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</p:sldIdLst>
  <p:sldSz cx="10909300" cy="7778750"/>
  <p:notesSz cx="10909300" cy="77787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46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197" y="2411412"/>
            <a:ext cx="9272905" cy="16335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36395" y="4356100"/>
            <a:ext cx="7636510" cy="19446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5465" y="1789112"/>
            <a:ext cx="4745545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18289" y="1789112"/>
            <a:ext cx="4745545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5465" y="311150"/>
            <a:ext cx="981837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5465" y="1789112"/>
            <a:ext cx="9818370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09162" y="7234237"/>
            <a:ext cx="3490976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5465" y="7234237"/>
            <a:ext cx="2509139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854696" y="7234237"/>
            <a:ext cx="2509139" cy="388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0.png"/><Relationship Id="rId21" Type="http://schemas.openxmlformats.org/officeDocument/2006/relationships/image" Target="../media/image164.png"/><Relationship Id="rId42" Type="http://schemas.openxmlformats.org/officeDocument/2006/relationships/image" Target="../media/image185.png"/><Relationship Id="rId63" Type="http://schemas.openxmlformats.org/officeDocument/2006/relationships/image" Target="../media/image206.png"/><Relationship Id="rId84" Type="http://schemas.openxmlformats.org/officeDocument/2006/relationships/image" Target="../media/image227.png"/><Relationship Id="rId138" Type="http://schemas.openxmlformats.org/officeDocument/2006/relationships/image" Target="../media/image281.png"/><Relationship Id="rId159" Type="http://schemas.openxmlformats.org/officeDocument/2006/relationships/image" Target="../media/image302.png"/><Relationship Id="rId170" Type="http://schemas.openxmlformats.org/officeDocument/2006/relationships/image" Target="../media/image467.png"/><Relationship Id="rId191" Type="http://schemas.openxmlformats.org/officeDocument/2006/relationships/image" Target="../media/image312.png"/><Relationship Id="rId205" Type="http://schemas.openxmlformats.org/officeDocument/2006/relationships/image" Target="../media/image485.png"/><Relationship Id="rId107" Type="http://schemas.openxmlformats.org/officeDocument/2006/relationships/image" Target="../media/image250.png"/><Relationship Id="rId11" Type="http://schemas.openxmlformats.org/officeDocument/2006/relationships/image" Target="../media/image456.png"/><Relationship Id="rId32" Type="http://schemas.openxmlformats.org/officeDocument/2006/relationships/image" Target="../media/image175.png"/><Relationship Id="rId53" Type="http://schemas.openxmlformats.org/officeDocument/2006/relationships/image" Target="../media/image196.png"/><Relationship Id="rId74" Type="http://schemas.openxmlformats.org/officeDocument/2006/relationships/image" Target="../media/image217.png"/><Relationship Id="rId128" Type="http://schemas.openxmlformats.org/officeDocument/2006/relationships/image" Target="../media/image271.png"/><Relationship Id="rId149" Type="http://schemas.openxmlformats.org/officeDocument/2006/relationships/image" Target="../media/image292.png"/><Relationship Id="rId5" Type="http://schemas.openxmlformats.org/officeDocument/2006/relationships/image" Target="../media/image149.png"/><Relationship Id="rId95" Type="http://schemas.openxmlformats.org/officeDocument/2006/relationships/image" Target="../media/image238.png"/><Relationship Id="rId160" Type="http://schemas.openxmlformats.org/officeDocument/2006/relationships/image" Target="../media/image303.png"/><Relationship Id="rId181" Type="http://schemas.openxmlformats.org/officeDocument/2006/relationships/image" Target="../media/image478.png"/><Relationship Id="rId216" Type="http://schemas.openxmlformats.org/officeDocument/2006/relationships/image" Target="../media/image495.png"/><Relationship Id="rId22" Type="http://schemas.openxmlformats.org/officeDocument/2006/relationships/image" Target="../media/image165.png"/><Relationship Id="rId43" Type="http://schemas.openxmlformats.org/officeDocument/2006/relationships/image" Target="../media/image186.png"/><Relationship Id="rId64" Type="http://schemas.openxmlformats.org/officeDocument/2006/relationships/image" Target="../media/image207.png"/><Relationship Id="rId118" Type="http://schemas.openxmlformats.org/officeDocument/2006/relationships/image" Target="../media/image261.png"/><Relationship Id="rId139" Type="http://schemas.openxmlformats.org/officeDocument/2006/relationships/image" Target="../media/image282.png"/><Relationship Id="rId85" Type="http://schemas.openxmlformats.org/officeDocument/2006/relationships/image" Target="../media/image228.png"/><Relationship Id="rId150" Type="http://schemas.openxmlformats.org/officeDocument/2006/relationships/image" Target="../media/image293.png"/><Relationship Id="rId171" Type="http://schemas.openxmlformats.org/officeDocument/2006/relationships/image" Target="../media/image468.png"/><Relationship Id="rId192" Type="http://schemas.openxmlformats.org/officeDocument/2006/relationships/image" Target="../media/image313.png"/><Relationship Id="rId206" Type="http://schemas.openxmlformats.org/officeDocument/2006/relationships/image" Target="../media/image486.png"/><Relationship Id="rId12" Type="http://schemas.openxmlformats.org/officeDocument/2006/relationships/image" Target="../media/image457.png"/><Relationship Id="rId33" Type="http://schemas.openxmlformats.org/officeDocument/2006/relationships/image" Target="../media/image176.png"/><Relationship Id="rId108" Type="http://schemas.openxmlformats.org/officeDocument/2006/relationships/image" Target="../media/image251.png"/><Relationship Id="rId129" Type="http://schemas.openxmlformats.org/officeDocument/2006/relationships/image" Target="../media/image272.png"/><Relationship Id="rId54" Type="http://schemas.openxmlformats.org/officeDocument/2006/relationships/image" Target="../media/image197.png"/><Relationship Id="rId75" Type="http://schemas.openxmlformats.org/officeDocument/2006/relationships/image" Target="../media/image218.png"/><Relationship Id="rId96" Type="http://schemas.openxmlformats.org/officeDocument/2006/relationships/image" Target="../media/image239.png"/><Relationship Id="rId140" Type="http://schemas.openxmlformats.org/officeDocument/2006/relationships/image" Target="../media/image283.png"/><Relationship Id="rId161" Type="http://schemas.openxmlformats.org/officeDocument/2006/relationships/image" Target="../media/image304.png"/><Relationship Id="rId182" Type="http://schemas.openxmlformats.org/officeDocument/2006/relationships/image" Target="../media/image479.png"/><Relationship Id="rId217" Type="http://schemas.openxmlformats.org/officeDocument/2006/relationships/image" Target="../media/image496.png"/><Relationship Id="rId6" Type="http://schemas.openxmlformats.org/officeDocument/2006/relationships/image" Target="../media/image150.png"/><Relationship Id="rId23" Type="http://schemas.openxmlformats.org/officeDocument/2006/relationships/image" Target="../media/image166.png"/><Relationship Id="rId119" Type="http://schemas.openxmlformats.org/officeDocument/2006/relationships/image" Target="../media/image262.png"/><Relationship Id="rId44" Type="http://schemas.openxmlformats.org/officeDocument/2006/relationships/image" Target="../media/image187.png"/><Relationship Id="rId65" Type="http://schemas.openxmlformats.org/officeDocument/2006/relationships/image" Target="../media/image208.png"/><Relationship Id="rId86" Type="http://schemas.openxmlformats.org/officeDocument/2006/relationships/image" Target="../media/image229.png"/><Relationship Id="rId130" Type="http://schemas.openxmlformats.org/officeDocument/2006/relationships/image" Target="../media/image273.png"/><Relationship Id="rId151" Type="http://schemas.openxmlformats.org/officeDocument/2006/relationships/image" Target="../media/image294.png"/><Relationship Id="rId172" Type="http://schemas.openxmlformats.org/officeDocument/2006/relationships/image" Target="../media/image469.png"/><Relationship Id="rId193" Type="http://schemas.openxmlformats.org/officeDocument/2006/relationships/image" Target="../media/image314.png"/><Relationship Id="rId207" Type="http://schemas.openxmlformats.org/officeDocument/2006/relationships/image" Target="../media/image106.png"/><Relationship Id="rId13" Type="http://schemas.openxmlformats.org/officeDocument/2006/relationships/image" Target="../media/image458.png"/><Relationship Id="rId109" Type="http://schemas.openxmlformats.org/officeDocument/2006/relationships/image" Target="../media/image252.png"/><Relationship Id="rId34" Type="http://schemas.openxmlformats.org/officeDocument/2006/relationships/image" Target="../media/image177.png"/><Relationship Id="rId55" Type="http://schemas.openxmlformats.org/officeDocument/2006/relationships/image" Target="../media/image198.png"/><Relationship Id="rId76" Type="http://schemas.openxmlformats.org/officeDocument/2006/relationships/image" Target="../media/image219.png"/><Relationship Id="rId97" Type="http://schemas.openxmlformats.org/officeDocument/2006/relationships/image" Target="../media/image240.png"/><Relationship Id="rId120" Type="http://schemas.openxmlformats.org/officeDocument/2006/relationships/image" Target="../media/image263.png"/><Relationship Id="rId141" Type="http://schemas.openxmlformats.org/officeDocument/2006/relationships/image" Target="../media/image284.png"/><Relationship Id="rId7" Type="http://schemas.openxmlformats.org/officeDocument/2006/relationships/image" Target="../media/image151.png"/><Relationship Id="rId162" Type="http://schemas.openxmlformats.org/officeDocument/2006/relationships/image" Target="../media/image305.png"/><Relationship Id="rId183" Type="http://schemas.openxmlformats.org/officeDocument/2006/relationships/image" Target="../media/image480.png"/><Relationship Id="rId218" Type="http://schemas.openxmlformats.org/officeDocument/2006/relationships/image" Target="../media/image406.png"/><Relationship Id="rId24" Type="http://schemas.openxmlformats.org/officeDocument/2006/relationships/image" Target="../media/image167.png"/><Relationship Id="rId45" Type="http://schemas.openxmlformats.org/officeDocument/2006/relationships/image" Target="../media/image188.png"/><Relationship Id="rId66" Type="http://schemas.openxmlformats.org/officeDocument/2006/relationships/image" Target="../media/image209.png"/><Relationship Id="rId87" Type="http://schemas.openxmlformats.org/officeDocument/2006/relationships/image" Target="../media/image230.png"/><Relationship Id="rId110" Type="http://schemas.openxmlformats.org/officeDocument/2006/relationships/image" Target="../media/image253.png"/><Relationship Id="rId131" Type="http://schemas.openxmlformats.org/officeDocument/2006/relationships/image" Target="../media/image274.png"/><Relationship Id="rId152" Type="http://schemas.openxmlformats.org/officeDocument/2006/relationships/image" Target="../media/image295.png"/><Relationship Id="rId173" Type="http://schemas.openxmlformats.org/officeDocument/2006/relationships/image" Target="../media/image470.png"/><Relationship Id="rId194" Type="http://schemas.openxmlformats.org/officeDocument/2006/relationships/image" Target="../media/image315.png"/><Relationship Id="rId208" Type="http://schemas.openxmlformats.org/officeDocument/2006/relationships/image" Target="../media/image487.png"/><Relationship Id="rId14" Type="http://schemas.openxmlformats.org/officeDocument/2006/relationships/image" Target="../media/image459.png"/><Relationship Id="rId35" Type="http://schemas.openxmlformats.org/officeDocument/2006/relationships/image" Target="../media/image178.png"/><Relationship Id="rId56" Type="http://schemas.openxmlformats.org/officeDocument/2006/relationships/image" Target="../media/image199.png"/><Relationship Id="rId77" Type="http://schemas.openxmlformats.org/officeDocument/2006/relationships/image" Target="../media/image220.png"/><Relationship Id="rId100" Type="http://schemas.openxmlformats.org/officeDocument/2006/relationships/image" Target="../media/image243.png"/><Relationship Id="rId8" Type="http://schemas.openxmlformats.org/officeDocument/2006/relationships/image" Target="../media/image152.png"/><Relationship Id="rId98" Type="http://schemas.openxmlformats.org/officeDocument/2006/relationships/image" Target="../media/image241.png"/><Relationship Id="rId121" Type="http://schemas.openxmlformats.org/officeDocument/2006/relationships/image" Target="../media/image264.png"/><Relationship Id="rId142" Type="http://schemas.openxmlformats.org/officeDocument/2006/relationships/image" Target="../media/image285.png"/><Relationship Id="rId163" Type="http://schemas.openxmlformats.org/officeDocument/2006/relationships/image" Target="../media/image460.png"/><Relationship Id="rId184" Type="http://schemas.openxmlformats.org/officeDocument/2006/relationships/image" Target="../media/image481.png"/><Relationship Id="rId219" Type="http://schemas.openxmlformats.org/officeDocument/2006/relationships/image" Target="../media/image427.png"/><Relationship Id="rId3" Type="http://schemas.openxmlformats.org/officeDocument/2006/relationships/image" Target="../media/image147.png"/><Relationship Id="rId214" Type="http://schemas.openxmlformats.org/officeDocument/2006/relationships/image" Target="../media/image493.png"/><Relationship Id="rId25" Type="http://schemas.openxmlformats.org/officeDocument/2006/relationships/image" Target="../media/image168.png"/><Relationship Id="rId46" Type="http://schemas.openxmlformats.org/officeDocument/2006/relationships/image" Target="../media/image189.png"/><Relationship Id="rId67" Type="http://schemas.openxmlformats.org/officeDocument/2006/relationships/image" Target="../media/image210.png"/><Relationship Id="rId116" Type="http://schemas.openxmlformats.org/officeDocument/2006/relationships/image" Target="../media/image259.png"/><Relationship Id="rId137" Type="http://schemas.openxmlformats.org/officeDocument/2006/relationships/image" Target="../media/image279.png"/><Relationship Id="rId158" Type="http://schemas.openxmlformats.org/officeDocument/2006/relationships/image" Target="../media/image301.png"/><Relationship Id="rId20" Type="http://schemas.openxmlformats.org/officeDocument/2006/relationships/image" Target="../media/image163.png"/><Relationship Id="rId41" Type="http://schemas.openxmlformats.org/officeDocument/2006/relationships/image" Target="../media/image184.png"/><Relationship Id="rId62" Type="http://schemas.openxmlformats.org/officeDocument/2006/relationships/image" Target="../media/image205.png"/><Relationship Id="rId83" Type="http://schemas.openxmlformats.org/officeDocument/2006/relationships/image" Target="../media/image226.png"/><Relationship Id="rId88" Type="http://schemas.openxmlformats.org/officeDocument/2006/relationships/image" Target="../media/image231.png"/><Relationship Id="rId111" Type="http://schemas.openxmlformats.org/officeDocument/2006/relationships/image" Target="../media/image254.png"/><Relationship Id="rId132" Type="http://schemas.openxmlformats.org/officeDocument/2006/relationships/image" Target="../media/image275.png"/><Relationship Id="rId153" Type="http://schemas.openxmlformats.org/officeDocument/2006/relationships/image" Target="../media/image296.png"/><Relationship Id="rId174" Type="http://schemas.openxmlformats.org/officeDocument/2006/relationships/image" Target="../media/image471.png"/><Relationship Id="rId179" Type="http://schemas.openxmlformats.org/officeDocument/2006/relationships/image" Target="../media/image476.png"/><Relationship Id="rId195" Type="http://schemas.openxmlformats.org/officeDocument/2006/relationships/image" Target="../media/image316.png"/><Relationship Id="rId209" Type="http://schemas.openxmlformats.org/officeDocument/2006/relationships/image" Target="../media/image488.png"/><Relationship Id="rId190" Type="http://schemas.openxmlformats.org/officeDocument/2006/relationships/image" Target="../media/image311.png"/><Relationship Id="rId204" Type="http://schemas.openxmlformats.org/officeDocument/2006/relationships/image" Target="../media/image484.png"/><Relationship Id="rId220" Type="http://schemas.openxmlformats.org/officeDocument/2006/relationships/image" Target="../media/image497.png"/><Relationship Id="rId225" Type="http://schemas.openxmlformats.org/officeDocument/2006/relationships/image" Target="../media/image501.png"/><Relationship Id="rId15" Type="http://schemas.openxmlformats.org/officeDocument/2006/relationships/image" Target="../media/image158.png"/><Relationship Id="rId36" Type="http://schemas.openxmlformats.org/officeDocument/2006/relationships/image" Target="../media/image179.png"/><Relationship Id="rId57" Type="http://schemas.openxmlformats.org/officeDocument/2006/relationships/image" Target="../media/image200.png"/><Relationship Id="rId106" Type="http://schemas.openxmlformats.org/officeDocument/2006/relationships/image" Target="../media/image249.png"/><Relationship Id="rId127" Type="http://schemas.openxmlformats.org/officeDocument/2006/relationships/image" Target="../media/image270.png"/><Relationship Id="rId10" Type="http://schemas.openxmlformats.org/officeDocument/2006/relationships/image" Target="../media/image154.png"/><Relationship Id="rId31" Type="http://schemas.openxmlformats.org/officeDocument/2006/relationships/image" Target="../media/image174.png"/><Relationship Id="rId52" Type="http://schemas.openxmlformats.org/officeDocument/2006/relationships/image" Target="../media/image195.png"/><Relationship Id="rId73" Type="http://schemas.openxmlformats.org/officeDocument/2006/relationships/image" Target="../media/image216.png"/><Relationship Id="rId78" Type="http://schemas.openxmlformats.org/officeDocument/2006/relationships/image" Target="../media/image221.png"/><Relationship Id="rId94" Type="http://schemas.openxmlformats.org/officeDocument/2006/relationships/image" Target="../media/image237.png"/><Relationship Id="rId99" Type="http://schemas.openxmlformats.org/officeDocument/2006/relationships/image" Target="../media/image242.png"/><Relationship Id="rId101" Type="http://schemas.openxmlformats.org/officeDocument/2006/relationships/image" Target="../media/image244.png"/><Relationship Id="rId122" Type="http://schemas.openxmlformats.org/officeDocument/2006/relationships/image" Target="../media/image265.png"/><Relationship Id="rId143" Type="http://schemas.openxmlformats.org/officeDocument/2006/relationships/image" Target="../media/image286.png"/><Relationship Id="rId148" Type="http://schemas.openxmlformats.org/officeDocument/2006/relationships/image" Target="../media/image291.png"/><Relationship Id="rId164" Type="http://schemas.openxmlformats.org/officeDocument/2006/relationships/image" Target="../media/image461.png"/><Relationship Id="rId169" Type="http://schemas.openxmlformats.org/officeDocument/2006/relationships/image" Target="../media/image466.png"/><Relationship Id="rId185" Type="http://schemas.openxmlformats.org/officeDocument/2006/relationships/image" Target="../media/image306.png"/><Relationship Id="rId4" Type="http://schemas.openxmlformats.org/officeDocument/2006/relationships/image" Target="../media/image148.png"/><Relationship Id="rId9" Type="http://schemas.openxmlformats.org/officeDocument/2006/relationships/image" Target="../media/image455.png"/><Relationship Id="rId180" Type="http://schemas.openxmlformats.org/officeDocument/2006/relationships/image" Target="../media/image477.png"/><Relationship Id="rId210" Type="http://schemas.openxmlformats.org/officeDocument/2006/relationships/image" Target="../media/image489.png"/><Relationship Id="rId215" Type="http://schemas.openxmlformats.org/officeDocument/2006/relationships/image" Target="../media/image494.png"/><Relationship Id="rId26" Type="http://schemas.openxmlformats.org/officeDocument/2006/relationships/image" Target="../media/image169.png"/><Relationship Id="rId47" Type="http://schemas.openxmlformats.org/officeDocument/2006/relationships/image" Target="../media/image190.png"/><Relationship Id="rId68" Type="http://schemas.openxmlformats.org/officeDocument/2006/relationships/image" Target="../media/image211.png"/><Relationship Id="rId89" Type="http://schemas.openxmlformats.org/officeDocument/2006/relationships/image" Target="../media/image232.png"/><Relationship Id="rId112" Type="http://schemas.openxmlformats.org/officeDocument/2006/relationships/image" Target="../media/image255.png"/><Relationship Id="rId133" Type="http://schemas.openxmlformats.org/officeDocument/2006/relationships/image" Target="../media/image276.png"/><Relationship Id="rId154" Type="http://schemas.openxmlformats.org/officeDocument/2006/relationships/image" Target="../media/image297.png"/><Relationship Id="rId175" Type="http://schemas.openxmlformats.org/officeDocument/2006/relationships/image" Target="../media/image472.png"/><Relationship Id="rId196" Type="http://schemas.openxmlformats.org/officeDocument/2006/relationships/image" Target="../media/image317.png"/><Relationship Id="rId200" Type="http://schemas.openxmlformats.org/officeDocument/2006/relationships/image" Target="../media/image321.png"/><Relationship Id="rId16" Type="http://schemas.openxmlformats.org/officeDocument/2006/relationships/image" Target="../media/image159.png"/><Relationship Id="rId221" Type="http://schemas.openxmlformats.org/officeDocument/2006/relationships/image" Target="../media/image498.png"/><Relationship Id="rId37" Type="http://schemas.openxmlformats.org/officeDocument/2006/relationships/image" Target="../media/image180.png"/><Relationship Id="rId58" Type="http://schemas.openxmlformats.org/officeDocument/2006/relationships/image" Target="../media/image201.png"/><Relationship Id="rId79" Type="http://schemas.openxmlformats.org/officeDocument/2006/relationships/image" Target="../media/image222.png"/><Relationship Id="rId102" Type="http://schemas.openxmlformats.org/officeDocument/2006/relationships/image" Target="../media/image245.png"/><Relationship Id="rId123" Type="http://schemas.openxmlformats.org/officeDocument/2006/relationships/image" Target="../media/image266.png"/><Relationship Id="rId144" Type="http://schemas.openxmlformats.org/officeDocument/2006/relationships/image" Target="../media/image287.png"/><Relationship Id="rId90" Type="http://schemas.openxmlformats.org/officeDocument/2006/relationships/image" Target="../media/image233.png"/><Relationship Id="rId165" Type="http://schemas.openxmlformats.org/officeDocument/2006/relationships/image" Target="../media/image462.png"/><Relationship Id="rId186" Type="http://schemas.openxmlformats.org/officeDocument/2006/relationships/image" Target="../media/image307.png"/><Relationship Id="rId211" Type="http://schemas.openxmlformats.org/officeDocument/2006/relationships/image" Target="../media/image490.png"/><Relationship Id="rId27" Type="http://schemas.openxmlformats.org/officeDocument/2006/relationships/image" Target="../media/image170.png"/><Relationship Id="rId48" Type="http://schemas.openxmlformats.org/officeDocument/2006/relationships/image" Target="../media/image191.png"/><Relationship Id="rId69" Type="http://schemas.openxmlformats.org/officeDocument/2006/relationships/image" Target="../media/image212.png"/><Relationship Id="rId113" Type="http://schemas.openxmlformats.org/officeDocument/2006/relationships/image" Target="../media/image256.png"/><Relationship Id="rId134" Type="http://schemas.openxmlformats.org/officeDocument/2006/relationships/image" Target="../media/image277.png"/><Relationship Id="rId80" Type="http://schemas.openxmlformats.org/officeDocument/2006/relationships/image" Target="../media/image223.png"/><Relationship Id="rId155" Type="http://schemas.openxmlformats.org/officeDocument/2006/relationships/image" Target="../media/image298.png"/><Relationship Id="rId176" Type="http://schemas.openxmlformats.org/officeDocument/2006/relationships/image" Target="../media/image473.png"/><Relationship Id="rId197" Type="http://schemas.openxmlformats.org/officeDocument/2006/relationships/image" Target="../media/image318.png"/><Relationship Id="rId201" Type="http://schemas.openxmlformats.org/officeDocument/2006/relationships/image" Target="../media/image322.png"/><Relationship Id="rId222" Type="http://schemas.openxmlformats.org/officeDocument/2006/relationships/image" Target="../media/image499.png"/><Relationship Id="rId17" Type="http://schemas.openxmlformats.org/officeDocument/2006/relationships/image" Target="../media/image160.png"/><Relationship Id="rId38" Type="http://schemas.openxmlformats.org/officeDocument/2006/relationships/image" Target="../media/image181.png"/><Relationship Id="rId59" Type="http://schemas.openxmlformats.org/officeDocument/2006/relationships/image" Target="../media/image202.png"/><Relationship Id="rId103" Type="http://schemas.openxmlformats.org/officeDocument/2006/relationships/image" Target="../media/image246.png"/><Relationship Id="rId124" Type="http://schemas.openxmlformats.org/officeDocument/2006/relationships/image" Target="../media/image267.png"/><Relationship Id="rId70" Type="http://schemas.openxmlformats.org/officeDocument/2006/relationships/image" Target="../media/image213.png"/><Relationship Id="rId91" Type="http://schemas.openxmlformats.org/officeDocument/2006/relationships/image" Target="../media/image234.png"/><Relationship Id="rId145" Type="http://schemas.openxmlformats.org/officeDocument/2006/relationships/image" Target="../media/image288.png"/><Relationship Id="rId166" Type="http://schemas.openxmlformats.org/officeDocument/2006/relationships/image" Target="../media/image463.png"/><Relationship Id="rId187" Type="http://schemas.openxmlformats.org/officeDocument/2006/relationships/image" Target="../media/image308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491.png"/><Relationship Id="rId28" Type="http://schemas.openxmlformats.org/officeDocument/2006/relationships/image" Target="../media/image171.png"/><Relationship Id="rId49" Type="http://schemas.openxmlformats.org/officeDocument/2006/relationships/image" Target="../media/image192.png"/><Relationship Id="rId114" Type="http://schemas.openxmlformats.org/officeDocument/2006/relationships/image" Target="../media/image257.png"/><Relationship Id="rId60" Type="http://schemas.openxmlformats.org/officeDocument/2006/relationships/image" Target="../media/image203.png"/><Relationship Id="rId81" Type="http://schemas.openxmlformats.org/officeDocument/2006/relationships/image" Target="../media/image224.png"/><Relationship Id="rId135" Type="http://schemas.openxmlformats.org/officeDocument/2006/relationships/image" Target="../media/image278.png"/><Relationship Id="rId156" Type="http://schemas.openxmlformats.org/officeDocument/2006/relationships/image" Target="../media/image299.png"/><Relationship Id="rId177" Type="http://schemas.openxmlformats.org/officeDocument/2006/relationships/image" Target="../media/image474.png"/><Relationship Id="rId198" Type="http://schemas.openxmlformats.org/officeDocument/2006/relationships/image" Target="../media/image319.png"/><Relationship Id="rId202" Type="http://schemas.openxmlformats.org/officeDocument/2006/relationships/image" Target="../media/image482.png"/><Relationship Id="rId223" Type="http://schemas.openxmlformats.org/officeDocument/2006/relationships/image" Target="../media/image430.png"/><Relationship Id="rId18" Type="http://schemas.openxmlformats.org/officeDocument/2006/relationships/image" Target="../media/image161.png"/><Relationship Id="rId39" Type="http://schemas.openxmlformats.org/officeDocument/2006/relationships/image" Target="../media/image182.png"/><Relationship Id="rId50" Type="http://schemas.openxmlformats.org/officeDocument/2006/relationships/image" Target="../media/image193.png"/><Relationship Id="rId104" Type="http://schemas.openxmlformats.org/officeDocument/2006/relationships/image" Target="../media/image247.png"/><Relationship Id="rId125" Type="http://schemas.openxmlformats.org/officeDocument/2006/relationships/image" Target="../media/image268.png"/><Relationship Id="rId146" Type="http://schemas.openxmlformats.org/officeDocument/2006/relationships/image" Target="../media/image289.png"/><Relationship Id="rId167" Type="http://schemas.openxmlformats.org/officeDocument/2006/relationships/image" Target="../media/image464.png"/><Relationship Id="rId188" Type="http://schemas.openxmlformats.org/officeDocument/2006/relationships/image" Target="../media/image309.png"/><Relationship Id="rId71" Type="http://schemas.openxmlformats.org/officeDocument/2006/relationships/image" Target="../media/image214.png"/><Relationship Id="rId92" Type="http://schemas.openxmlformats.org/officeDocument/2006/relationships/image" Target="../media/image235.png"/><Relationship Id="rId213" Type="http://schemas.openxmlformats.org/officeDocument/2006/relationships/image" Target="../media/image492.png"/><Relationship Id="rId2" Type="http://schemas.openxmlformats.org/officeDocument/2006/relationships/image" Target="../media/image146.png"/><Relationship Id="rId29" Type="http://schemas.openxmlformats.org/officeDocument/2006/relationships/image" Target="../media/image172.png"/><Relationship Id="rId40" Type="http://schemas.openxmlformats.org/officeDocument/2006/relationships/image" Target="../media/image183.png"/><Relationship Id="rId115" Type="http://schemas.openxmlformats.org/officeDocument/2006/relationships/image" Target="../media/image258.png"/><Relationship Id="rId136" Type="http://schemas.openxmlformats.org/officeDocument/2006/relationships/image" Target="../media/image280.png"/><Relationship Id="rId157" Type="http://schemas.openxmlformats.org/officeDocument/2006/relationships/image" Target="../media/image300.png"/><Relationship Id="rId178" Type="http://schemas.openxmlformats.org/officeDocument/2006/relationships/image" Target="../media/image475.png"/><Relationship Id="rId61" Type="http://schemas.openxmlformats.org/officeDocument/2006/relationships/image" Target="../media/image204.png"/><Relationship Id="rId82" Type="http://schemas.openxmlformats.org/officeDocument/2006/relationships/image" Target="../media/image225.png"/><Relationship Id="rId199" Type="http://schemas.openxmlformats.org/officeDocument/2006/relationships/image" Target="../media/image320.png"/><Relationship Id="rId203" Type="http://schemas.openxmlformats.org/officeDocument/2006/relationships/image" Target="../media/image483.png"/><Relationship Id="rId19" Type="http://schemas.openxmlformats.org/officeDocument/2006/relationships/image" Target="../media/image162.png"/><Relationship Id="rId224" Type="http://schemas.openxmlformats.org/officeDocument/2006/relationships/image" Target="../media/image500.png"/><Relationship Id="rId30" Type="http://schemas.openxmlformats.org/officeDocument/2006/relationships/image" Target="../media/image173.png"/><Relationship Id="rId105" Type="http://schemas.openxmlformats.org/officeDocument/2006/relationships/image" Target="../media/image248.png"/><Relationship Id="rId126" Type="http://schemas.openxmlformats.org/officeDocument/2006/relationships/image" Target="../media/image269.png"/><Relationship Id="rId147" Type="http://schemas.openxmlformats.org/officeDocument/2006/relationships/image" Target="../media/image290.png"/><Relationship Id="rId168" Type="http://schemas.openxmlformats.org/officeDocument/2006/relationships/image" Target="../media/image465.png"/><Relationship Id="rId51" Type="http://schemas.openxmlformats.org/officeDocument/2006/relationships/image" Target="../media/image194.png"/><Relationship Id="rId72" Type="http://schemas.openxmlformats.org/officeDocument/2006/relationships/image" Target="../media/image215.png"/><Relationship Id="rId93" Type="http://schemas.openxmlformats.org/officeDocument/2006/relationships/image" Target="../media/image236.png"/><Relationship Id="rId189" Type="http://schemas.openxmlformats.org/officeDocument/2006/relationships/image" Target="../media/image3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8.png"/><Relationship Id="rId13" Type="http://schemas.openxmlformats.org/officeDocument/2006/relationships/image" Target="../media/image513.png"/><Relationship Id="rId18" Type="http://schemas.openxmlformats.org/officeDocument/2006/relationships/image" Target="../media/image518.png"/><Relationship Id="rId26" Type="http://schemas.openxmlformats.org/officeDocument/2006/relationships/image" Target="../media/image525.png"/><Relationship Id="rId3" Type="http://schemas.openxmlformats.org/officeDocument/2006/relationships/image" Target="../media/image503.png"/><Relationship Id="rId21" Type="http://schemas.openxmlformats.org/officeDocument/2006/relationships/image" Target="../media/image521.png"/><Relationship Id="rId7" Type="http://schemas.openxmlformats.org/officeDocument/2006/relationships/image" Target="../media/image507.png"/><Relationship Id="rId12" Type="http://schemas.openxmlformats.org/officeDocument/2006/relationships/image" Target="../media/image512.png"/><Relationship Id="rId17" Type="http://schemas.openxmlformats.org/officeDocument/2006/relationships/image" Target="../media/image517.png"/><Relationship Id="rId25" Type="http://schemas.openxmlformats.org/officeDocument/2006/relationships/image" Target="../media/image524.png"/><Relationship Id="rId2" Type="http://schemas.openxmlformats.org/officeDocument/2006/relationships/image" Target="../media/image502.png"/><Relationship Id="rId16" Type="http://schemas.openxmlformats.org/officeDocument/2006/relationships/image" Target="../media/image516.png"/><Relationship Id="rId20" Type="http://schemas.openxmlformats.org/officeDocument/2006/relationships/image" Target="../media/image5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6.jpg"/><Relationship Id="rId11" Type="http://schemas.openxmlformats.org/officeDocument/2006/relationships/image" Target="../media/image511.png"/><Relationship Id="rId24" Type="http://schemas.openxmlformats.org/officeDocument/2006/relationships/image" Target="../media/image523.png"/><Relationship Id="rId5" Type="http://schemas.openxmlformats.org/officeDocument/2006/relationships/image" Target="../media/image505.jpg"/><Relationship Id="rId15" Type="http://schemas.openxmlformats.org/officeDocument/2006/relationships/image" Target="../media/image515.png"/><Relationship Id="rId23" Type="http://schemas.openxmlformats.org/officeDocument/2006/relationships/image" Target="../media/image409.png"/><Relationship Id="rId10" Type="http://schemas.openxmlformats.org/officeDocument/2006/relationships/image" Target="../media/image510.png"/><Relationship Id="rId19" Type="http://schemas.openxmlformats.org/officeDocument/2006/relationships/image" Target="../media/image519.png"/><Relationship Id="rId4" Type="http://schemas.openxmlformats.org/officeDocument/2006/relationships/image" Target="../media/image504.png"/><Relationship Id="rId9" Type="http://schemas.openxmlformats.org/officeDocument/2006/relationships/image" Target="../media/image509.png"/><Relationship Id="rId14" Type="http://schemas.openxmlformats.org/officeDocument/2006/relationships/image" Target="../media/image514.png"/><Relationship Id="rId22" Type="http://schemas.openxmlformats.org/officeDocument/2006/relationships/image" Target="../media/image522.png"/><Relationship Id="rId27" Type="http://schemas.openxmlformats.org/officeDocument/2006/relationships/image" Target="../media/image5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330.png"/><Relationship Id="rId18" Type="http://schemas.openxmlformats.org/officeDocument/2006/relationships/image" Target="../media/image540.png"/><Relationship Id="rId3" Type="http://schemas.openxmlformats.org/officeDocument/2006/relationships/image" Target="../media/image528.png"/><Relationship Id="rId21" Type="http://schemas.openxmlformats.org/officeDocument/2006/relationships/image" Target="../media/image543.png"/><Relationship Id="rId7" Type="http://schemas.openxmlformats.org/officeDocument/2006/relationships/image" Target="../media/image532.png"/><Relationship Id="rId12" Type="http://schemas.openxmlformats.org/officeDocument/2006/relationships/image" Target="../media/image329.png"/><Relationship Id="rId17" Type="http://schemas.openxmlformats.org/officeDocument/2006/relationships/image" Target="../media/image539.png"/><Relationship Id="rId25" Type="http://schemas.openxmlformats.org/officeDocument/2006/relationships/image" Target="../media/image547.png"/><Relationship Id="rId2" Type="http://schemas.openxmlformats.org/officeDocument/2006/relationships/image" Target="../media/image527.png"/><Relationship Id="rId16" Type="http://schemas.openxmlformats.org/officeDocument/2006/relationships/image" Target="../media/image538.png"/><Relationship Id="rId20" Type="http://schemas.openxmlformats.org/officeDocument/2006/relationships/image" Target="../media/image5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1.png"/><Relationship Id="rId11" Type="http://schemas.openxmlformats.org/officeDocument/2006/relationships/image" Target="../media/image535.png"/><Relationship Id="rId24" Type="http://schemas.openxmlformats.org/officeDocument/2006/relationships/image" Target="../media/image546.png"/><Relationship Id="rId5" Type="http://schemas.openxmlformats.org/officeDocument/2006/relationships/image" Target="../media/image530.jpg"/><Relationship Id="rId15" Type="http://schemas.openxmlformats.org/officeDocument/2006/relationships/image" Target="../media/image537.png"/><Relationship Id="rId23" Type="http://schemas.openxmlformats.org/officeDocument/2006/relationships/image" Target="../media/image545.png"/><Relationship Id="rId10" Type="http://schemas.openxmlformats.org/officeDocument/2006/relationships/image" Target="../media/image534.png"/><Relationship Id="rId19" Type="http://schemas.openxmlformats.org/officeDocument/2006/relationships/image" Target="../media/image541.png"/><Relationship Id="rId4" Type="http://schemas.openxmlformats.org/officeDocument/2006/relationships/image" Target="../media/image529.jpg"/><Relationship Id="rId9" Type="http://schemas.openxmlformats.org/officeDocument/2006/relationships/image" Target="../media/image533.png"/><Relationship Id="rId14" Type="http://schemas.openxmlformats.org/officeDocument/2006/relationships/image" Target="../media/image536.png"/><Relationship Id="rId22" Type="http://schemas.openxmlformats.org/officeDocument/2006/relationships/image" Target="../media/image5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557.png"/><Relationship Id="rId18" Type="http://schemas.openxmlformats.org/officeDocument/2006/relationships/image" Target="../media/image562.png"/><Relationship Id="rId26" Type="http://schemas.openxmlformats.org/officeDocument/2006/relationships/image" Target="../media/image570.png"/><Relationship Id="rId3" Type="http://schemas.openxmlformats.org/officeDocument/2006/relationships/image" Target="../media/image549.png"/><Relationship Id="rId21" Type="http://schemas.openxmlformats.org/officeDocument/2006/relationships/image" Target="../media/image565.png"/><Relationship Id="rId7" Type="http://schemas.openxmlformats.org/officeDocument/2006/relationships/image" Target="../media/image553.jpg"/><Relationship Id="rId12" Type="http://schemas.openxmlformats.org/officeDocument/2006/relationships/image" Target="../media/image556.png"/><Relationship Id="rId17" Type="http://schemas.openxmlformats.org/officeDocument/2006/relationships/image" Target="../media/image561.png"/><Relationship Id="rId25" Type="http://schemas.openxmlformats.org/officeDocument/2006/relationships/image" Target="../media/image569.png"/><Relationship Id="rId2" Type="http://schemas.openxmlformats.org/officeDocument/2006/relationships/image" Target="../media/image548.png"/><Relationship Id="rId16" Type="http://schemas.openxmlformats.org/officeDocument/2006/relationships/image" Target="../media/image560.png"/><Relationship Id="rId20" Type="http://schemas.openxmlformats.org/officeDocument/2006/relationships/image" Target="../media/image5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2.jpg"/><Relationship Id="rId11" Type="http://schemas.openxmlformats.org/officeDocument/2006/relationships/image" Target="../media/image555.png"/><Relationship Id="rId24" Type="http://schemas.openxmlformats.org/officeDocument/2006/relationships/image" Target="../media/image568.png"/><Relationship Id="rId5" Type="http://schemas.openxmlformats.org/officeDocument/2006/relationships/image" Target="../media/image551.png"/><Relationship Id="rId15" Type="http://schemas.openxmlformats.org/officeDocument/2006/relationships/image" Target="../media/image559.png"/><Relationship Id="rId23" Type="http://schemas.openxmlformats.org/officeDocument/2006/relationships/image" Target="../media/image567.png"/><Relationship Id="rId10" Type="http://schemas.openxmlformats.org/officeDocument/2006/relationships/image" Target="../media/image554.png"/><Relationship Id="rId19" Type="http://schemas.openxmlformats.org/officeDocument/2006/relationships/image" Target="../media/image563.png"/><Relationship Id="rId4" Type="http://schemas.openxmlformats.org/officeDocument/2006/relationships/image" Target="../media/image550.png"/><Relationship Id="rId9" Type="http://schemas.openxmlformats.org/officeDocument/2006/relationships/image" Target="../media/image349.png"/><Relationship Id="rId14" Type="http://schemas.openxmlformats.org/officeDocument/2006/relationships/image" Target="../media/image558.png"/><Relationship Id="rId22" Type="http://schemas.openxmlformats.org/officeDocument/2006/relationships/image" Target="../media/image566.png"/><Relationship Id="rId27" Type="http://schemas.openxmlformats.org/officeDocument/2006/relationships/image" Target="../media/image5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13" Type="http://schemas.openxmlformats.org/officeDocument/2006/relationships/image" Target="../media/image581.png"/><Relationship Id="rId18" Type="http://schemas.openxmlformats.org/officeDocument/2006/relationships/image" Target="../media/image540.png"/><Relationship Id="rId26" Type="http://schemas.openxmlformats.org/officeDocument/2006/relationships/image" Target="../media/image592.png"/><Relationship Id="rId3" Type="http://schemas.openxmlformats.org/officeDocument/2006/relationships/image" Target="../media/image573.png"/><Relationship Id="rId21" Type="http://schemas.openxmlformats.org/officeDocument/2006/relationships/image" Target="../media/image588.png"/><Relationship Id="rId7" Type="http://schemas.openxmlformats.org/officeDocument/2006/relationships/image" Target="../media/image371.png"/><Relationship Id="rId12" Type="http://schemas.openxmlformats.org/officeDocument/2006/relationships/image" Target="../media/image580.png"/><Relationship Id="rId17" Type="http://schemas.openxmlformats.org/officeDocument/2006/relationships/image" Target="../media/image585.png"/><Relationship Id="rId25" Type="http://schemas.openxmlformats.org/officeDocument/2006/relationships/image" Target="../media/image591.png"/><Relationship Id="rId2" Type="http://schemas.openxmlformats.org/officeDocument/2006/relationships/image" Target="../media/image572.png"/><Relationship Id="rId16" Type="http://schemas.openxmlformats.org/officeDocument/2006/relationships/image" Target="../media/image584.png"/><Relationship Id="rId20" Type="http://schemas.openxmlformats.org/officeDocument/2006/relationships/image" Target="../media/image5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6.jpg"/><Relationship Id="rId11" Type="http://schemas.openxmlformats.org/officeDocument/2006/relationships/image" Target="../media/image579.png"/><Relationship Id="rId24" Type="http://schemas.openxmlformats.org/officeDocument/2006/relationships/image" Target="../media/image546.png"/><Relationship Id="rId5" Type="http://schemas.openxmlformats.org/officeDocument/2006/relationships/image" Target="../media/image575.jpg"/><Relationship Id="rId15" Type="http://schemas.openxmlformats.org/officeDocument/2006/relationships/image" Target="../media/image583.png"/><Relationship Id="rId23" Type="http://schemas.openxmlformats.org/officeDocument/2006/relationships/image" Target="../media/image590.png"/><Relationship Id="rId10" Type="http://schemas.openxmlformats.org/officeDocument/2006/relationships/image" Target="../media/image578.png"/><Relationship Id="rId19" Type="http://schemas.openxmlformats.org/officeDocument/2006/relationships/image" Target="../media/image586.png"/><Relationship Id="rId4" Type="http://schemas.openxmlformats.org/officeDocument/2006/relationships/image" Target="../media/image574.png"/><Relationship Id="rId9" Type="http://schemas.openxmlformats.org/officeDocument/2006/relationships/image" Target="../media/image577.png"/><Relationship Id="rId14" Type="http://schemas.openxmlformats.org/officeDocument/2006/relationships/image" Target="../media/image582.png"/><Relationship Id="rId22" Type="http://schemas.openxmlformats.org/officeDocument/2006/relationships/image" Target="../media/image5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9.png"/><Relationship Id="rId13" Type="http://schemas.openxmlformats.org/officeDocument/2006/relationships/image" Target="../media/image604.png"/><Relationship Id="rId18" Type="http://schemas.openxmlformats.org/officeDocument/2006/relationships/image" Target="../media/image518.png"/><Relationship Id="rId26" Type="http://schemas.openxmlformats.org/officeDocument/2006/relationships/image" Target="../media/image453.png"/><Relationship Id="rId3" Type="http://schemas.openxmlformats.org/officeDocument/2006/relationships/image" Target="../media/image594.png"/><Relationship Id="rId21" Type="http://schemas.openxmlformats.org/officeDocument/2006/relationships/image" Target="../media/image384.png"/><Relationship Id="rId7" Type="http://schemas.openxmlformats.org/officeDocument/2006/relationships/image" Target="../media/image598.jpg"/><Relationship Id="rId12" Type="http://schemas.openxmlformats.org/officeDocument/2006/relationships/image" Target="../media/image603.png"/><Relationship Id="rId17" Type="http://schemas.openxmlformats.org/officeDocument/2006/relationships/image" Target="../media/image608.png"/><Relationship Id="rId25" Type="http://schemas.openxmlformats.org/officeDocument/2006/relationships/image" Target="../media/image523.png"/><Relationship Id="rId2" Type="http://schemas.openxmlformats.org/officeDocument/2006/relationships/image" Target="../media/image593.png"/><Relationship Id="rId16" Type="http://schemas.openxmlformats.org/officeDocument/2006/relationships/image" Target="../media/image607.png"/><Relationship Id="rId20" Type="http://schemas.openxmlformats.org/officeDocument/2006/relationships/image" Target="../media/image3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7.jpg"/><Relationship Id="rId11" Type="http://schemas.openxmlformats.org/officeDocument/2006/relationships/image" Target="../media/image602.png"/><Relationship Id="rId24" Type="http://schemas.openxmlformats.org/officeDocument/2006/relationships/image" Target="../media/image452.png"/><Relationship Id="rId5" Type="http://schemas.openxmlformats.org/officeDocument/2006/relationships/image" Target="../media/image596.png"/><Relationship Id="rId15" Type="http://schemas.openxmlformats.org/officeDocument/2006/relationships/image" Target="../media/image606.png"/><Relationship Id="rId23" Type="http://schemas.openxmlformats.org/officeDocument/2006/relationships/image" Target="../media/image611.png"/><Relationship Id="rId10" Type="http://schemas.openxmlformats.org/officeDocument/2006/relationships/image" Target="../media/image601.png"/><Relationship Id="rId19" Type="http://schemas.openxmlformats.org/officeDocument/2006/relationships/image" Target="../media/image609.png"/><Relationship Id="rId4" Type="http://schemas.openxmlformats.org/officeDocument/2006/relationships/image" Target="../media/image595.png"/><Relationship Id="rId9" Type="http://schemas.openxmlformats.org/officeDocument/2006/relationships/image" Target="../media/image600.png"/><Relationship Id="rId14" Type="http://schemas.openxmlformats.org/officeDocument/2006/relationships/image" Target="../media/image605.png"/><Relationship Id="rId22" Type="http://schemas.openxmlformats.org/officeDocument/2006/relationships/image" Target="../media/image610.png"/><Relationship Id="rId27" Type="http://schemas.openxmlformats.org/officeDocument/2006/relationships/image" Target="../media/image3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8.png"/><Relationship Id="rId13" Type="http://schemas.openxmlformats.org/officeDocument/2006/relationships/image" Target="../media/image490.png"/><Relationship Id="rId18" Type="http://schemas.openxmlformats.org/officeDocument/2006/relationships/image" Target="../media/image334.png"/><Relationship Id="rId26" Type="http://schemas.openxmlformats.org/officeDocument/2006/relationships/image" Target="../media/image629.png"/><Relationship Id="rId3" Type="http://schemas.openxmlformats.org/officeDocument/2006/relationships/image" Target="../media/image613.png"/><Relationship Id="rId21" Type="http://schemas.openxmlformats.org/officeDocument/2006/relationships/image" Target="../media/image565.png"/><Relationship Id="rId7" Type="http://schemas.openxmlformats.org/officeDocument/2006/relationships/image" Target="../media/image617.jpg"/><Relationship Id="rId12" Type="http://schemas.openxmlformats.org/officeDocument/2006/relationships/image" Target="../media/image621.png"/><Relationship Id="rId17" Type="http://schemas.openxmlformats.org/officeDocument/2006/relationships/image" Target="../media/image624.png"/><Relationship Id="rId25" Type="http://schemas.openxmlformats.org/officeDocument/2006/relationships/image" Target="../media/image628.png"/><Relationship Id="rId2" Type="http://schemas.openxmlformats.org/officeDocument/2006/relationships/image" Target="../media/image612.png"/><Relationship Id="rId16" Type="http://schemas.openxmlformats.org/officeDocument/2006/relationships/image" Target="../media/image623.png"/><Relationship Id="rId20" Type="http://schemas.openxmlformats.org/officeDocument/2006/relationships/image" Target="../media/image5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6.jpg"/><Relationship Id="rId11" Type="http://schemas.openxmlformats.org/officeDocument/2006/relationships/image" Target="../media/image620.png"/><Relationship Id="rId24" Type="http://schemas.openxmlformats.org/officeDocument/2006/relationships/image" Target="../media/image627.png"/><Relationship Id="rId5" Type="http://schemas.openxmlformats.org/officeDocument/2006/relationships/image" Target="../media/image615.png"/><Relationship Id="rId15" Type="http://schemas.openxmlformats.org/officeDocument/2006/relationships/image" Target="../media/image492.png"/><Relationship Id="rId23" Type="http://schemas.openxmlformats.org/officeDocument/2006/relationships/image" Target="../media/image626.png"/><Relationship Id="rId10" Type="http://schemas.openxmlformats.org/officeDocument/2006/relationships/image" Target="../media/image619.png"/><Relationship Id="rId19" Type="http://schemas.openxmlformats.org/officeDocument/2006/relationships/image" Target="../media/image335.png"/><Relationship Id="rId4" Type="http://schemas.openxmlformats.org/officeDocument/2006/relationships/image" Target="../media/image614.png"/><Relationship Id="rId9" Type="http://schemas.openxmlformats.org/officeDocument/2006/relationships/image" Target="../media/image106.png"/><Relationship Id="rId14" Type="http://schemas.openxmlformats.org/officeDocument/2006/relationships/image" Target="../media/image622.png"/><Relationship Id="rId22" Type="http://schemas.openxmlformats.org/officeDocument/2006/relationships/image" Target="../media/image625.png"/><Relationship Id="rId27" Type="http://schemas.openxmlformats.org/officeDocument/2006/relationships/image" Target="../media/image6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7.png"/><Relationship Id="rId13" Type="http://schemas.openxmlformats.org/officeDocument/2006/relationships/image" Target="../media/image642.png"/><Relationship Id="rId18" Type="http://schemas.openxmlformats.org/officeDocument/2006/relationships/image" Target="../media/image647.png"/><Relationship Id="rId26" Type="http://schemas.openxmlformats.org/officeDocument/2006/relationships/image" Target="../media/image409.png"/><Relationship Id="rId3" Type="http://schemas.openxmlformats.org/officeDocument/2006/relationships/image" Target="../media/image632.png"/><Relationship Id="rId21" Type="http://schemas.openxmlformats.org/officeDocument/2006/relationships/image" Target="../media/image405.png"/><Relationship Id="rId7" Type="http://schemas.openxmlformats.org/officeDocument/2006/relationships/image" Target="../media/image636.png"/><Relationship Id="rId12" Type="http://schemas.openxmlformats.org/officeDocument/2006/relationships/image" Target="../media/image641.png"/><Relationship Id="rId17" Type="http://schemas.openxmlformats.org/officeDocument/2006/relationships/image" Target="../media/image646.png"/><Relationship Id="rId25" Type="http://schemas.openxmlformats.org/officeDocument/2006/relationships/image" Target="../media/image142.png"/><Relationship Id="rId2" Type="http://schemas.openxmlformats.org/officeDocument/2006/relationships/image" Target="../media/image631.png"/><Relationship Id="rId16" Type="http://schemas.openxmlformats.org/officeDocument/2006/relationships/image" Target="../media/image645.png"/><Relationship Id="rId20" Type="http://schemas.openxmlformats.org/officeDocument/2006/relationships/image" Target="../media/image649.png"/><Relationship Id="rId29" Type="http://schemas.openxmlformats.org/officeDocument/2006/relationships/image" Target="../media/image6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5.png"/><Relationship Id="rId11" Type="http://schemas.openxmlformats.org/officeDocument/2006/relationships/image" Target="../media/image640.png"/><Relationship Id="rId24" Type="http://schemas.openxmlformats.org/officeDocument/2006/relationships/image" Target="../media/image407.png"/><Relationship Id="rId5" Type="http://schemas.openxmlformats.org/officeDocument/2006/relationships/image" Target="../media/image634.png"/><Relationship Id="rId15" Type="http://schemas.openxmlformats.org/officeDocument/2006/relationships/image" Target="../media/image644.png"/><Relationship Id="rId23" Type="http://schemas.openxmlformats.org/officeDocument/2006/relationships/image" Target="../media/image141.png"/><Relationship Id="rId28" Type="http://schemas.openxmlformats.org/officeDocument/2006/relationships/image" Target="../media/image523.png"/><Relationship Id="rId10" Type="http://schemas.openxmlformats.org/officeDocument/2006/relationships/image" Target="../media/image639.jpg"/><Relationship Id="rId19" Type="http://schemas.openxmlformats.org/officeDocument/2006/relationships/image" Target="../media/image648.png"/><Relationship Id="rId4" Type="http://schemas.openxmlformats.org/officeDocument/2006/relationships/image" Target="../media/image633.png"/><Relationship Id="rId9" Type="http://schemas.openxmlformats.org/officeDocument/2006/relationships/image" Target="../media/image638.jpg"/><Relationship Id="rId14" Type="http://schemas.openxmlformats.org/officeDocument/2006/relationships/image" Target="../media/image643.png"/><Relationship Id="rId22" Type="http://schemas.openxmlformats.org/officeDocument/2006/relationships/image" Target="../media/image650.png"/><Relationship Id="rId27" Type="http://schemas.openxmlformats.org/officeDocument/2006/relationships/image" Target="../media/image524.png"/><Relationship Id="rId30" Type="http://schemas.openxmlformats.org/officeDocument/2006/relationships/image" Target="../media/image6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8.jpg"/><Relationship Id="rId13" Type="http://schemas.openxmlformats.org/officeDocument/2006/relationships/image" Target="../media/image579.png"/><Relationship Id="rId18" Type="http://schemas.openxmlformats.org/officeDocument/2006/relationships/image" Target="../media/image664.png"/><Relationship Id="rId26" Type="http://schemas.openxmlformats.org/officeDocument/2006/relationships/image" Target="../media/image671.png"/><Relationship Id="rId3" Type="http://schemas.openxmlformats.org/officeDocument/2006/relationships/image" Target="../media/image654.png"/><Relationship Id="rId21" Type="http://schemas.openxmlformats.org/officeDocument/2006/relationships/image" Target="../media/image667.png"/><Relationship Id="rId7" Type="http://schemas.openxmlformats.org/officeDocument/2006/relationships/image" Target="../media/image657.jpg"/><Relationship Id="rId12" Type="http://schemas.openxmlformats.org/officeDocument/2006/relationships/image" Target="../media/image660.png"/><Relationship Id="rId17" Type="http://schemas.openxmlformats.org/officeDocument/2006/relationships/image" Target="../media/image663.png"/><Relationship Id="rId25" Type="http://schemas.openxmlformats.org/officeDocument/2006/relationships/image" Target="../media/image670.png"/><Relationship Id="rId2" Type="http://schemas.openxmlformats.org/officeDocument/2006/relationships/image" Target="../media/image653.png"/><Relationship Id="rId16" Type="http://schemas.openxmlformats.org/officeDocument/2006/relationships/image" Target="../media/image582.png"/><Relationship Id="rId20" Type="http://schemas.openxmlformats.org/officeDocument/2006/relationships/image" Target="../media/image6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2.png"/><Relationship Id="rId11" Type="http://schemas.openxmlformats.org/officeDocument/2006/relationships/image" Target="../media/image577.png"/><Relationship Id="rId24" Type="http://schemas.openxmlformats.org/officeDocument/2006/relationships/image" Target="../media/image669.png"/><Relationship Id="rId5" Type="http://schemas.openxmlformats.org/officeDocument/2006/relationships/image" Target="../media/image656.png"/><Relationship Id="rId15" Type="http://schemas.openxmlformats.org/officeDocument/2006/relationships/image" Target="../media/image662.png"/><Relationship Id="rId23" Type="http://schemas.openxmlformats.org/officeDocument/2006/relationships/image" Target="../media/image668.png"/><Relationship Id="rId28" Type="http://schemas.openxmlformats.org/officeDocument/2006/relationships/image" Target="../media/image673.png"/><Relationship Id="rId10" Type="http://schemas.openxmlformats.org/officeDocument/2006/relationships/image" Target="../media/image372.png"/><Relationship Id="rId19" Type="http://schemas.openxmlformats.org/officeDocument/2006/relationships/image" Target="../media/image665.png"/><Relationship Id="rId4" Type="http://schemas.openxmlformats.org/officeDocument/2006/relationships/image" Target="../media/image655.png"/><Relationship Id="rId9" Type="http://schemas.openxmlformats.org/officeDocument/2006/relationships/image" Target="../media/image659.png"/><Relationship Id="rId14" Type="http://schemas.openxmlformats.org/officeDocument/2006/relationships/image" Target="../media/image661.png"/><Relationship Id="rId22" Type="http://schemas.openxmlformats.org/officeDocument/2006/relationships/image" Target="../media/image427.png"/><Relationship Id="rId27" Type="http://schemas.openxmlformats.org/officeDocument/2006/relationships/image" Target="../media/image67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678.png"/><Relationship Id="rId26" Type="http://schemas.openxmlformats.org/officeDocument/2006/relationships/image" Target="../media/image561.png"/><Relationship Id="rId21" Type="http://schemas.openxmlformats.org/officeDocument/2006/relationships/image" Target="../media/image681.png"/><Relationship Id="rId34" Type="http://schemas.openxmlformats.org/officeDocument/2006/relationships/image" Target="../media/image689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677.png"/><Relationship Id="rId25" Type="http://schemas.openxmlformats.org/officeDocument/2006/relationships/image" Target="../media/image560.png"/><Relationship Id="rId33" Type="http://schemas.openxmlformats.org/officeDocument/2006/relationships/image" Target="../media/image688.png"/><Relationship Id="rId2" Type="http://schemas.openxmlformats.org/officeDocument/2006/relationships/image" Target="../media/image113.png"/><Relationship Id="rId16" Type="http://schemas.openxmlformats.org/officeDocument/2006/relationships/image" Target="../media/image676.jpg"/><Relationship Id="rId20" Type="http://schemas.openxmlformats.org/officeDocument/2006/relationships/image" Target="../media/image680.png"/><Relationship Id="rId29" Type="http://schemas.openxmlformats.org/officeDocument/2006/relationships/image" Target="../media/image5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684.png"/><Relationship Id="rId32" Type="http://schemas.openxmlformats.org/officeDocument/2006/relationships/image" Target="../media/image687.png"/><Relationship Id="rId37" Type="http://schemas.openxmlformats.org/officeDocument/2006/relationships/image" Target="../media/image692.png"/><Relationship Id="rId5" Type="http://schemas.openxmlformats.org/officeDocument/2006/relationships/image" Target="../media/image116.png"/><Relationship Id="rId15" Type="http://schemas.openxmlformats.org/officeDocument/2006/relationships/image" Target="../media/image675.jpg"/><Relationship Id="rId23" Type="http://schemas.openxmlformats.org/officeDocument/2006/relationships/image" Target="../media/image683.png"/><Relationship Id="rId28" Type="http://schemas.openxmlformats.org/officeDocument/2006/relationships/image" Target="../media/image686.png"/><Relationship Id="rId36" Type="http://schemas.openxmlformats.org/officeDocument/2006/relationships/image" Target="../media/image691.png"/><Relationship Id="rId10" Type="http://schemas.openxmlformats.org/officeDocument/2006/relationships/image" Target="../media/image121.png"/><Relationship Id="rId19" Type="http://schemas.openxmlformats.org/officeDocument/2006/relationships/image" Target="../media/image679.png"/><Relationship Id="rId31" Type="http://schemas.openxmlformats.org/officeDocument/2006/relationships/image" Target="../media/image56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674.jpg"/><Relationship Id="rId22" Type="http://schemas.openxmlformats.org/officeDocument/2006/relationships/image" Target="../media/image682.png"/><Relationship Id="rId27" Type="http://schemas.openxmlformats.org/officeDocument/2006/relationships/image" Target="../media/image685.png"/><Relationship Id="rId30" Type="http://schemas.openxmlformats.org/officeDocument/2006/relationships/image" Target="../media/image427.png"/><Relationship Id="rId35" Type="http://schemas.openxmlformats.org/officeDocument/2006/relationships/image" Target="../media/image690.png"/><Relationship Id="rId8" Type="http://schemas.openxmlformats.org/officeDocument/2006/relationships/image" Target="../media/image119.png"/><Relationship Id="rId3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113" Type="http://schemas.openxmlformats.org/officeDocument/2006/relationships/image" Target="../media/image112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59" Type="http://schemas.openxmlformats.org/officeDocument/2006/relationships/image" Target="../media/image58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54" Type="http://schemas.openxmlformats.org/officeDocument/2006/relationships/image" Target="../media/image53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66" Type="http://schemas.openxmlformats.org/officeDocument/2006/relationships/image" Target="../media/image65.png"/><Relationship Id="rId87" Type="http://schemas.openxmlformats.org/officeDocument/2006/relationships/image" Target="../media/image86.png"/><Relationship Id="rId110" Type="http://schemas.openxmlformats.org/officeDocument/2006/relationships/image" Target="../media/image109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56" Type="http://schemas.openxmlformats.org/officeDocument/2006/relationships/image" Target="../media/image55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3" Type="http://schemas.openxmlformats.org/officeDocument/2006/relationships/image" Target="../media/image2.png"/><Relationship Id="rId25" Type="http://schemas.openxmlformats.org/officeDocument/2006/relationships/image" Target="../media/image24.png"/><Relationship Id="rId46" Type="http://schemas.openxmlformats.org/officeDocument/2006/relationships/image" Target="../media/image45.png"/><Relationship Id="rId67" Type="http://schemas.openxmlformats.org/officeDocument/2006/relationships/image" Target="../media/image6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62" Type="http://schemas.openxmlformats.org/officeDocument/2006/relationships/image" Target="../media/image61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111" Type="http://schemas.openxmlformats.org/officeDocument/2006/relationships/image" Target="../media/image110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91.png"/><Relationship Id="rId299" Type="http://schemas.openxmlformats.org/officeDocument/2006/relationships/image" Target="../media/image960.png"/><Relationship Id="rId21" Type="http://schemas.openxmlformats.org/officeDocument/2006/relationships/image" Target="../media/image707.png"/><Relationship Id="rId63" Type="http://schemas.openxmlformats.org/officeDocument/2006/relationships/image" Target="../media/image748.png"/><Relationship Id="rId159" Type="http://schemas.openxmlformats.org/officeDocument/2006/relationships/image" Target="../media/image830.png"/><Relationship Id="rId170" Type="http://schemas.openxmlformats.org/officeDocument/2006/relationships/image" Target="../media/image841.png"/><Relationship Id="rId226" Type="http://schemas.openxmlformats.org/officeDocument/2006/relationships/image" Target="../media/image897.png"/><Relationship Id="rId268" Type="http://schemas.openxmlformats.org/officeDocument/2006/relationships/image" Target="../media/image153.png"/><Relationship Id="rId32" Type="http://schemas.openxmlformats.org/officeDocument/2006/relationships/image" Target="../media/image718.png"/><Relationship Id="rId74" Type="http://schemas.openxmlformats.org/officeDocument/2006/relationships/image" Target="../media/image757.png"/><Relationship Id="rId128" Type="http://schemas.openxmlformats.org/officeDocument/2006/relationships/image" Target="../media/image802.png"/><Relationship Id="rId5" Type="http://schemas.openxmlformats.org/officeDocument/2006/relationships/image" Target="../media/image695.png"/><Relationship Id="rId181" Type="http://schemas.openxmlformats.org/officeDocument/2006/relationships/image" Target="../media/image852.png"/><Relationship Id="rId237" Type="http://schemas.openxmlformats.org/officeDocument/2006/relationships/image" Target="../media/image908.png"/><Relationship Id="rId279" Type="http://schemas.openxmlformats.org/officeDocument/2006/relationships/image" Target="../media/image945.png"/><Relationship Id="rId43" Type="http://schemas.openxmlformats.org/officeDocument/2006/relationships/image" Target="../media/image729.png"/><Relationship Id="rId139" Type="http://schemas.openxmlformats.org/officeDocument/2006/relationships/image" Target="../media/image812.png"/><Relationship Id="rId290" Type="http://schemas.openxmlformats.org/officeDocument/2006/relationships/image" Target="../media/image951.png"/><Relationship Id="rId85" Type="http://schemas.openxmlformats.org/officeDocument/2006/relationships/image" Target="../media/image767.png"/><Relationship Id="rId150" Type="http://schemas.openxmlformats.org/officeDocument/2006/relationships/image" Target="../media/image821.png"/><Relationship Id="rId192" Type="http://schemas.openxmlformats.org/officeDocument/2006/relationships/image" Target="../media/image863.png"/><Relationship Id="rId206" Type="http://schemas.openxmlformats.org/officeDocument/2006/relationships/image" Target="../media/image877.png"/><Relationship Id="rId248" Type="http://schemas.openxmlformats.org/officeDocument/2006/relationships/image" Target="../media/image917.png"/><Relationship Id="rId12" Type="http://schemas.openxmlformats.org/officeDocument/2006/relationships/image" Target="../media/image700.png"/><Relationship Id="rId108" Type="http://schemas.openxmlformats.org/officeDocument/2006/relationships/image" Target="../media/image181.png"/><Relationship Id="rId54" Type="http://schemas.openxmlformats.org/officeDocument/2006/relationships/image" Target="../media/image740.png"/><Relationship Id="rId96" Type="http://schemas.openxmlformats.org/officeDocument/2006/relationships/image" Target="../media/image776.png"/><Relationship Id="rId161" Type="http://schemas.openxmlformats.org/officeDocument/2006/relationships/image" Target="../media/image832.png"/><Relationship Id="rId217" Type="http://schemas.openxmlformats.org/officeDocument/2006/relationships/image" Target="../media/image888.png"/><Relationship Id="rId6" Type="http://schemas.openxmlformats.org/officeDocument/2006/relationships/image" Target="../media/image696.png"/><Relationship Id="rId238" Type="http://schemas.openxmlformats.org/officeDocument/2006/relationships/image" Target="../media/image279.png"/><Relationship Id="rId259" Type="http://schemas.openxmlformats.org/officeDocument/2006/relationships/image" Target="../media/image928.png"/><Relationship Id="rId23" Type="http://schemas.openxmlformats.org/officeDocument/2006/relationships/image" Target="../media/image709.png"/><Relationship Id="rId119" Type="http://schemas.openxmlformats.org/officeDocument/2006/relationships/image" Target="../media/image793.png"/><Relationship Id="rId270" Type="http://schemas.openxmlformats.org/officeDocument/2006/relationships/image" Target="../media/image936.png"/><Relationship Id="rId291" Type="http://schemas.openxmlformats.org/officeDocument/2006/relationships/image" Target="../media/image952.png"/><Relationship Id="rId44" Type="http://schemas.openxmlformats.org/officeDocument/2006/relationships/image" Target="../media/image730.png"/><Relationship Id="rId65" Type="http://schemas.openxmlformats.org/officeDocument/2006/relationships/image" Target="../media/image750.png"/><Relationship Id="rId86" Type="http://schemas.openxmlformats.org/officeDocument/2006/relationships/image" Target="../media/image768.png"/><Relationship Id="rId130" Type="http://schemas.openxmlformats.org/officeDocument/2006/relationships/image" Target="../media/image804.png"/><Relationship Id="rId151" Type="http://schemas.openxmlformats.org/officeDocument/2006/relationships/image" Target="../media/image822.png"/><Relationship Id="rId172" Type="http://schemas.openxmlformats.org/officeDocument/2006/relationships/image" Target="../media/image843.png"/><Relationship Id="rId193" Type="http://schemas.openxmlformats.org/officeDocument/2006/relationships/image" Target="../media/image864.png"/><Relationship Id="rId207" Type="http://schemas.openxmlformats.org/officeDocument/2006/relationships/image" Target="../media/image878.png"/><Relationship Id="rId228" Type="http://schemas.openxmlformats.org/officeDocument/2006/relationships/image" Target="../media/image899.png"/><Relationship Id="rId249" Type="http://schemas.openxmlformats.org/officeDocument/2006/relationships/image" Target="../media/image918.png"/><Relationship Id="rId13" Type="http://schemas.openxmlformats.org/officeDocument/2006/relationships/image" Target="../media/image701.png"/><Relationship Id="rId109" Type="http://schemas.openxmlformats.org/officeDocument/2006/relationships/image" Target="../media/image208.png"/><Relationship Id="rId260" Type="http://schemas.openxmlformats.org/officeDocument/2006/relationships/image" Target="../media/image929.png"/><Relationship Id="rId281" Type="http://schemas.openxmlformats.org/officeDocument/2006/relationships/image" Target="../media/image947.png"/><Relationship Id="rId34" Type="http://schemas.openxmlformats.org/officeDocument/2006/relationships/image" Target="../media/image720.png"/><Relationship Id="rId55" Type="http://schemas.openxmlformats.org/officeDocument/2006/relationships/image" Target="../media/image741.png"/><Relationship Id="rId76" Type="http://schemas.openxmlformats.org/officeDocument/2006/relationships/image" Target="../media/image198.png"/><Relationship Id="rId97" Type="http://schemas.openxmlformats.org/officeDocument/2006/relationships/image" Target="../media/image777.png"/><Relationship Id="rId120" Type="http://schemas.openxmlformats.org/officeDocument/2006/relationships/image" Target="../media/image794.png"/><Relationship Id="rId141" Type="http://schemas.openxmlformats.org/officeDocument/2006/relationships/image" Target="../media/image814.png"/><Relationship Id="rId7" Type="http://schemas.openxmlformats.org/officeDocument/2006/relationships/image" Target="../media/image697.png"/><Relationship Id="rId162" Type="http://schemas.openxmlformats.org/officeDocument/2006/relationships/image" Target="../media/image833.png"/><Relationship Id="rId183" Type="http://schemas.openxmlformats.org/officeDocument/2006/relationships/image" Target="../media/image854.png"/><Relationship Id="rId218" Type="http://schemas.openxmlformats.org/officeDocument/2006/relationships/image" Target="../media/image889.png"/><Relationship Id="rId239" Type="http://schemas.openxmlformats.org/officeDocument/2006/relationships/image" Target="../media/image909.png"/><Relationship Id="rId250" Type="http://schemas.openxmlformats.org/officeDocument/2006/relationships/image" Target="../media/image919.png"/><Relationship Id="rId271" Type="http://schemas.openxmlformats.org/officeDocument/2006/relationships/image" Target="../media/image937.png"/><Relationship Id="rId292" Type="http://schemas.openxmlformats.org/officeDocument/2006/relationships/image" Target="../media/image953.png"/><Relationship Id="rId24" Type="http://schemas.openxmlformats.org/officeDocument/2006/relationships/image" Target="../media/image710.png"/><Relationship Id="rId45" Type="http://schemas.openxmlformats.org/officeDocument/2006/relationships/image" Target="../media/image731.png"/><Relationship Id="rId66" Type="http://schemas.openxmlformats.org/officeDocument/2006/relationships/image" Target="../media/image751.png"/><Relationship Id="rId87" Type="http://schemas.openxmlformats.org/officeDocument/2006/relationships/image" Target="../media/image769.png"/><Relationship Id="rId110" Type="http://schemas.openxmlformats.org/officeDocument/2006/relationships/image" Target="../media/image785.png"/><Relationship Id="rId131" Type="http://schemas.openxmlformats.org/officeDocument/2006/relationships/image" Target="../media/image164.png"/><Relationship Id="rId152" Type="http://schemas.openxmlformats.org/officeDocument/2006/relationships/image" Target="../media/image823.png"/><Relationship Id="rId173" Type="http://schemas.openxmlformats.org/officeDocument/2006/relationships/image" Target="../media/image844.png"/><Relationship Id="rId194" Type="http://schemas.openxmlformats.org/officeDocument/2006/relationships/image" Target="../media/image865.png"/><Relationship Id="rId208" Type="http://schemas.openxmlformats.org/officeDocument/2006/relationships/image" Target="../media/image879.png"/><Relationship Id="rId229" Type="http://schemas.openxmlformats.org/officeDocument/2006/relationships/image" Target="../media/image900.png"/><Relationship Id="rId240" Type="http://schemas.openxmlformats.org/officeDocument/2006/relationships/image" Target="../media/image910.png"/><Relationship Id="rId261" Type="http://schemas.openxmlformats.org/officeDocument/2006/relationships/image" Target="../media/image930.png"/><Relationship Id="rId14" Type="http://schemas.openxmlformats.org/officeDocument/2006/relationships/image" Target="../media/image702.png"/><Relationship Id="rId35" Type="http://schemas.openxmlformats.org/officeDocument/2006/relationships/image" Target="../media/image721.png"/><Relationship Id="rId56" Type="http://schemas.openxmlformats.org/officeDocument/2006/relationships/image" Target="../media/image213.png"/><Relationship Id="rId77" Type="http://schemas.openxmlformats.org/officeDocument/2006/relationships/image" Target="../media/image759.png"/><Relationship Id="rId100" Type="http://schemas.openxmlformats.org/officeDocument/2006/relationships/image" Target="../media/image201.png"/><Relationship Id="rId282" Type="http://schemas.openxmlformats.org/officeDocument/2006/relationships/image" Target="../media/image948.png"/><Relationship Id="rId8" Type="http://schemas.openxmlformats.org/officeDocument/2006/relationships/image" Target="../media/image698.png"/><Relationship Id="rId98" Type="http://schemas.openxmlformats.org/officeDocument/2006/relationships/image" Target="../media/image174.png"/><Relationship Id="rId121" Type="http://schemas.openxmlformats.org/officeDocument/2006/relationships/image" Target="../media/image795.png"/><Relationship Id="rId142" Type="http://schemas.openxmlformats.org/officeDocument/2006/relationships/image" Target="../media/image815.png"/><Relationship Id="rId163" Type="http://schemas.openxmlformats.org/officeDocument/2006/relationships/image" Target="../media/image834.png"/><Relationship Id="rId184" Type="http://schemas.openxmlformats.org/officeDocument/2006/relationships/image" Target="../media/image855.png"/><Relationship Id="rId219" Type="http://schemas.openxmlformats.org/officeDocument/2006/relationships/image" Target="../media/image890.png"/><Relationship Id="rId230" Type="http://schemas.openxmlformats.org/officeDocument/2006/relationships/image" Target="../media/image901.png"/><Relationship Id="rId251" Type="http://schemas.openxmlformats.org/officeDocument/2006/relationships/image" Target="../media/image920.png"/><Relationship Id="rId25" Type="http://schemas.openxmlformats.org/officeDocument/2006/relationships/image" Target="../media/image711.png"/><Relationship Id="rId46" Type="http://schemas.openxmlformats.org/officeDocument/2006/relationships/image" Target="../media/image732.png"/><Relationship Id="rId67" Type="http://schemas.openxmlformats.org/officeDocument/2006/relationships/image" Target="../media/image752.png"/><Relationship Id="rId272" Type="http://schemas.openxmlformats.org/officeDocument/2006/relationships/image" Target="../media/image938.png"/><Relationship Id="rId293" Type="http://schemas.openxmlformats.org/officeDocument/2006/relationships/image" Target="../media/image954.png"/><Relationship Id="rId88" Type="http://schemas.openxmlformats.org/officeDocument/2006/relationships/image" Target="../media/image770.png"/><Relationship Id="rId111" Type="http://schemas.openxmlformats.org/officeDocument/2006/relationships/image" Target="../media/image786.png"/><Relationship Id="rId132" Type="http://schemas.openxmlformats.org/officeDocument/2006/relationships/image" Target="../media/image805.png"/><Relationship Id="rId153" Type="http://schemas.openxmlformats.org/officeDocument/2006/relationships/image" Target="../media/image824.png"/><Relationship Id="rId174" Type="http://schemas.openxmlformats.org/officeDocument/2006/relationships/image" Target="../media/image845.png"/><Relationship Id="rId195" Type="http://schemas.openxmlformats.org/officeDocument/2006/relationships/image" Target="../media/image866.png"/><Relationship Id="rId209" Type="http://schemas.openxmlformats.org/officeDocument/2006/relationships/image" Target="../media/image880.png"/><Relationship Id="rId220" Type="http://schemas.openxmlformats.org/officeDocument/2006/relationships/image" Target="../media/image891.png"/><Relationship Id="rId241" Type="http://schemas.openxmlformats.org/officeDocument/2006/relationships/image" Target="../media/image911.png"/><Relationship Id="rId15" Type="http://schemas.openxmlformats.org/officeDocument/2006/relationships/image" Target="../media/image314.png"/><Relationship Id="rId36" Type="http://schemas.openxmlformats.org/officeDocument/2006/relationships/image" Target="../media/image722.png"/><Relationship Id="rId57" Type="http://schemas.openxmlformats.org/officeDocument/2006/relationships/image" Target="../media/image742.png"/><Relationship Id="rId262" Type="http://schemas.openxmlformats.org/officeDocument/2006/relationships/image" Target="../media/image931.png"/><Relationship Id="rId283" Type="http://schemas.openxmlformats.org/officeDocument/2006/relationships/image" Target="../media/image106.png"/><Relationship Id="rId78" Type="http://schemas.openxmlformats.org/officeDocument/2006/relationships/image" Target="../media/image760.png"/><Relationship Id="rId99" Type="http://schemas.openxmlformats.org/officeDocument/2006/relationships/image" Target="../media/image778.png"/><Relationship Id="rId101" Type="http://schemas.openxmlformats.org/officeDocument/2006/relationships/image" Target="../media/image779.png"/><Relationship Id="rId122" Type="http://schemas.openxmlformats.org/officeDocument/2006/relationships/image" Target="../media/image796.png"/><Relationship Id="rId143" Type="http://schemas.openxmlformats.org/officeDocument/2006/relationships/image" Target="../media/image167.png"/><Relationship Id="rId164" Type="http://schemas.openxmlformats.org/officeDocument/2006/relationships/image" Target="../media/image835.png"/><Relationship Id="rId185" Type="http://schemas.openxmlformats.org/officeDocument/2006/relationships/image" Target="../media/image856.png"/><Relationship Id="rId9" Type="http://schemas.openxmlformats.org/officeDocument/2006/relationships/image" Target="../media/image699.png"/><Relationship Id="rId210" Type="http://schemas.openxmlformats.org/officeDocument/2006/relationships/image" Target="../media/image881.png"/><Relationship Id="rId26" Type="http://schemas.openxmlformats.org/officeDocument/2006/relationships/image" Target="../media/image712.png"/><Relationship Id="rId231" Type="http://schemas.openxmlformats.org/officeDocument/2006/relationships/image" Target="../media/image902.png"/><Relationship Id="rId252" Type="http://schemas.openxmlformats.org/officeDocument/2006/relationships/image" Target="../media/image921.png"/><Relationship Id="rId273" Type="http://schemas.openxmlformats.org/officeDocument/2006/relationships/image" Target="../media/image939.png"/><Relationship Id="rId294" Type="http://schemas.openxmlformats.org/officeDocument/2006/relationships/image" Target="../media/image955.png"/><Relationship Id="rId47" Type="http://schemas.openxmlformats.org/officeDocument/2006/relationships/image" Target="../media/image733.png"/><Relationship Id="rId68" Type="http://schemas.openxmlformats.org/officeDocument/2006/relationships/image" Target="../media/image753.png"/><Relationship Id="rId89" Type="http://schemas.openxmlformats.org/officeDocument/2006/relationships/image" Target="../media/image189.png"/><Relationship Id="rId112" Type="http://schemas.openxmlformats.org/officeDocument/2006/relationships/image" Target="../media/image787.png"/><Relationship Id="rId133" Type="http://schemas.openxmlformats.org/officeDocument/2006/relationships/image" Target="../media/image806.png"/><Relationship Id="rId154" Type="http://schemas.openxmlformats.org/officeDocument/2006/relationships/image" Target="../media/image825.png"/><Relationship Id="rId175" Type="http://schemas.openxmlformats.org/officeDocument/2006/relationships/image" Target="../media/image846.png"/><Relationship Id="rId196" Type="http://schemas.openxmlformats.org/officeDocument/2006/relationships/image" Target="../media/image867.png"/><Relationship Id="rId200" Type="http://schemas.openxmlformats.org/officeDocument/2006/relationships/image" Target="../media/image871.png"/><Relationship Id="rId16" Type="http://schemas.openxmlformats.org/officeDocument/2006/relationships/image" Target="../media/image703.png"/><Relationship Id="rId221" Type="http://schemas.openxmlformats.org/officeDocument/2006/relationships/image" Target="../media/image892.png"/><Relationship Id="rId242" Type="http://schemas.openxmlformats.org/officeDocument/2006/relationships/image" Target="../media/image912.png"/><Relationship Id="rId263" Type="http://schemas.openxmlformats.org/officeDocument/2006/relationships/image" Target="../media/image932.png"/><Relationship Id="rId284" Type="http://schemas.openxmlformats.org/officeDocument/2006/relationships/image" Target="../media/image577.png"/><Relationship Id="rId37" Type="http://schemas.openxmlformats.org/officeDocument/2006/relationships/image" Target="../media/image723.png"/><Relationship Id="rId58" Type="http://schemas.openxmlformats.org/officeDocument/2006/relationships/image" Target="../media/image743.png"/><Relationship Id="rId79" Type="http://schemas.openxmlformats.org/officeDocument/2006/relationships/image" Target="../media/image761.png"/><Relationship Id="rId102" Type="http://schemas.openxmlformats.org/officeDocument/2006/relationships/image" Target="../media/image780.png"/><Relationship Id="rId123" Type="http://schemas.openxmlformats.org/officeDocument/2006/relationships/image" Target="../media/image797.png"/><Relationship Id="rId144" Type="http://schemas.openxmlformats.org/officeDocument/2006/relationships/image" Target="../media/image816.png"/><Relationship Id="rId90" Type="http://schemas.openxmlformats.org/officeDocument/2006/relationships/image" Target="../media/image771.png"/><Relationship Id="rId165" Type="http://schemas.openxmlformats.org/officeDocument/2006/relationships/image" Target="../media/image836.png"/><Relationship Id="rId186" Type="http://schemas.openxmlformats.org/officeDocument/2006/relationships/image" Target="../media/image857.png"/><Relationship Id="rId211" Type="http://schemas.openxmlformats.org/officeDocument/2006/relationships/image" Target="../media/image882.png"/><Relationship Id="rId232" Type="http://schemas.openxmlformats.org/officeDocument/2006/relationships/image" Target="../media/image903.png"/><Relationship Id="rId253" Type="http://schemas.openxmlformats.org/officeDocument/2006/relationships/image" Target="../media/image922.png"/><Relationship Id="rId274" Type="http://schemas.openxmlformats.org/officeDocument/2006/relationships/image" Target="../media/image940.png"/><Relationship Id="rId295" Type="http://schemas.openxmlformats.org/officeDocument/2006/relationships/image" Target="../media/image956.png"/><Relationship Id="rId27" Type="http://schemas.openxmlformats.org/officeDocument/2006/relationships/image" Target="../media/image713.png"/><Relationship Id="rId48" Type="http://schemas.openxmlformats.org/officeDocument/2006/relationships/image" Target="../media/image734.png"/><Relationship Id="rId69" Type="http://schemas.openxmlformats.org/officeDocument/2006/relationships/image" Target="../media/image754.png"/><Relationship Id="rId113" Type="http://schemas.openxmlformats.org/officeDocument/2006/relationships/image" Target="../media/image788.png"/><Relationship Id="rId134" Type="http://schemas.openxmlformats.org/officeDocument/2006/relationships/image" Target="../media/image807.png"/><Relationship Id="rId80" Type="http://schemas.openxmlformats.org/officeDocument/2006/relationships/image" Target="../media/image762.png"/><Relationship Id="rId155" Type="http://schemas.openxmlformats.org/officeDocument/2006/relationships/image" Target="../media/image826.png"/><Relationship Id="rId176" Type="http://schemas.openxmlformats.org/officeDocument/2006/relationships/image" Target="../media/image847.png"/><Relationship Id="rId197" Type="http://schemas.openxmlformats.org/officeDocument/2006/relationships/image" Target="../media/image868.png"/><Relationship Id="rId201" Type="http://schemas.openxmlformats.org/officeDocument/2006/relationships/image" Target="../media/image872.png"/><Relationship Id="rId222" Type="http://schemas.openxmlformats.org/officeDocument/2006/relationships/image" Target="../media/image893.png"/><Relationship Id="rId243" Type="http://schemas.openxmlformats.org/officeDocument/2006/relationships/image" Target="../media/image913.png"/><Relationship Id="rId264" Type="http://schemas.openxmlformats.org/officeDocument/2006/relationships/image" Target="../media/image933.png"/><Relationship Id="rId285" Type="http://schemas.openxmlformats.org/officeDocument/2006/relationships/image" Target="../media/image949.png"/><Relationship Id="rId17" Type="http://schemas.openxmlformats.org/officeDocument/2006/relationships/image" Target="../media/image704.png"/><Relationship Id="rId38" Type="http://schemas.openxmlformats.org/officeDocument/2006/relationships/image" Target="../media/image724.png"/><Relationship Id="rId59" Type="http://schemas.openxmlformats.org/officeDocument/2006/relationships/image" Target="../media/image744.png"/><Relationship Id="rId103" Type="http://schemas.openxmlformats.org/officeDocument/2006/relationships/image" Target="../media/image781.png"/><Relationship Id="rId124" Type="http://schemas.openxmlformats.org/officeDocument/2006/relationships/image" Target="../media/image798.png"/><Relationship Id="rId70" Type="http://schemas.openxmlformats.org/officeDocument/2006/relationships/image" Target="../media/image478.png"/><Relationship Id="rId91" Type="http://schemas.openxmlformats.org/officeDocument/2006/relationships/image" Target="../media/image185.png"/><Relationship Id="rId145" Type="http://schemas.openxmlformats.org/officeDocument/2006/relationships/image" Target="../media/image817.png"/><Relationship Id="rId166" Type="http://schemas.openxmlformats.org/officeDocument/2006/relationships/image" Target="../media/image837.png"/><Relationship Id="rId187" Type="http://schemas.openxmlformats.org/officeDocument/2006/relationships/image" Target="../media/image858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883.png"/><Relationship Id="rId233" Type="http://schemas.openxmlformats.org/officeDocument/2006/relationships/image" Target="../media/image904.png"/><Relationship Id="rId254" Type="http://schemas.openxmlformats.org/officeDocument/2006/relationships/image" Target="../media/image923.png"/><Relationship Id="rId28" Type="http://schemas.openxmlformats.org/officeDocument/2006/relationships/image" Target="../media/image714.png"/><Relationship Id="rId49" Type="http://schemas.openxmlformats.org/officeDocument/2006/relationships/image" Target="../media/image735.png"/><Relationship Id="rId114" Type="http://schemas.openxmlformats.org/officeDocument/2006/relationships/image" Target="../media/image240.png"/><Relationship Id="rId275" Type="http://schemas.openxmlformats.org/officeDocument/2006/relationships/image" Target="../media/image941.png"/><Relationship Id="rId296" Type="http://schemas.openxmlformats.org/officeDocument/2006/relationships/image" Target="../media/image957.png"/><Relationship Id="rId300" Type="http://schemas.openxmlformats.org/officeDocument/2006/relationships/image" Target="../media/image961.png"/><Relationship Id="rId60" Type="http://schemas.openxmlformats.org/officeDocument/2006/relationships/image" Target="../media/image745.png"/><Relationship Id="rId81" Type="http://schemas.openxmlformats.org/officeDocument/2006/relationships/image" Target="../media/image763.png"/><Relationship Id="rId135" Type="http://schemas.openxmlformats.org/officeDocument/2006/relationships/image" Target="../media/image808.png"/><Relationship Id="rId156" Type="http://schemas.openxmlformats.org/officeDocument/2006/relationships/image" Target="../media/image827.png"/><Relationship Id="rId177" Type="http://schemas.openxmlformats.org/officeDocument/2006/relationships/image" Target="../media/image848.png"/><Relationship Id="rId198" Type="http://schemas.openxmlformats.org/officeDocument/2006/relationships/image" Target="../media/image869.png"/><Relationship Id="rId202" Type="http://schemas.openxmlformats.org/officeDocument/2006/relationships/image" Target="../media/image873.png"/><Relationship Id="rId223" Type="http://schemas.openxmlformats.org/officeDocument/2006/relationships/image" Target="../media/image894.png"/><Relationship Id="rId244" Type="http://schemas.openxmlformats.org/officeDocument/2006/relationships/image" Target="../media/image914.png"/><Relationship Id="rId18" Type="http://schemas.openxmlformats.org/officeDocument/2006/relationships/image" Target="../media/image705.png"/><Relationship Id="rId39" Type="http://schemas.openxmlformats.org/officeDocument/2006/relationships/image" Target="../media/image725.png"/><Relationship Id="rId265" Type="http://schemas.openxmlformats.org/officeDocument/2006/relationships/image" Target="../media/image146.png"/><Relationship Id="rId286" Type="http://schemas.openxmlformats.org/officeDocument/2006/relationships/image" Target="../media/image950.png"/><Relationship Id="rId50" Type="http://schemas.openxmlformats.org/officeDocument/2006/relationships/image" Target="../media/image736.png"/><Relationship Id="rId104" Type="http://schemas.openxmlformats.org/officeDocument/2006/relationships/image" Target="../media/image782.png"/><Relationship Id="rId125" Type="http://schemas.openxmlformats.org/officeDocument/2006/relationships/image" Target="../media/image799.png"/><Relationship Id="rId146" Type="http://schemas.openxmlformats.org/officeDocument/2006/relationships/image" Target="../media/image818.png"/><Relationship Id="rId167" Type="http://schemas.openxmlformats.org/officeDocument/2006/relationships/image" Target="../media/image838.png"/><Relationship Id="rId188" Type="http://schemas.openxmlformats.org/officeDocument/2006/relationships/image" Target="../media/image859.png"/><Relationship Id="rId71" Type="http://schemas.openxmlformats.org/officeDocument/2006/relationships/image" Target="../media/image180.png"/><Relationship Id="rId92" Type="http://schemas.openxmlformats.org/officeDocument/2006/relationships/image" Target="../media/image772.png"/><Relationship Id="rId213" Type="http://schemas.openxmlformats.org/officeDocument/2006/relationships/image" Target="../media/image884.png"/><Relationship Id="rId234" Type="http://schemas.openxmlformats.org/officeDocument/2006/relationships/image" Target="../media/image905.png"/><Relationship Id="rId2" Type="http://schemas.openxmlformats.org/officeDocument/2006/relationships/image" Target="../media/image693.png"/><Relationship Id="rId29" Type="http://schemas.openxmlformats.org/officeDocument/2006/relationships/image" Target="../media/image715.png"/><Relationship Id="rId255" Type="http://schemas.openxmlformats.org/officeDocument/2006/relationships/image" Target="../media/image924.png"/><Relationship Id="rId276" Type="http://schemas.openxmlformats.org/officeDocument/2006/relationships/image" Target="../media/image942.png"/><Relationship Id="rId297" Type="http://schemas.openxmlformats.org/officeDocument/2006/relationships/image" Target="../media/image958.png"/><Relationship Id="rId40" Type="http://schemas.openxmlformats.org/officeDocument/2006/relationships/image" Target="../media/image726.png"/><Relationship Id="rId115" Type="http://schemas.openxmlformats.org/officeDocument/2006/relationships/image" Target="../media/image789.png"/><Relationship Id="rId136" Type="http://schemas.openxmlformats.org/officeDocument/2006/relationships/image" Target="../media/image809.png"/><Relationship Id="rId157" Type="http://schemas.openxmlformats.org/officeDocument/2006/relationships/image" Target="../media/image828.png"/><Relationship Id="rId178" Type="http://schemas.openxmlformats.org/officeDocument/2006/relationships/image" Target="../media/image849.png"/><Relationship Id="rId301" Type="http://schemas.openxmlformats.org/officeDocument/2006/relationships/image" Target="../media/image962.png"/><Relationship Id="rId61" Type="http://schemas.openxmlformats.org/officeDocument/2006/relationships/image" Target="../media/image746.png"/><Relationship Id="rId82" Type="http://schemas.openxmlformats.org/officeDocument/2006/relationships/image" Target="../media/image764.png"/><Relationship Id="rId199" Type="http://schemas.openxmlformats.org/officeDocument/2006/relationships/image" Target="../media/image870.png"/><Relationship Id="rId203" Type="http://schemas.openxmlformats.org/officeDocument/2006/relationships/image" Target="../media/image874.png"/><Relationship Id="rId19" Type="http://schemas.openxmlformats.org/officeDocument/2006/relationships/image" Target="../media/image706.png"/><Relationship Id="rId224" Type="http://schemas.openxmlformats.org/officeDocument/2006/relationships/image" Target="../media/image895.png"/><Relationship Id="rId245" Type="http://schemas.openxmlformats.org/officeDocument/2006/relationships/image" Target="../media/image915.png"/><Relationship Id="rId266" Type="http://schemas.openxmlformats.org/officeDocument/2006/relationships/image" Target="../media/image150.png"/><Relationship Id="rId287" Type="http://schemas.openxmlformats.org/officeDocument/2006/relationships/image" Target="../media/image580.png"/><Relationship Id="rId30" Type="http://schemas.openxmlformats.org/officeDocument/2006/relationships/image" Target="../media/image716.png"/><Relationship Id="rId105" Type="http://schemas.openxmlformats.org/officeDocument/2006/relationships/image" Target="../media/image783.png"/><Relationship Id="rId126" Type="http://schemas.openxmlformats.org/officeDocument/2006/relationships/image" Target="../media/image800.png"/><Relationship Id="rId147" Type="http://schemas.openxmlformats.org/officeDocument/2006/relationships/image" Target="../media/image819.png"/><Relationship Id="rId168" Type="http://schemas.openxmlformats.org/officeDocument/2006/relationships/image" Target="../media/image839.png"/><Relationship Id="rId51" Type="http://schemas.openxmlformats.org/officeDocument/2006/relationships/image" Target="../media/image737.png"/><Relationship Id="rId72" Type="http://schemas.openxmlformats.org/officeDocument/2006/relationships/image" Target="../media/image755.png"/><Relationship Id="rId93" Type="http://schemas.openxmlformats.org/officeDocument/2006/relationships/image" Target="../media/image773.png"/><Relationship Id="rId189" Type="http://schemas.openxmlformats.org/officeDocument/2006/relationships/image" Target="../media/image860.png"/><Relationship Id="rId3" Type="http://schemas.openxmlformats.org/officeDocument/2006/relationships/image" Target="../media/image312.png"/><Relationship Id="rId214" Type="http://schemas.openxmlformats.org/officeDocument/2006/relationships/image" Target="../media/image885.png"/><Relationship Id="rId235" Type="http://schemas.openxmlformats.org/officeDocument/2006/relationships/image" Target="../media/image906.png"/><Relationship Id="rId256" Type="http://schemas.openxmlformats.org/officeDocument/2006/relationships/image" Target="../media/image925.png"/><Relationship Id="rId277" Type="http://schemas.openxmlformats.org/officeDocument/2006/relationships/image" Target="../media/image943.png"/><Relationship Id="rId298" Type="http://schemas.openxmlformats.org/officeDocument/2006/relationships/image" Target="../media/image959.png"/><Relationship Id="rId116" Type="http://schemas.openxmlformats.org/officeDocument/2006/relationships/image" Target="../media/image790.png"/><Relationship Id="rId137" Type="http://schemas.openxmlformats.org/officeDocument/2006/relationships/image" Target="../media/image810.png"/><Relationship Id="rId158" Type="http://schemas.openxmlformats.org/officeDocument/2006/relationships/image" Target="../media/image829.png"/><Relationship Id="rId302" Type="http://schemas.openxmlformats.org/officeDocument/2006/relationships/image" Target="../media/image501.png"/><Relationship Id="rId20" Type="http://schemas.openxmlformats.org/officeDocument/2006/relationships/image" Target="../media/image315.png"/><Relationship Id="rId41" Type="http://schemas.openxmlformats.org/officeDocument/2006/relationships/image" Target="../media/image727.png"/><Relationship Id="rId62" Type="http://schemas.openxmlformats.org/officeDocument/2006/relationships/image" Target="../media/image747.png"/><Relationship Id="rId83" Type="http://schemas.openxmlformats.org/officeDocument/2006/relationships/image" Target="../media/image765.png"/><Relationship Id="rId179" Type="http://schemas.openxmlformats.org/officeDocument/2006/relationships/image" Target="../media/image850.png"/><Relationship Id="rId190" Type="http://schemas.openxmlformats.org/officeDocument/2006/relationships/image" Target="../media/image861.png"/><Relationship Id="rId204" Type="http://schemas.openxmlformats.org/officeDocument/2006/relationships/image" Target="../media/image875.png"/><Relationship Id="rId225" Type="http://schemas.openxmlformats.org/officeDocument/2006/relationships/image" Target="../media/image896.png"/><Relationship Id="rId246" Type="http://schemas.openxmlformats.org/officeDocument/2006/relationships/image" Target="../media/image294.png"/><Relationship Id="rId267" Type="http://schemas.openxmlformats.org/officeDocument/2006/relationships/image" Target="../media/image934.png"/><Relationship Id="rId288" Type="http://schemas.openxmlformats.org/officeDocument/2006/relationships/image" Target="../media/image111.png"/><Relationship Id="rId106" Type="http://schemas.openxmlformats.org/officeDocument/2006/relationships/image" Target="../media/image206.png"/><Relationship Id="rId127" Type="http://schemas.openxmlformats.org/officeDocument/2006/relationships/image" Target="../media/image801.png"/><Relationship Id="rId10" Type="http://schemas.openxmlformats.org/officeDocument/2006/relationships/image" Target="../media/image307.png"/><Relationship Id="rId31" Type="http://schemas.openxmlformats.org/officeDocument/2006/relationships/image" Target="../media/image717.png"/><Relationship Id="rId52" Type="http://schemas.openxmlformats.org/officeDocument/2006/relationships/image" Target="../media/image738.png"/><Relationship Id="rId73" Type="http://schemas.openxmlformats.org/officeDocument/2006/relationships/image" Target="../media/image756.png"/><Relationship Id="rId94" Type="http://schemas.openxmlformats.org/officeDocument/2006/relationships/image" Target="../media/image774.png"/><Relationship Id="rId148" Type="http://schemas.openxmlformats.org/officeDocument/2006/relationships/image" Target="../media/image278.png"/><Relationship Id="rId169" Type="http://schemas.openxmlformats.org/officeDocument/2006/relationships/image" Target="../media/image840.png"/><Relationship Id="rId4" Type="http://schemas.openxmlformats.org/officeDocument/2006/relationships/image" Target="../media/image694.png"/><Relationship Id="rId180" Type="http://schemas.openxmlformats.org/officeDocument/2006/relationships/image" Target="../media/image851.png"/><Relationship Id="rId215" Type="http://schemas.openxmlformats.org/officeDocument/2006/relationships/image" Target="../media/image886.png"/><Relationship Id="rId236" Type="http://schemas.openxmlformats.org/officeDocument/2006/relationships/image" Target="../media/image907.png"/><Relationship Id="rId257" Type="http://schemas.openxmlformats.org/officeDocument/2006/relationships/image" Target="../media/image926.png"/><Relationship Id="rId278" Type="http://schemas.openxmlformats.org/officeDocument/2006/relationships/image" Target="../media/image944.png"/><Relationship Id="rId42" Type="http://schemas.openxmlformats.org/officeDocument/2006/relationships/image" Target="../media/image728.png"/><Relationship Id="rId84" Type="http://schemas.openxmlformats.org/officeDocument/2006/relationships/image" Target="../media/image766.png"/><Relationship Id="rId138" Type="http://schemas.openxmlformats.org/officeDocument/2006/relationships/image" Target="../media/image811.png"/><Relationship Id="rId191" Type="http://schemas.openxmlformats.org/officeDocument/2006/relationships/image" Target="../media/image862.png"/><Relationship Id="rId205" Type="http://schemas.openxmlformats.org/officeDocument/2006/relationships/image" Target="../media/image876.png"/><Relationship Id="rId247" Type="http://schemas.openxmlformats.org/officeDocument/2006/relationships/image" Target="../media/image916.png"/><Relationship Id="rId107" Type="http://schemas.openxmlformats.org/officeDocument/2006/relationships/image" Target="../media/image784.png"/><Relationship Id="rId289" Type="http://schemas.openxmlformats.org/officeDocument/2006/relationships/image" Target="../media/image112.png"/><Relationship Id="rId11" Type="http://schemas.openxmlformats.org/officeDocument/2006/relationships/image" Target="../media/image484.png"/><Relationship Id="rId53" Type="http://schemas.openxmlformats.org/officeDocument/2006/relationships/image" Target="../media/image739.png"/><Relationship Id="rId149" Type="http://schemas.openxmlformats.org/officeDocument/2006/relationships/image" Target="../media/image820.png"/><Relationship Id="rId95" Type="http://schemas.openxmlformats.org/officeDocument/2006/relationships/image" Target="../media/image775.png"/><Relationship Id="rId160" Type="http://schemas.openxmlformats.org/officeDocument/2006/relationships/image" Target="../media/image831.png"/><Relationship Id="rId216" Type="http://schemas.openxmlformats.org/officeDocument/2006/relationships/image" Target="../media/image887.png"/><Relationship Id="rId258" Type="http://schemas.openxmlformats.org/officeDocument/2006/relationships/image" Target="../media/image927.png"/><Relationship Id="rId22" Type="http://schemas.openxmlformats.org/officeDocument/2006/relationships/image" Target="../media/image708.png"/><Relationship Id="rId64" Type="http://schemas.openxmlformats.org/officeDocument/2006/relationships/image" Target="../media/image749.png"/><Relationship Id="rId118" Type="http://schemas.openxmlformats.org/officeDocument/2006/relationships/image" Target="../media/image792.png"/><Relationship Id="rId171" Type="http://schemas.openxmlformats.org/officeDocument/2006/relationships/image" Target="../media/image842.png"/><Relationship Id="rId227" Type="http://schemas.openxmlformats.org/officeDocument/2006/relationships/image" Target="../media/image898.png"/><Relationship Id="rId269" Type="http://schemas.openxmlformats.org/officeDocument/2006/relationships/image" Target="../media/image935.png"/><Relationship Id="rId33" Type="http://schemas.openxmlformats.org/officeDocument/2006/relationships/image" Target="../media/image719.png"/><Relationship Id="rId129" Type="http://schemas.openxmlformats.org/officeDocument/2006/relationships/image" Target="../media/image803.png"/><Relationship Id="rId280" Type="http://schemas.openxmlformats.org/officeDocument/2006/relationships/image" Target="../media/image946.png"/><Relationship Id="rId75" Type="http://schemas.openxmlformats.org/officeDocument/2006/relationships/image" Target="../media/image758.png"/><Relationship Id="rId140" Type="http://schemas.openxmlformats.org/officeDocument/2006/relationships/image" Target="../media/image813.png"/><Relationship Id="rId182" Type="http://schemas.openxmlformats.org/officeDocument/2006/relationships/image" Target="../media/image8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9.png"/><Relationship Id="rId13" Type="http://schemas.openxmlformats.org/officeDocument/2006/relationships/image" Target="../media/image974.png"/><Relationship Id="rId18" Type="http://schemas.openxmlformats.org/officeDocument/2006/relationships/image" Target="../media/image956.png"/><Relationship Id="rId26" Type="http://schemas.openxmlformats.org/officeDocument/2006/relationships/image" Target="../media/image526.png"/><Relationship Id="rId3" Type="http://schemas.openxmlformats.org/officeDocument/2006/relationships/image" Target="../media/image964.jpg"/><Relationship Id="rId21" Type="http://schemas.openxmlformats.org/officeDocument/2006/relationships/image" Target="../media/image408.png"/><Relationship Id="rId7" Type="http://schemas.openxmlformats.org/officeDocument/2006/relationships/image" Target="../media/image968.png"/><Relationship Id="rId12" Type="http://schemas.openxmlformats.org/officeDocument/2006/relationships/image" Target="../media/image973.png"/><Relationship Id="rId17" Type="http://schemas.openxmlformats.org/officeDocument/2006/relationships/image" Target="../media/image955.png"/><Relationship Id="rId25" Type="http://schemas.openxmlformats.org/officeDocument/2006/relationships/image" Target="../media/image981.png"/><Relationship Id="rId2" Type="http://schemas.openxmlformats.org/officeDocument/2006/relationships/image" Target="../media/image963.png"/><Relationship Id="rId16" Type="http://schemas.openxmlformats.org/officeDocument/2006/relationships/image" Target="../media/image975.png"/><Relationship Id="rId20" Type="http://schemas.openxmlformats.org/officeDocument/2006/relationships/image" Target="../media/image9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7.png"/><Relationship Id="rId11" Type="http://schemas.openxmlformats.org/officeDocument/2006/relationships/image" Target="../media/image972.png"/><Relationship Id="rId24" Type="http://schemas.openxmlformats.org/officeDocument/2006/relationships/image" Target="../media/image980.png"/><Relationship Id="rId5" Type="http://schemas.openxmlformats.org/officeDocument/2006/relationships/image" Target="../media/image966.png"/><Relationship Id="rId15" Type="http://schemas.openxmlformats.org/officeDocument/2006/relationships/image" Target="../media/image358.png"/><Relationship Id="rId23" Type="http://schemas.openxmlformats.org/officeDocument/2006/relationships/image" Target="../media/image979.png"/><Relationship Id="rId10" Type="http://schemas.openxmlformats.org/officeDocument/2006/relationships/image" Target="../media/image971.png"/><Relationship Id="rId19" Type="http://schemas.openxmlformats.org/officeDocument/2006/relationships/image" Target="../media/image976.png"/><Relationship Id="rId4" Type="http://schemas.openxmlformats.org/officeDocument/2006/relationships/image" Target="../media/image965.jpg"/><Relationship Id="rId9" Type="http://schemas.openxmlformats.org/officeDocument/2006/relationships/image" Target="../media/image970.png"/><Relationship Id="rId14" Type="http://schemas.openxmlformats.org/officeDocument/2006/relationships/image" Target="../media/image357.png"/><Relationship Id="rId22" Type="http://schemas.openxmlformats.org/officeDocument/2006/relationships/image" Target="../media/image9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8.png"/><Relationship Id="rId13" Type="http://schemas.openxmlformats.org/officeDocument/2006/relationships/image" Target="../media/image993.png"/><Relationship Id="rId18" Type="http://schemas.openxmlformats.org/officeDocument/2006/relationships/image" Target="../media/image997.png"/><Relationship Id="rId26" Type="http://schemas.openxmlformats.org/officeDocument/2006/relationships/image" Target="../media/image1003.png"/><Relationship Id="rId3" Type="http://schemas.openxmlformats.org/officeDocument/2006/relationships/image" Target="../media/image983.png"/><Relationship Id="rId21" Type="http://schemas.openxmlformats.org/officeDocument/2006/relationships/image" Target="../media/image998.png"/><Relationship Id="rId7" Type="http://schemas.openxmlformats.org/officeDocument/2006/relationships/image" Target="../media/image987.png"/><Relationship Id="rId12" Type="http://schemas.openxmlformats.org/officeDocument/2006/relationships/image" Target="../media/image992.png"/><Relationship Id="rId17" Type="http://schemas.openxmlformats.org/officeDocument/2006/relationships/image" Target="../media/image996.png"/><Relationship Id="rId25" Type="http://schemas.openxmlformats.org/officeDocument/2006/relationships/image" Target="../media/image1002.png"/><Relationship Id="rId2" Type="http://schemas.openxmlformats.org/officeDocument/2006/relationships/image" Target="../media/image982.png"/><Relationship Id="rId16" Type="http://schemas.openxmlformats.org/officeDocument/2006/relationships/image" Target="../media/image494.png"/><Relationship Id="rId20" Type="http://schemas.openxmlformats.org/officeDocument/2006/relationships/image" Target="../media/image9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6.jpg"/><Relationship Id="rId11" Type="http://schemas.openxmlformats.org/officeDocument/2006/relationships/image" Target="../media/image991.png"/><Relationship Id="rId24" Type="http://schemas.openxmlformats.org/officeDocument/2006/relationships/image" Target="../media/image1001.png"/><Relationship Id="rId5" Type="http://schemas.openxmlformats.org/officeDocument/2006/relationships/image" Target="../media/image985.jpg"/><Relationship Id="rId15" Type="http://schemas.openxmlformats.org/officeDocument/2006/relationships/image" Target="../media/image995.png"/><Relationship Id="rId23" Type="http://schemas.openxmlformats.org/officeDocument/2006/relationships/image" Target="../media/image1000.png"/><Relationship Id="rId10" Type="http://schemas.openxmlformats.org/officeDocument/2006/relationships/image" Target="../media/image990.png"/><Relationship Id="rId19" Type="http://schemas.openxmlformats.org/officeDocument/2006/relationships/image" Target="../media/image955.png"/><Relationship Id="rId4" Type="http://schemas.openxmlformats.org/officeDocument/2006/relationships/image" Target="../media/image984.png"/><Relationship Id="rId9" Type="http://schemas.openxmlformats.org/officeDocument/2006/relationships/image" Target="../media/image989.png"/><Relationship Id="rId14" Type="http://schemas.openxmlformats.org/officeDocument/2006/relationships/image" Target="../media/image994.png"/><Relationship Id="rId22" Type="http://schemas.openxmlformats.org/officeDocument/2006/relationships/image" Target="../media/image999.png"/><Relationship Id="rId27" Type="http://schemas.openxmlformats.org/officeDocument/2006/relationships/image" Target="../media/image10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jpg"/><Relationship Id="rId13" Type="http://schemas.openxmlformats.org/officeDocument/2006/relationships/image" Target="../media/image1016.png"/><Relationship Id="rId18" Type="http://schemas.openxmlformats.org/officeDocument/2006/relationships/image" Target="../media/image560.png"/><Relationship Id="rId26" Type="http://schemas.openxmlformats.org/officeDocument/2006/relationships/image" Target="../media/image688.png"/><Relationship Id="rId3" Type="http://schemas.openxmlformats.org/officeDocument/2006/relationships/image" Target="../media/image1006.png"/><Relationship Id="rId21" Type="http://schemas.openxmlformats.org/officeDocument/2006/relationships/image" Target="../media/image1023.png"/><Relationship Id="rId7" Type="http://schemas.openxmlformats.org/officeDocument/2006/relationships/image" Target="../media/image1010.jpg"/><Relationship Id="rId12" Type="http://schemas.openxmlformats.org/officeDocument/2006/relationships/image" Target="../media/image1015.png"/><Relationship Id="rId17" Type="http://schemas.openxmlformats.org/officeDocument/2006/relationships/image" Target="../media/image1020.png"/><Relationship Id="rId25" Type="http://schemas.openxmlformats.org/officeDocument/2006/relationships/image" Target="../media/image567.png"/><Relationship Id="rId2" Type="http://schemas.openxmlformats.org/officeDocument/2006/relationships/image" Target="../media/image1005.png"/><Relationship Id="rId16" Type="http://schemas.openxmlformats.org/officeDocument/2006/relationships/image" Target="../media/image1019.png"/><Relationship Id="rId20" Type="http://schemas.openxmlformats.org/officeDocument/2006/relationships/image" Target="../media/image1022.png"/><Relationship Id="rId29" Type="http://schemas.openxmlformats.org/officeDocument/2006/relationships/image" Target="../media/image10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9.png"/><Relationship Id="rId11" Type="http://schemas.openxmlformats.org/officeDocument/2006/relationships/image" Target="../media/image1014.png"/><Relationship Id="rId24" Type="http://schemas.openxmlformats.org/officeDocument/2006/relationships/image" Target="../media/image566.png"/><Relationship Id="rId5" Type="http://schemas.openxmlformats.org/officeDocument/2006/relationships/image" Target="../media/image1008.png"/><Relationship Id="rId15" Type="http://schemas.openxmlformats.org/officeDocument/2006/relationships/image" Target="../media/image1018.png"/><Relationship Id="rId23" Type="http://schemas.openxmlformats.org/officeDocument/2006/relationships/image" Target="../media/image427.png"/><Relationship Id="rId28" Type="http://schemas.openxmlformats.org/officeDocument/2006/relationships/image" Target="../media/image690.png"/><Relationship Id="rId10" Type="http://schemas.openxmlformats.org/officeDocument/2006/relationships/image" Target="../media/image1013.png"/><Relationship Id="rId19" Type="http://schemas.openxmlformats.org/officeDocument/2006/relationships/image" Target="../media/image1021.png"/><Relationship Id="rId31" Type="http://schemas.openxmlformats.org/officeDocument/2006/relationships/image" Target="../media/image1026.png"/><Relationship Id="rId4" Type="http://schemas.openxmlformats.org/officeDocument/2006/relationships/image" Target="../media/image1007.png"/><Relationship Id="rId9" Type="http://schemas.openxmlformats.org/officeDocument/2006/relationships/image" Target="../media/image1012.png"/><Relationship Id="rId14" Type="http://schemas.openxmlformats.org/officeDocument/2006/relationships/image" Target="../media/image1017.png"/><Relationship Id="rId22" Type="http://schemas.openxmlformats.org/officeDocument/2006/relationships/image" Target="../media/image564.png"/><Relationship Id="rId27" Type="http://schemas.openxmlformats.org/officeDocument/2006/relationships/image" Target="../media/image524.png"/><Relationship Id="rId30" Type="http://schemas.openxmlformats.org/officeDocument/2006/relationships/image" Target="../media/image10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3.png"/><Relationship Id="rId13" Type="http://schemas.openxmlformats.org/officeDocument/2006/relationships/image" Target="../media/image1037.png"/><Relationship Id="rId18" Type="http://schemas.openxmlformats.org/officeDocument/2006/relationships/image" Target="../media/image1042.png"/><Relationship Id="rId26" Type="http://schemas.openxmlformats.org/officeDocument/2006/relationships/image" Target="../media/image1049.png"/><Relationship Id="rId3" Type="http://schemas.openxmlformats.org/officeDocument/2006/relationships/image" Target="../media/image1028.png"/><Relationship Id="rId21" Type="http://schemas.openxmlformats.org/officeDocument/2006/relationships/image" Target="../media/image1044.png"/><Relationship Id="rId7" Type="http://schemas.openxmlformats.org/officeDocument/2006/relationships/image" Target="../media/image1032.jpg"/><Relationship Id="rId12" Type="http://schemas.openxmlformats.org/officeDocument/2006/relationships/image" Target="../media/image1036.png"/><Relationship Id="rId17" Type="http://schemas.openxmlformats.org/officeDocument/2006/relationships/image" Target="../media/image1041.png"/><Relationship Id="rId25" Type="http://schemas.openxmlformats.org/officeDocument/2006/relationships/image" Target="../media/image1048.png"/><Relationship Id="rId2" Type="http://schemas.openxmlformats.org/officeDocument/2006/relationships/image" Target="../media/image1027.png"/><Relationship Id="rId16" Type="http://schemas.openxmlformats.org/officeDocument/2006/relationships/image" Target="../media/image1040.png"/><Relationship Id="rId20" Type="http://schemas.openxmlformats.org/officeDocument/2006/relationships/image" Target="../media/image586.png"/><Relationship Id="rId29" Type="http://schemas.openxmlformats.org/officeDocument/2006/relationships/image" Target="../media/image10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1.png"/><Relationship Id="rId11" Type="http://schemas.openxmlformats.org/officeDocument/2006/relationships/image" Target="../media/image1035.png"/><Relationship Id="rId24" Type="http://schemas.openxmlformats.org/officeDocument/2006/relationships/image" Target="../media/image1047.png"/><Relationship Id="rId5" Type="http://schemas.openxmlformats.org/officeDocument/2006/relationships/image" Target="../media/image1030.png"/><Relationship Id="rId15" Type="http://schemas.openxmlformats.org/officeDocument/2006/relationships/image" Target="../media/image1039.png"/><Relationship Id="rId23" Type="http://schemas.openxmlformats.org/officeDocument/2006/relationships/image" Target="../media/image1046.png"/><Relationship Id="rId28" Type="http://schemas.openxmlformats.org/officeDocument/2006/relationships/image" Target="../media/image1051.png"/><Relationship Id="rId10" Type="http://schemas.openxmlformats.org/officeDocument/2006/relationships/image" Target="../media/image1034.png"/><Relationship Id="rId19" Type="http://schemas.openxmlformats.org/officeDocument/2006/relationships/image" Target="../media/image1043.png"/><Relationship Id="rId4" Type="http://schemas.openxmlformats.org/officeDocument/2006/relationships/image" Target="../media/image1029.png"/><Relationship Id="rId9" Type="http://schemas.openxmlformats.org/officeDocument/2006/relationships/image" Target="../media/image372.png"/><Relationship Id="rId14" Type="http://schemas.openxmlformats.org/officeDocument/2006/relationships/image" Target="../media/image1038.png"/><Relationship Id="rId22" Type="http://schemas.openxmlformats.org/officeDocument/2006/relationships/image" Target="../media/image1045.png"/><Relationship Id="rId27" Type="http://schemas.openxmlformats.org/officeDocument/2006/relationships/image" Target="../media/image105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4.png"/><Relationship Id="rId18" Type="http://schemas.openxmlformats.org/officeDocument/2006/relationships/image" Target="../media/image1068.png"/><Relationship Id="rId26" Type="http://schemas.openxmlformats.org/officeDocument/2006/relationships/image" Target="../media/image1073.png"/><Relationship Id="rId3" Type="http://schemas.openxmlformats.org/officeDocument/2006/relationships/image" Target="../media/image1054.png"/><Relationship Id="rId21" Type="http://schemas.openxmlformats.org/officeDocument/2006/relationships/image" Target="../media/image561.png"/><Relationship Id="rId7" Type="http://schemas.openxmlformats.org/officeDocument/2006/relationships/image" Target="../media/image1058.png"/><Relationship Id="rId12" Type="http://schemas.openxmlformats.org/officeDocument/2006/relationships/image" Target="../media/image1063.png"/><Relationship Id="rId17" Type="http://schemas.openxmlformats.org/officeDocument/2006/relationships/image" Target="../media/image132.png"/><Relationship Id="rId25" Type="http://schemas.openxmlformats.org/officeDocument/2006/relationships/image" Target="../media/image1072.png"/><Relationship Id="rId33" Type="http://schemas.openxmlformats.org/officeDocument/2006/relationships/image" Target="../media/image1080.png"/><Relationship Id="rId2" Type="http://schemas.openxmlformats.org/officeDocument/2006/relationships/image" Target="../media/image1053.png"/><Relationship Id="rId16" Type="http://schemas.openxmlformats.org/officeDocument/2006/relationships/image" Target="../media/image1067.png"/><Relationship Id="rId20" Type="http://schemas.openxmlformats.org/officeDocument/2006/relationships/image" Target="../media/image1070.png"/><Relationship Id="rId29" Type="http://schemas.openxmlformats.org/officeDocument/2006/relationships/image" Target="../media/image10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7.png"/><Relationship Id="rId11" Type="http://schemas.openxmlformats.org/officeDocument/2006/relationships/image" Target="../media/image1062.jpg"/><Relationship Id="rId24" Type="http://schemas.openxmlformats.org/officeDocument/2006/relationships/image" Target="../media/image541.png"/><Relationship Id="rId32" Type="http://schemas.openxmlformats.org/officeDocument/2006/relationships/image" Target="../media/image1079.png"/><Relationship Id="rId5" Type="http://schemas.openxmlformats.org/officeDocument/2006/relationships/image" Target="../media/image1056.png"/><Relationship Id="rId15" Type="http://schemas.openxmlformats.org/officeDocument/2006/relationships/image" Target="../media/image1066.png"/><Relationship Id="rId23" Type="http://schemas.openxmlformats.org/officeDocument/2006/relationships/image" Target="../media/image563.png"/><Relationship Id="rId28" Type="http://schemas.openxmlformats.org/officeDocument/2006/relationships/image" Target="../media/image1075.png"/><Relationship Id="rId10" Type="http://schemas.openxmlformats.org/officeDocument/2006/relationships/image" Target="../media/image1061.jpg"/><Relationship Id="rId19" Type="http://schemas.openxmlformats.org/officeDocument/2006/relationships/image" Target="../media/image1069.png"/><Relationship Id="rId31" Type="http://schemas.openxmlformats.org/officeDocument/2006/relationships/image" Target="../media/image1078.png"/><Relationship Id="rId4" Type="http://schemas.openxmlformats.org/officeDocument/2006/relationships/image" Target="../media/image1055.png"/><Relationship Id="rId9" Type="http://schemas.openxmlformats.org/officeDocument/2006/relationships/image" Target="../media/image1060.png"/><Relationship Id="rId14" Type="http://schemas.openxmlformats.org/officeDocument/2006/relationships/image" Target="../media/image1065.png"/><Relationship Id="rId22" Type="http://schemas.openxmlformats.org/officeDocument/2006/relationships/image" Target="../media/image1071.png"/><Relationship Id="rId27" Type="http://schemas.openxmlformats.org/officeDocument/2006/relationships/image" Target="../media/image1074.png"/><Relationship Id="rId30" Type="http://schemas.openxmlformats.org/officeDocument/2006/relationships/image" Target="../media/image1077.png"/><Relationship Id="rId8" Type="http://schemas.openxmlformats.org/officeDocument/2006/relationships/image" Target="../media/image10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7.jpg"/><Relationship Id="rId13" Type="http://schemas.openxmlformats.org/officeDocument/2006/relationships/image" Target="../media/image1036.png"/><Relationship Id="rId18" Type="http://schemas.openxmlformats.org/officeDocument/2006/relationships/image" Target="../media/image1092.png"/><Relationship Id="rId26" Type="http://schemas.openxmlformats.org/officeDocument/2006/relationships/image" Target="../media/image1098.png"/><Relationship Id="rId3" Type="http://schemas.openxmlformats.org/officeDocument/2006/relationships/image" Target="../media/image1082.png"/><Relationship Id="rId21" Type="http://schemas.openxmlformats.org/officeDocument/2006/relationships/image" Target="../media/image955.png"/><Relationship Id="rId7" Type="http://schemas.openxmlformats.org/officeDocument/2006/relationships/image" Target="../media/image1086.jpg"/><Relationship Id="rId12" Type="http://schemas.openxmlformats.org/officeDocument/2006/relationships/image" Target="../media/image1035.png"/><Relationship Id="rId17" Type="http://schemas.openxmlformats.org/officeDocument/2006/relationships/image" Target="../media/image1091.png"/><Relationship Id="rId25" Type="http://schemas.openxmlformats.org/officeDocument/2006/relationships/image" Target="../media/image1097.png"/><Relationship Id="rId2" Type="http://schemas.openxmlformats.org/officeDocument/2006/relationships/image" Target="../media/image1081.png"/><Relationship Id="rId16" Type="http://schemas.openxmlformats.org/officeDocument/2006/relationships/image" Target="../media/image1090.png"/><Relationship Id="rId20" Type="http://schemas.openxmlformats.org/officeDocument/2006/relationships/image" Target="../media/image1094.png"/><Relationship Id="rId29" Type="http://schemas.openxmlformats.org/officeDocument/2006/relationships/image" Target="../media/image1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5.png"/><Relationship Id="rId11" Type="http://schemas.openxmlformats.org/officeDocument/2006/relationships/image" Target="../media/image1034.png"/><Relationship Id="rId24" Type="http://schemas.openxmlformats.org/officeDocument/2006/relationships/image" Target="../media/image1096.png"/><Relationship Id="rId5" Type="http://schemas.openxmlformats.org/officeDocument/2006/relationships/image" Target="../media/image1084.png"/><Relationship Id="rId15" Type="http://schemas.openxmlformats.org/officeDocument/2006/relationships/image" Target="../media/image1089.png"/><Relationship Id="rId23" Type="http://schemas.openxmlformats.org/officeDocument/2006/relationships/image" Target="../media/image1095.png"/><Relationship Id="rId28" Type="http://schemas.openxmlformats.org/officeDocument/2006/relationships/image" Target="../media/image1100.png"/><Relationship Id="rId10" Type="http://schemas.openxmlformats.org/officeDocument/2006/relationships/image" Target="../media/image106.png"/><Relationship Id="rId19" Type="http://schemas.openxmlformats.org/officeDocument/2006/relationships/image" Target="../media/image1093.png"/><Relationship Id="rId4" Type="http://schemas.openxmlformats.org/officeDocument/2006/relationships/image" Target="../media/image1083.png"/><Relationship Id="rId9" Type="http://schemas.openxmlformats.org/officeDocument/2006/relationships/image" Target="../media/image416.png"/><Relationship Id="rId14" Type="http://schemas.openxmlformats.org/officeDocument/2006/relationships/image" Target="../media/image1088.png"/><Relationship Id="rId22" Type="http://schemas.openxmlformats.org/officeDocument/2006/relationships/image" Target="../media/image956.png"/><Relationship Id="rId27" Type="http://schemas.openxmlformats.org/officeDocument/2006/relationships/image" Target="../media/image1099.png"/><Relationship Id="rId30" Type="http://schemas.openxmlformats.org/officeDocument/2006/relationships/image" Target="../media/image1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13" Type="http://schemas.openxmlformats.org/officeDocument/2006/relationships/image" Target="../media/image1112.png"/><Relationship Id="rId18" Type="http://schemas.openxmlformats.org/officeDocument/2006/relationships/image" Target="../media/image1071.png"/><Relationship Id="rId26" Type="http://schemas.openxmlformats.org/officeDocument/2006/relationships/image" Target="../media/image1116.png"/><Relationship Id="rId3" Type="http://schemas.openxmlformats.org/officeDocument/2006/relationships/image" Target="../media/image1104.png"/><Relationship Id="rId21" Type="http://schemas.openxmlformats.org/officeDocument/2006/relationships/image" Target="../media/image140.png"/><Relationship Id="rId7" Type="http://schemas.openxmlformats.org/officeDocument/2006/relationships/image" Target="../media/image1108.jpg"/><Relationship Id="rId12" Type="http://schemas.openxmlformats.org/officeDocument/2006/relationships/image" Target="../media/image1111.png"/><Relationship Id="rId17" Type="http://schemas.openxmlformats.org/officeDocument/2006/relationships/image" Target="../media/image561.png"/><Relationship Id="rId25" Type="http://schemas.openxmlformats.org/officeDocument/2006/relationships/image" Target="../media/image1076.png"/><Relationship Id="rId2" Type="http://schemas.openxmlformats.org/officeDocument/2006/relationships/image" Target="../media/image1103.png"/><Relationship Id="rId16" Type="http://schemas.openxmlformats.org/officeDocument/2006/relationships/image" Target="../media/image1114.png"/><Relationship Id="rId20" Type="http://schemas.openxmlformats.org/officeDocument/2006/relationships/image" Target="../media/image426.png"/><Relationship Id="rId29" Type="http://schemas.openxmlformats.org/officeDocument/2006/relationships/image" Target="../media/image1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7.jpg"/><Relationship Id="rId11" Type="http://schemas.openxmlformats.org/officeDocument/2006/relationships/image" Target="../media/image1110.png"/><Relationship Id="rId24" Type="http://schemas.openxmlformats.org/officeDocument/2006/relationships/image" Target="../media/image610.png"/><Relationship Id="rId5" Type="http://schemas.openxmlformats.org/officeDocument/2006/relationships/image" Target="../media/image1106.png"/><Relationship Id="rId15" Type="http://schemas.openxmlformats.org/officeDocument/2006/relationships/image" Target="../media/image973.png"/><Relationship Id="rId23" Type="http://schemas.openxmlformats.org/officeDocument/2006/relationships/image" Target="../media/image1115.png"/><Relationship Id="rId28" Type="http://schemas.openxmlformats.org/officeDocument/2006/relationships/image" Target="../media/image1117.png"/><Relationship Id="rId10" Type="http://schemas.openxmlformats.org/officeDocument/2006/relationships/image" Target="../media/image1109.png"/><Relationship Id="rId19" Type="http://schemas.openxmlformats.org/officeDocument/2006/relationships/image" Target="../media/image563.png"/><Relationship Id="rId4" Type="http://schemas.openxmlformats.org/officeDocument/2006/relationships/image" Target="../media/image1105.png"/><Relationship Id="rId9" Type="http://schemas.openxmlformats.org/officeDocument/2006/relationships/image" Target="../media/image437.png"/><Relationship Id="rId14" Type="http://schemas.openxmlformats.org/officeDocument/2006/relationships/image" Target="../media/image1113.png"/><Relationship Id="rId22" Type="http://schemas.openxmlformats.org/officeDocument/2006/relationships/image" Target="../media/image566.png"/><Relationship Id="rId27" Type="http://schemas.openxmlformats.org/officeDocument/2006/relationships/image" Target="../media/image10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8.png"/><Relationship Id="rId13" Type="http://schemas.openxmlformats.org/officeDocument/2006/relationships/image" Target="../media/image1128.png"/><Relationship Id="rId18" Type="http://schemas.openxmlformats.org/officeDocument/2006/relationships/image" Target="../media/image1133.png"/><Relationship Id="rId26" Type="http://schemas.openxmlformats.org/officeDocument/2006/relationships/image" Target="../media/image1139.png"/><Relationship Id="rId3" Type="http://schemas.openxmlformats.org/officeDocument/2006/relationships/image" Target="../media/image1120.png"/><Relationship Id="rId21" Type="http://schemas.openxmlformats.org/officeDocument/2006/relationships/image" Target="../media/image1135.png"/><Relationship Id="rId7" Type="http://schemas.openxmlformats.org/officeDocument/2006/relationships/image" Target="../media/image948.png"/><Relationship Id="rId12" Type="http://schemas.openxmlformats.org/officeDocument/2006/relationships/image" Target="../media/image1127.png"/><Relationship Id="rId17" Type="http://schemas.openxmlformats.org/officeDocument/2006/relationships/image" Target="../media/image1132.png"/><Relationship Id="rId25" Type="http://schemas.openxmlformats.org/officeDocument/2006/relationships/image" Target="../media/image1138.png"/><Relationship Id="rId2" Type="http://schemas.openxmlformats.org/officeDocument/2006/relationships/image" Target="../media/image1119.png"/><Relationship Id="rId16" Type="http://schemas.openxmlformats.org/officeDocument/2006/relationships/image" Target="../media/image1131.png"/><Relationship Id="rId20" Type="http://schemas.openxmlformats.org/officeDocument/2006/relationships/image" Target="../media/image4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3.jpg"/><Relationship Id="rId11" Type="http://schemas.openxmlformats.org/officeDocument/2006/relationships/image" Target="../media/image1126.png"/><Relationship Id="rId24" Type="http://schemas.openxmlformats.org/officeDocument/2006/relationships/image" Target="../media/image1137.png"/><Relationship Id="rId5" Type="http://schemas.openxmlformats.org/officeDocument/2006/relationships/image" Target="../media/image1122.jpg"/><Relationship Id="rId15" Type="http://schemas.openxmlformats.org/officeDocument/2006/relationships/image" Target="../media/image1130.png"/><Relationship Id="rId23" Type="http://schemas.openxmlformats.org/officeDocument/2006/relationships/image" Target="../media/image543.png"/><Relationship Id="rId28" Type="http://schemas.openxmlformats.org/officeDocument/2006/relationships/image" Target="../media/image1141.png"/><Relationship Id="rId10" Type="http://schemas.openxmlformats.org/officeDocument/2006/relationships/image" Target="../media/image1125.png"/><Relationship Id="rId19" Type="http://schemas.openxmlformats.org/officeDocument/2006/relationships/image" Target="../media/image1134.png"/><Relationship Id="rId4" Type="http://schemas.openxmlformats.org/officeDocument/2006/relationships/image" Target="../media/image1121.png"/><Relationship Id="rId9" Type="http://schemas.openxmlformats.org/officeDocument/2006/relationships/image" Target="../media/image1124.png"/><Relationship Id="rId14" Type="http://schemas.openxmlformats.org/officeDocument/2006/relationships/image" Target="../media/image1129.png"/><Relationship Id="rId22" Type="http://schemas.openxmlformats.org/officeDocument/2006/relationships/image" Target="../media/image1136.png"/><Relationship Id="rId27" Type="http://schemas.openxmlformats.org/officeDocument/2006/relationships/image" Target="../media/image11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8.png"/><Relationship Id="rId13" Type="http://schemas.openxmlformats.org/officeDocument/2006/relationships/image" Target="../media/image1153.png"/><Relationship Id="rId18" Type="http://schemas.openxmlformats.org/officeDocument/2006/relationships/image" Target="../media/image1158.png"/><Relationship Id="rId26" Type="http://schemas.openxmlformats.org/officeDocument/2006/relationships/image" Target="../media/image1162.png"/><Relationship Id="rId3" Type="http://schemas.openxmlformats.org/officeDocument/2006/relationships/image" Target="../media/image1143.png"/><Relationship Id="rId21" Type="http://schemas.openxmlformats.org/officeDocument/2006/relationships/image" Target="../media/image142.png"/><Relationship Id="rId7" Type="http://schemas.openxmlformats.org/officeDocument/2006/relationships/image" Target="../media/image1147.png"/><Relationship Id="rId12" Type="http://schemas.openxmlformats.org/officeDocument/2006/relationships/image" Target="../media/image1152.png"/><Relationship Id="rId17" Type="http://schemas.openxmlformats.org/officeDocument/2006/relationships/image" Target="../media/image1157.png"/><Relationship Id="rId25" Type="http://schemas.openxmlformats.org/officeDocument/2006/relationships/image" Target="../media/image1161.png"/><Relationship Id="rId2" Type="http://schemas.openxmlformats.org/officeDocument/2006/relationships/image" Target="../media/image1142.png"/><Relationship Id="rId16" Type="http://schemas.openxmlformats.org/officeDocument/2006/relationships/image" Target="../media/image1156.png"/><Relationship Id="rId20" Type="http://schemas.openxmlformats.org/officeDocument/2006/relationships/image" Target="../media/image4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6.jpg"/><Relationship Id="rId11" Type="http://schemas.openxmlformats.org/officeDocument/2006/relationships/image" Target="../media/image1151.png"/><Relationship Id="rId24" Type="http://schemas.openxmlformats.org/officeDocument/2006/relationships/image" Target="../media/image689.png"/><Relationship Id="rId5" Type="http://schemas.openxmlformats.org/officeDocument/2006/relationships/image" Target="../media/image1145.jpg"/><Relationship Id="rId15" Type="http://schemas.openxmlformats.org/officeDocument/2006/relationships/image" Target="../media/image1155.png"/><Relationship Id="rId23" Type="http://schemas.openxmlformats.org/officeDocument/2006/relationships/image" Target="../media/image566.png"/><Relationship Id="rId28" Type="http://schemas.openxmlformats.org/officeDocument/2006/relationships/image" Target="../media/image1164.png"/><Relationship Id="rId10" Type="http://schemas.openxmlformats.org/officeDocument/2006/relationships/image" Target="../media/image1150.png"/><Relationship Id="rId19" Type="http://schemas.openxmlformats.org/officeDocument/2006/relationships/image" Target="../media/image1159.png"/><Relationship Id="rId4" Type="http://schemas.openxmlformats.org/officeDocument/2006/relationships/image" Target="../media/image1144.png"/><Relationship Id="rId9" Type="http://schemas.openxmlformats.org/officeDocument/2006/relationships/image" Target="../media/image1149.png"/><Relationship Id="rId14" Type="http://schemas.openxmlformats.org/officeDocument/2006/relationships/image" Target="../media/image1154.png"/><Relationship Id="rId22" Type="http://schemas.openxmlformats.org/officeDocument/2006/relationships/image" Target="../media/image1160.png"/><Relationship Id="rId27" Type="http://schemas.openxmlformats.org/officeDocument/2006/relationships/image" Target="../media/image116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" Type="http://schemas.openxmlformats.org/officeDocument/2006/relationships/image" Target="../media/image114.png"/><Relationship Id="rId21" Type="http://schemas.openxmlformats.org/officeDocument/2006/relationships/image" Target="../media/image132.png"/><Relationship Id="rId34" Type="http://schemas.openxmlformats.org/officeDocument/2006/relationships/image" Target="../media/image145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2" Type="http://schemas.openxmlformats.org/officeDocument/2006/relationships/image" Target="../media/image113.png"/><Relationship Id="rId16" Type="http://schemas.openxmlformats.org/officeDocument/2006/relationships/image" Target="../media/image127.jpg"/><Relationship Id="rId20" Type="http://schemas.openxmlformats.org/officeDocument/2006/relationships/image" Target="../media/image131.pn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135.png"/><Relationship Id="rId32" Type="http://schemas.openxmlformats.org/officeDocument/2006/relationships/image" Target="../media/image143.png"/><Relationship Id="rId5" Type="http://schemas.openxmlformats.org/officeDocument/2006/relationships/image" Target="../media/image116.png"/><Relationship Id="rId15" Type="http://schemas.openxmlformats.org/officeDocument/2006/relationships/image" Target="../media/image126.jp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31" Type="http://schemas.openxmlformats.org/officeDocument/2006/relationships/image" Target="../media/image142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jp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png"/><Relationship Id="rId8" Type="http://schemas.openxmlformats.org/officeDocument/2006/relationships/image" Target="../media/image1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74.png"/><Relationship Id="rId18" Type="http://schemas.openxmlformats.org/officeDocument/2006/relationships/image" Target="../media/image1178.png"/><Relationship Id="rId26" Type="http://schemas.openxmlformats.org/officeDocument/2006/relationships/image" Target="../media/image1184.png"/><Relationship Id="rId3" Type="http://schemas.openxmlformats.org/officeDocument/2006/relationships/image" Target="../media/image1166.png"/><Relationship Id="rId21" Type="http://schemas.openxmlformats.org/officeDocument/2006/relationships/image" Target="../media/image1000.png"/><Relationship Id="rId7" Type="http://schemas.openxmlformats.org/officeDocument/2006/relationships/image" Target="../media/image1170.png"/><Relationship Id="rId12" Type="http://schemas.openxmlformats.org/officeDocument/2006/relationships/image" Target="../media/image1173.png"/><Relationship Id="rId17" Type="http://schemas.openxmlformats.org/officeDocument/2006/relationships/image" Target="../media/image1177.png"/><Relationship Id="rId25" Type="http://schemas.openxmlformats.org/officeDocument/2006/relationships/image" Target="../media/image1183.png"/><Relationship Id="rId2" Type="http://schemas.openxmlformats.org/officeDocument/2006/relationships/image" Target="../media/image1165.png"/><Relationship Id="rId16" Type="http://schemas.openxmlformats.org/officeDocument/2006/relationships/image" Target="../media/image1176.png"/><Relationship Id="rId20" Type="http://schemas.openxmlformats.org/officeDocument/2006/relationships/image" Target="../media/image5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9.jpg"/><Relationship Id="rId11" Type="http://schemas.openxmlformats.org/officeDocument/2006/relationships/image" Target="../media/image1036.png"/><Relationship Id="rId24" Type="http://schemas.openxmlformats.org/officeDocument/2006/relationships/image" Target="../media/image1182.png"/><Relationship Id="rId5" Type="http://schemas.openxmlformats.org/officeDocument/2006/relationships/image" Target="../media/image1168.jpg"/><Relationship Id="rId15" Type="http://schemas.openxmlformats.org/officeDocument/2006/relationships/image" Target="../media/image1175.png"/><Relationship Id="rId23" Type="http://schemas.openxmlformats.org/officeDocument/2006/relationships/image" Target="../media/image1181.png"/><Relationship Id="rId28" Type="http://schemas.openxmlformats.org/officeDocument/2006/relationships/image" Target="../media/image1186.png"/><Relationship Id="rId10" Type="http://schemas.openxmlformats.org/officeDocument/2006/relationships/image" Target="../media/image1172.png"/><Relationship Id="rId19" Type="http://schemas.openxmlformats.org/officeDocument/2006/relationships/image" Target="../media/image1179.png"/><Relationship Id="rId4" Type="http://schemas.openxmlformats.org/officeDocument/2006/relationships/image" Target="../media/image1167.png"/><Relationship Id="rId9" Type="http://schemas.openxmlformats.org/officeDocument/2006/relationships/image" Target="../media/image1171.png"/><Relationship Id="rId14" Type="http://schemas.openxmlformats.org/officeDocument/2006/relationships/image" Target="../media/image1090.png"/><Relationship Id="rId22" Type="http://schemas.openxmlformats.org/officeDocument/2006/relationships/image" Target="../media/image1180.png"/><Relationship Id="rId27" Type="http://schemas.openxmlformats.org/officeDocument/2006/relationships/image" Target="../media/image1185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678.png"/><Relationship Id="rId26" Type="http://schemas.openxmlformats.org/officeDocument/2006/relationships/image" Target="../media/image561.png"/><Relationship Id="rId21" Type="http://schemas.openxmlformats.org/officeDocument/2006/relationships/image" Target="../media/image1194.png"/><Relationship Id="rId34" Type="http://schemas.openxmlformats.org/officeDocument/2006/relationships/image" Target="../media/image1201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191.png"/><Relationship Id="rId25" Type="http://schemas.openxmlformats.org/officeDocument/2006/relationships/image" Target="../media/image1114.png"/><Relationship Id="rId33" Type="http://schemas.openxmlformats.org/officeDocument/2006/relationships/image" Target="../media/image1200.png"/><Relationship Id="rId38" Type="http://schemas.openxmlformats.org/officeDocument/2006/relationships/image" Target="../media/image1204.png"/><Relationship Id="rId2" Type="http://schemas.openxmlformats.org/officeDocument/2006/relationships/image" Target="../media/image113.png"/><Relationship Id="rId16" Type="http://schemas.openxmlformats.org/officeDocument/2006/relationships/image" Target="../media/image1190.jpg"/><Relationship Id="rId20" Type="http://schemas.openxmlformats.org/officeDocument/2006/relationships/image" Target="../media/image1193.png"/><Relationship Id="rId29" Type="http://schemas.openxmlformats.org/officeDocument/2006/relationships/image" Target="../media/image3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606.png"/><Relationship Id="rId32" Type="http://schemas.openxmlformats.org/officeDocument/2006/relationships/image" Target="../media/image1074.png"/><Relationship Id="rId37" Type="http://schemas.openxmlformats.org/officeDocument/2006/relationships/image" Target="../media/image1203.png"/><Relationship Id="rId5" Type="http://schemas.openxmlformats.org/officeDocument/2006/relationships/image" Target="../media/image116.png"/><Relationship Id="rId15" Type="http://schemas.openxmlformats.org/officeDocument/2006/relationships/image" Target="../media/image1189.jpg"/><Relationship Id="rId23" Type="http://schemas.openxmlformats.org/officeDocument/2006/relationships/image" Target="../media/image1196.png"/><Relationship Id="rId28" Type="http://schemas.openxmlformats.org/officeDocument/2006/relationships/image" Target="../media/image1198.png"/><Relationship Id="rId36" Type="http://schemas.openxmlformats.org/officeDocument/2006/relationships/image" Target="../media/image408.png"/><Relationship Id="rId10" Type="http://schemas.openxmlformats.org/officeDocument/2006/relationships/image" Target="../media/image121.png"/><Relationship Id="rId19" Type="http://schemas.openxmlformats.org/officeDocument/2006/relationships/image" Target="../media/image1192.png"/><Relationship Id="rId31" Type="http://schemas.openxmlformats.org/officeDocument/2006/relationships/image" Target="../media/image1199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188.jpg"/><Relationship Id="rId22" Type="http://schemas.openxmlformats.org/officeDocument/2006/relationships/image" Target="../media/image1195.png"/><Relationship Id="rId27" Type="http://schemas.openxmlformats.org/officeDocument/2006/relationships/image" Target="../media/image1197.png"/><Relationship Id="rId30" Type="http://schemas.openxmlformats.org/officeDocument/2006/relationships/image" Target="../media/image427.png"/><Relationship Id="rId35" Type="http://schemas.openxmlformats.org/officeDocument/2006/relationships/image" Target="../media/image1202.png"/><Relationship Id="rId8" Type="http://schemas.openxmlformats.org/officeDocument/2006/relationships/image" Target="../media/image119.png"/><Relationship Id="rId3" Type="http://schemas.openxmlformats.org/officeDocument/2006/relationships/image" Target="../media/image1187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07.png"/><Relationship Id="rId21" Type="http://schemas.openxmlformats.org/officeDocument/2006/relationships/image" Target="../media/image1221.png"/><Relationship Id="rId63" Type="http://schemas.openxmlformats.org/officeDocument/2006/relationships/image" Target="../media/image1259.png"/><Relationship Id="rId159" Type="http://schemas.openxmlformats.org/officeDocument/2006/relationships/image" Target="../media/image1344.png"/><Relationship Id="rId170" Type="http://schemas.openxmlformats.org/officeDocument/2006/relationships/image" Target="../media/image1354.png"/><Relationship Id="rId226" Type="http://schemas.openxmlformats.org/officeDocument/2006/relationships/image" Target="../media/image1396.png"/><Relationship Id="rId268" Type="http://schemas.openxmlformats.org/officeDocument/2006/relationships/image" Target="../media/image497.png"/><Relationship Id="rId32" Type="http://schemas.openxmlformats.org/officeDocument/2006/relationships/image" Target="../media/image1230.png"/><Relationship Id="rId74" Type="http://schemas.openxmlformats.org/officeDocument/2006/relationships/image" Target="../media/image1269.png"/><Relationship Id="rId128" Type="http://schemas.openxmlformats.org/officeDocument/2006/relationships/image" Target="../media/image185.png"/><Relationship Id="rId5" Type="http://schemas.openxmlformats.org/officeDocument/2006/relationships/image" Target="../media/image1207.png"/><Relationship Id="rId95" Type="http://schemas.openxmlformats.org/officeDocument/2006/relationships/image" Target="../media/image1287.png"/><Relationship Id="rId160" Type="http://schemas.openxmlformats.org/officeDocument/2006/relationships/image" Target="../media/image1345.png"/><Relationship Id="rId181" Type="http://schemas.openxmlformats.org/officeDocument/2006/relationships/image" Target="../media/image1363.png"/><Relationship Id="rId216" Type="http://schemas.openxmlformats.org/officeDocument/2006/relationships/image" Target="../media/image1389.png"/><Relationship Id="rId237" Type="http://schemas.openxmlformats.org/officeDocument/2006/relationships/image" Target="../media/image1405.png"/><Relationship Id="rId258" Type="http://schemas.openxmlformats.org/officeDocument/2006/relationships/image" Target="../media/image1425.png"/><Relationship Id="rId22" Type="http://schemas.openxmlformats.org/officeDocument/2006/relationships/image" Target="../media/image1222.png"/><Relationship Id="rId43" Type="http://schemas.openxmlformats.org/officeDocument/2006/relationships/image" Target="../media/image186.png"/><Relationship Id="rId64" Type="http://schemas.openxmlformats.org/officeDocument/2006/relationships/image" Target="../media/image1260.png"/><Relationship Id="rId118" Type="http://schemas.openxmlformats.org/officeDocument/2006/relationships/image" Target="../media/image1308.png"/><Relationship Id="rId139" Type="http://schemas.openxmlformats.org/officeDocument/2006/relationships/image" Target="../media/image1327.png"/><Relationship Id="rId85" Type="http://schemas.openxmlformats.org/officeDocument/2006/relationships/image" Target="../media/image1278.png"/><Relationship Id="rId150" Type="http://schemas.openxmlformats.org/officeDocument/2006/relationships/image" Target="../media/image1336.png"/><Relationship Id="rId171" Type="http://schemas.openxmlformats.org/officeDocument/2006/relationships/image" Target="../media/image1355.png"/><Relationship Id="rId192" Type="http://schemas.openxmlformats.org/officeDocument/2006/relationships/image" Target="../media/image1374.png"/><Relationship Id="rId206" Type="http://schemas.openxmlformats.org/officeDocument/2006/relationships/image" Target="../media/image315.png"/><Relationship Id="rId227" Type="http://schemas.openxmlformats.org/officeDocument/2006/relationships/image" Target="../media/image1397.png"/><Relationship Id="rId248" Type="http://schemas.openxmlformats.org/officeDocument/2006/relationships/image" Target="../media/image1416.png"/><Relationship Id="rId269" Type="http://schemas.openxmlformats.org/officeDocument/2006/relationships/image" Target="../media/image1096.png"/><Relationship Id="rId12" Type="http://schemas.openxmlformats.org/officeDocument/2006/relationships/image" Target="../media/image1213.png"/><Relationship Id="rId33" Type="http://schemas.openxmlformats.org/officeDocument/2006/relationships/image" Target="../media/image1231.png"/><Relationship Id="rId108" Type="http://schemas.openxmlformats.org/officeDocument/2006/relationships/image" Target="../media/image1298.png"/><Relationship Id="rId129" Type="http://schemas.openxmlformats.org/officeDocument/2006/relationships/image" Target="../media/image1318.png"/><Relationship Id="rId54" Type="http://schemas.openxmlformats.org/officeDocument/2006/relationships/image" Target="../media/image1250.png"/><Relationship Id="rId75" Type="http://schemas.openxmlformats.org/officeDocument/2006/relationships/image" Target="../media/image1270.png"/><Relationship Id="rId96" Type="http://schemas.openxmlformats.org/officeDocument/2006/relationships/image" Target="../media/image1288.png"/><Relationship Id="rId140" Type="http://schemas.openxmlformats.org/officeDocument/2006/relationships/image" Target="../media/image1328.png"/><Relationship Id="rId161" Type="http://schemas.openxmlformats.org/officeDocument/2006/relationships/image" Target="../media/image1346.png"/><Relationship Id="rId182" Type="http://schemas.openxmlformats.org/officeDocument/2006/relationships/image" Target="../media/image1364.png"/><Relationship Id="rId217" Type="http://schemas.openxmlformats.org/officeDocument/2006/relationships/image" Target="../media/image1390.png"/><Relationship Id="rId6" Type="http://schemas.openxmlformats.org/officeDocument/2006/relationships/image" Target="../media/image714.png"/><Relationship Id="rId238" Type="http://schemas.openxmlformats.org/officeDocument/2006/relationships/image" Target="../media/image1406.png"/><Relationship Id="rId259" Type="http://schemas.openxmlformats.org/officeDocument/2006/relationships/image" Target="../media/image1426.png"/><Relationship Id="rId23" Type="http://schemas.openxmlformats.org/officeDocument/2006/relationships/image" Target="../media/image846.png"/><Relationship Id="rId119" Type="http://schemas.openxmlformats.org/officeDocument/2006/relationships/image" Target="../media/image1309.png"/><Relationship Id="rId270" Type="http://schemas.openxmlformats.org/officeDocument/2006/relationships/image" Target="../media/image1432.png"/><Relationship Id="rId44" Type="http://schemas.openxmlformats.org/officeDocument/2006/relationships/image" Target="../media/image1240.png"/><Relationship Id="rId65" Type="http://schemas.openxmlformats.org/officeDocument/2006/relationships/image" Target="../media/image802.png"/><Relationship Id="rId86" Type="http://schemas.openxmlformats.org/officeDocument/2006/relationships/image" Target="../media/image1279.png"/><Relationship Id="rId130" Type="http://schemas.openxmlformats.org/officeDocument/2006/relationships/image" Target="../media/image1319.png"/><Relationship Id="rId151" Type="http://schemas.openxmlformats.org/officeDocument/2006/relationships/image" Target="../media/image1337.png"/><Relationship Id="rId172" Type="http://schemas.openxmlformats.org/officeDocument/2006/relationships/image" Target="../media/image777.png"/><Relationship Id="rId193" Type="http://schemas.openxmlformats.org/officeDocument/2006/relationships/image" Target="../media/image1375.png"/><Relationship Id="rId207" Type="http://schemas.openxmlformats.org/officeDocument/2006/relationships/image" Target="../media/image319.png"/><Relationship Id="rId228" Type="http://schemas.openxmlformats.org/officeDocument/2006/relationships/image" Target="../media/image1398.png"/><Relationship Id="rId249" Type="http://schemas.openxmlformats.org/officeDocument/2006/relationships/image" Target="../media/image1417.png"/><Relationship Id="rId13" Type="http://schemas.openxmlformats.org/officeDocument/2006/relationships/image" Target="../media/image1214.png"/><Relationship Id="rId109" Type="http://schemas.openxmlformats.org/officeDocument/2006/relationships/image" Target="../media/image1299.png"/><Relationship Id="rId260" Type="http://schemas.openxmlformats.org/officeDocument/2006/relationships/image" Target="../media/image1427.png"/><Relationship Id="rId34" Type="http://schemas.openxmlformats.org/officeDocument/2006/relationships/image" Target="../media/image1232.png"/><Relationship Id="rId55" Type="http://schemas.openxmlformats.org/officeDocument/2006/relationships/image" Target="../media/image1251.png"/><Relationship Id="rId76" Type="http://schemas.openxmlformats.org/officeDocument/2006/relationships/image" Target="../media/image1271.png"/><Relationship Id="rId97" Type="http://schemas.openxmlformats.org/officeDocument/2006/relationships/image" Target="../media/image1289.png"/><Relationship Id="rId120" Type="http://schemas.openxmlformats.org/officeDocument/2006/relationships/image" Target="../media/image1310.png"/><Relationship Id="rId141" Type="http://schemas.openxmlformats.org/officeDocument/2006/relationships/image" Target="../media/image1329.png"/><Relationship Id="rId7" Type="http://schemas.openxmlformats.org/officeDocument/2006/relationships/image" Target="../media/image1208.png"/><Relationship Id="rId162" Type="http://schemas.openxmlformats.org/officeDocument/2006/relationships/image" Target="../media/image1347.png"/><Relationship Id="rId183" Type="http://schemas.openxmlformats.org/officeDocument/2006/relationships/image" Target="../media/image1365.png"/><Relationship Id="rId218" Type="http://schemas.openxmlformats.org/officeDocument/2006/relationships/image" Target="../media/image1391.png"/><Relationship Id="rId239" Type="http://schemas.openxmlformats.org/officeDocument/2006/relationships/image" Target="../media/image1407.png"/><Relationship Id="rId250" Type="http://schemas.openxmlformats.org/officeDocument/2006/relationships/image" Target="../media/image1418.png"/><Relationship Id="rId271" Type="http://schemas.openxmlformats.org/officeDocument/2006/relationships/image" Target="../media/image1433.png"/><Relationship Id="rId24" Type="http://schemas.openxmlformats.org/officeDocument/2006/relationships/image" Target="../media/image1223.png"/><Relationship Id="rId45" Type="http://schemas.openxmlformats.org/officeDocument/2006/relationships/image" Target="../media/image1241.png"/><Relationship Id="rId66" Type="http://schemas.openxmlformats.org/officeDocument/2006/relationships/image" Target="../media/image1261.png"/><Relationship Id="rId87" Type="http://schemas.openxmlformats.org/officeDocument/2006/relationships/image" Target="../media/image1280.png"/><Relationship Id="rId110" Type="http://schemas.openxmlformats.org/officeDocument/2006/relationships/image" Target="../media/image1300.png"/><Relationship Id="rId131" Type="http://schemas.openxmlformats.org/officeDocument/2006/relationships/image" Target="../media/image1320.png"/><Relationship Id="rId152" Type="http://schemas.openxmlformats.org/officeDocument/2006/relationships/image" Target="../media/image1338.png"/><Relationship Id="rId173" Type="http://schemas.openxmlformats.org/officeDocument/2006/relationships/image" Target="../media/image1356.png"/><Relationship Id="rId194" Type="http://schemas.openxmlformats.org/officeDocument/2006/relationships/image" Target="../media/image1376.png"/><Relationship Id="rId208" Type="http://schemas.openxmlformats.org/officeDocument/2006/relationships/image" Target="../media/image1385.png"/><Relationship Id="rId229" Type="http://schemas.openxmlformats.org/officeDocument/2006/relationships/image" Target="../media/image938.png"/><Relationship Id="rId240" Type="http://schemas.openxmlformats.org/officeDocument/2006/relationships/image" Target="../media/image1408.png"/><Relationship Id="rId261" Type="http://schemas.openxmlformats.org/officeDocument/2006/relationships/image" Target="../media/image1428.png"/><Relationship Id="rId14" Type="http://schemas.openxmlformats.org/officeDocument/2006/relationships/image" Target="../media/image1215.png"/><Relationship Id="rId35" Type="http://schemas.openxmlformats.org/officeDocument/2006/relationships/image" Target="../media/image1233.png"/><Relationship Id="rId56" Type="http://schemas.openxmlformats.org/officeDocument/2006/relationships/image" Target="../media/image1252.png"/><Relationship Id="rId77" Type="http://schemas.openxmlformats.org/officeDocument/2006/relationships/image" Target="../media/image1272.png"/><Relationship Id="rId100" Type="http://schemas.openxmlformats.org/officeDocument/2006/relationships/image" Target="../media/image1292.png"/><Relationship Id="rId8" Type="http://schemas.openxmlformats.org/officeDocument/2006/relationships/image" Target="../media/image1209.png"/><Relationship Id="rId98" Type="http://schemas.openxmlformats.org/officeDocument/2006/relationships/image" Target="../media/image1290.png"/><Relationship Id="rId121" Type="http://schemas.openxmlformats.org/officeDocument/2006/relationships/image" Target="../media/image1311.png"/><Relationship Id="rId142" Type="http://schemas.openxmlformats.org/officeDocument/2006/relationships/image" Target="../media/image884.png"/><Relationship Id="rId163" Type="http://schemas.openxmlformats.org/officeDocument/2006/relationships/image" Target="../media/image1348.png"/><Relationship Id="rId184" Type="http://schemas.openxmlformats.org/officeDocument/2006/relationships/image" Target="../media/image1366.png"/><Relationship Id="rId219" Type="http://schemas.openxmlformats.org/officeDocument/2006/relationships/image" Target="../media/image1392.png"/><Relationship Id="rId230" Type="http://schemas.openxmlformats.org/officeDocument/2006/relationships/image" Target="../media/image153.png"/><Relationship Id="rId251" Type="http://schemas.openxmlformats.org/officeDocument/2006/relationships/image" Target="../media/image1419.png"/><Relationship Id="rId25" Type="http://schemas.openxmlformats.org/officeDocument/2006/relationships/image" Target="../media/image1224.png"/><Relationship Id="rId46" Type="http://schemas.openxmlformats.org/officeDocument/2006/relationships/image" Target="../media/image1242.png"/><Relationship Id="rId67" Type="http://schemas.openxmlformats.org/officeDocument/2006/relationships/image" Target="../media/image1262.png"/><Relationship Id="rId272" Type="http://schemas.openxmlformats.org/officeDocument/2006/relationships/image" Target="../media/image1434.png"/><Relationship Id="rId88" Type="http://schemas.openxmlformats.org/officeDocument/2006/relationships/image" Target="../media/image1281.png"/><Relationship Id="rId111" Type="http://schemas.openxmlformats.org/officeDocument/2006/relationships/image" Target="../media/image1301.png"/><Relationship Id="rId132" Type="http://schemas.openxmlformats.org/officeDocument/2006/relationships/image" Target="../media/image1321.png"/><Relationship Id="rId153" Type="http://schemas.openxmlformats.org/officeDocument/2006/relationships/image" Target="../media/image1339.png"/><Relationship Id="rId174" Type="http://schemas.openxmlformats.org/officeDocument/2006/relationships/image" Target="../media/image1357.png"/><Relationship Id="rId195" Type="http://schemas.openxmlformats.org/officeDocument/2006/relationships/image" Target="../media/image1377.png"/><Relationship Id="rId209" Type="http://schemas.openxmlformats.org/officeDocument/2006/relationships/image" Target="../media/image314.png"/><Relationship Id="rId220" Type="http://schemas.openxmlformats.org/officeDocument/2006/relationships/image" Target="../media/image1393.png"/><Relationship Id="rId241" Type="http://schemas.openxmlformats.org/officeDocument/2006/relationships/image" Target="../media/image1409.png"/><Relationship Id="rId15" Type="http://schemas.openxmlformats.org/officeDocument/2006/relationships/image" Target="../media/image1216.png"/><Relationship Id="rId36" Type="http://schemas.openxmlformats.org/officeDocument/2006/relationships/image" Target="../media/image1234.png"/><Relationship Id="rId57" Type="http://schemas.openxmlformats.org/officeDocument/2006/relationships/image" Target="../media/image1253.png"/><Relationship Id="rId262" Type="http://schemas.openxmlformats.org/officeDocument/2006/relationships/image" Target="../media/image1429.png"/><Relationship Id="rId78" Type="http://schemas.openxmlformats.org/officeDocument/2006/relationships/image" Target="../media/image1273.png"/><Relationship Id="rId99" Type="http://schemas.openxmlformats.org/officeDocument/2006/relationships/image" Target="../media/image1291.png"/><Relationship Id="rId101" Type="http://schemas.openxmlformats.org/officeDocument/2006/relationships/image" Target="../media/image1293.png"/><Relationship Id="rId122" Type="http://schemas.openxmlformats.org/officeDocument/2006/relationships/image" Target="../media/image1312.png"/><Relationship Id="rId143" Type="http://schemas.openxmlformats.org/officeDocument/2006/relationships/image" Target="../media/image1330.png"/><Relationship Id="rId164" Type="http://schemas.openxmlformats.org/officeDocument/2006/relationships/image" Target="../media/image1349.png"/><Relationship Id="rId185" Type="http://schemas.openxmlformats.org/officeDocument/2006/relationships/image" Target="../media/image1367.png"/><Relationship Id="rId9" Type="http://schemas.openxmlformats.org/officeDocument/2006/relationships/image" Target="../media/image1210.png"/><Relationship Id="rId210" Type="http://schemas.openxmlformats.org/officeDocument/2006/relationships/image" Target="../media/image324.png"/><Relationship Id="rId26" Type="http://schemas.openxmlformats.org/officeDocument/2006/relationships/image" Target="../media/image1225.png"/><Relationship Id="rId231" Type="http://schemas.openxmlformats.org/officeDocument/2006/relationships/image" Target="../media/image1399.png"/><Relationship Id="rId252" Type="http://schemas.openxmlformats.org/officeDocument/2006/relationships/image" Target="../media/image1420.png"/><Relationship Id="rId273" Type="http://schemas.openxmlformats.org/officeDocument/2006/relationships/image" Target="../media/image1435.png"/><Relationship Id="rId47" Type="http://schemas.openxmlformats.org/officeDocument/2006/relationships/image" Target="../media/image1243.png"/><Relationship Id="rId68" Type="http://schemas.openxmlformats.org/officeDocument/2006/relationships/image" Target="../media/image1263.png"/><Relationship Id="rId89" Type="http://schemas.openxmlformats.org/officeDocument/2006/relationships/image" Target="../media/image167.png"/><Relationship Id="rId112" Type="http://schemas.openxmlformats.org/officeDocument/2006/relationships/image" Target="../media/image1302.png"/><Relationship Id="rId133" Type="http://schemas.openxmlformats.org/officeDocument/2006/relationships/image" Target="../media/image1322.png"/><Relationship Id="rId154" Type="http://schemas.openxmlformats.org/officeDocument/2006/relationships/image" Target="../media/image867.png"/><Relationship Id="rId175" Type="http://schemas.openxmlformats.org/officeDocument/2006/relationships/image" Target="../media/image1358.png"/><Relationship Id="rId196" Type="http://schemas.openxmlformats.org/officeDocument/2006/relationships/image" Target="../media/image1378.png"/><Relationship Id="rId200" Type="http://schemas.openxmlformats.org/officeDocument/2006/relationships/image" Target="../media/image1382.png"/><Relationship Id="rId16" Type="http://schemas.openxmlformats.org/officeDocument/2006/relationships/image" Target="../media/image1217.png"/><Relationship Id="rId221" Type="http://schemas.openxmlformats.org/officeDocument/2006/relationships/image" Target="../media/image1394.png"/><Relationship Id="rId242" Type="http://schemas.openxmlformats.org/officeDocument/2006/relationships/image" Target="../media/image1410.png"/><Relationship Id="rId263" Type="http://schemas.openxmlformats.org/officeDocument/2006/relationships/image" Target="../media/image1430.png"/><Relationship Id="rId37" Type="http://schemas.openxmlformats.org/officeDocument/2006/relationships/image" Target="../media/image1235.png"/><Relationship Id="rId58" Type="http://schemas.openxmlformats.org/officeDocument/2006/relationships/image" Target="../media/image1254.png"/><Relationship Id="rId79" Type="http://schemas.openxmlformats.org/officeDocument/2006/relationships/image" Target="../media/image1274.png"/><Relationship Id="rId102" Type="http://schemas.openxmlformats.org/officeDocument/2006/relationships/image" Target="../media/image893.png"/><Relationship Id="rId123" Type="http://schemas.openxmlformats.org/officeDocument/2006/relationships/image" Target="../media/image1313.png"/><Relationship Id="rId144" Type="http://schemas.openxmlformats.org/officeDocument/2006/relationships/image" Target="../media/image1331.png"/><Relationship Id="rId90" Type="http://schemas.openxmlformats.org/officeDocument/2006/relationships/image" Target="../media/image1282.png"/><Relationship Id="rId165" Type="http://schemas.openxmlformats.org/officeDocument/2006/relationships/image" Target="../media/image1350.png"/><Relationship Id="rId186" Type="http://schemas.openxmlformats.org/officeDocument/2006/relationships/image" Target="../media/image1368.png"/><Relationship Id="rId211" Type="http://schemas.openxmlformats.org/officeDocument/2006/relationships/image" Target="../media/image1386.png"/><Relationship Id="rId232" Type="http://schemas.openxmlformats.org/officeDocument/2006/relationships/image" Target="../media/image1400.png"/><Relationship Id="rId253" Type="http://schemas.openxmlformats.org/officeDocument/2006/relationships/image" Target="../media/image1421.png"/><Relationship Id="rId274" Type="http://schemas.openxmlformats.org/officeDocument/2006/relationships/image" Target="../media/image1436.png"/><Relationship Id="rId27" Type="http://schemas.openxmlformats.org/officeDocument/2006/relationships/image" Target="../media/image1226.png"/><Relationship Id="rId48" Type="http://schemas.openxmlformats.org/officeDocument/2006/relationships/image" Target="../media/image1244.png"/><Relationship Id="rId69" Type="http://schemas.openxmlformats.org/officeDocument/2006/relationships/image" Target="../media/image1264.png"/><Relationship Id="rId113" Type="http://schemas.openxmlformats.org/officeDocument/2006/relationships/image" Target="../media/image1303.png"/><Relationship Id="rId134" Type="http://schemas.openxmlformats.org/officeDocument/2006/relationships/image" Target="../media/image1323.png"/><Relationship Id="rId80" Type="http://schemas.openxmlformats.org/officeDocument/2006/relationships/image" Target="../media/image1275.png"/><Relationship Id="rId155" Type="http://schemas.openxmlformats.org/officeDocument/2006/relationships/image" Target="../media/image1340.png"/><Relationship Id="rId176" Type="http://schemas.openxmlformats.org/officeDocument/2006/relationships/image" Target="../media/image1359.png"/><Relationship Id="rId197" Type="http://schemas.openxmlformats.org/officeDocument/2006/relationships/image" Target="../media/image1379.png"/><Relationship Id="rId201" Type="http://schemas.openxmlformats.org/officeDocument/2006/relationships/image" Target="../media/image1383.png"/><Relationship Id="rId222" Type="http://schemas.openxmlformats.org/officeDocument/2006/relationships/image" Target="../media/image146.png"/><Relationship Id="rId243" Type="http://schemas.openxmlformats.org/officeDocument/2006/relationships/image" Target="../media/image1411.png"/><Relationship Id="rId264" Type="http://schemas.openxmlformats.org/officeDocument/2006/relationships/image" Target="../media/image1431.png"/><Relationship Id="rId17" Type="http://schemas.openxmlformats.org/officeDocument/2006/relationships/image" Target="../media/image1218.png"/><Relationship Id="rId38" Type="http://schemas.openxmlformats.org/officeDocument/2006/relationships/image" Target="../media/image181.png"/><Relationship Id="rId59" Type="http://schemas.openxmlformats.org/officeDocument/2006/relationships/image" Target="../media/image1255.png"/><Relationship Id="rId103" Type="http://schemas.openxmlformats.org/officeDocument/2006/relationships/image" Target="../media/image1294.png"/><Relationship Id="rId124" Type="http://schemas.openxmlformats.org/officeDocument/2006/relationships/image" Target="../media/image1314.png"/><Relationship Id="rId70" Type="http://schemas.openxmlformats.org/officeDocument/2006/relationships/image" Target="../media/image1265.png"/><Relationship Id="rId91" Type="http://schemas.openxmlformats.org/officeDocument/2006/relationships/image" Target="../media/image1283.png"/><Relationship Id="rId145" Type="http://schemas.openxmlformats.org/officeDocument/2006/relationships/image" Target="../media/image1332.png"/><Relationship Id="rId166" Type="http://schemas.openxmlformats.org/officeDocument/2006/relationships/image" Target="../media/image1351.png"/><Relationship Id="rId187" Type="http://schemas.openxmlformats.org/officeDocument/2006/relationships/image" Target="../media/image1369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704.png"/><Relationship Id="rId233" Type="http://schemas.openxmlformats.org/officeDocument/2006/relationships/image" Target="../media/image1401.png"/><Relationship Id="rId254" Type="http://schemas.openxmlformats.org/officeDocument/2006/relationships/image" Target="../media/image371.png"/><Relationship Id="rId28" Type="http://schemas.openxmlformats.org/officeDocument/2006/relationships/image" Target="../media/image240.png"/><Relationship Id="rId49" Type="http://schemas.openxmlformats.org/officeDocument/2006/relationships/image" Target="../media/image1245.png"/><Relationship Id="rId114" Type="http://schemas.openxmlformats.org/officeDocument/2006/relationships/image" Target="../media/image1304.png"/><Relationship Id="rId60" Type="http://schemas.openxmlformats.org/officeDocument/2006/relationships/image" Target="../media/image1256.png"/><Relationship Id="rId81" Type="http://schemas.openxmlformats.org/officeDocument/2006/relationships/image" Target="../media/image844.png"/><Relationship Id="rId135" Type="http://schemas.openxmlformats.org/officeDocument/2006/relationships/image" Target="../media/image1324.png"/><Relationship Id="rId156" Type="http://schemas.openxmlformats.org/officeDocument/2006/relationships/image" Target="../media/image1341.png"/><Relationship Id="rId177" Type="http://schemas.openxmlformats.org/officeDocument/2006/relationships/image" Target="../media/image1360.png"/><Relationship Id="rId198" Type="http://schemas.openxmlformats.org/officeDocument/2006/relationships/image" Target="../media/image1380.png"/><Relationship Id="rId202" Type="http://schemas.openxmlformats.org/officeDocument/2006/relationships/image" Target="../media/image698.png"/><Relationship Id="rId223" Type="http://schemas.openxmlformats.org/officeDocument/2006/relationships/image" Target="../media/image150.png"/><Relationship Id="rId244" Type="http://schemas.openxmlformats.org/officeDocument/2006/relationships/image" Target="../media/image1412.png"/><Relationship Id="rId18" Type="http://schemas.openxmlformats.org/officeDocument/2006/relationships/image" Target="../media/image1219.png"/><Relationship Id="rId39" Type="http://schemas.openxmlformats.org/officeDocument/2006/relationships/image" Target="../media/image1236.png"/><Relationship Id="rId265" Type="http://schemas.openxmlformats.org/officeDocument/2006/relationships/image" Target="../media/image1094.png"/><Relationship Id="rId50" Type="http://schemas.openxmlformats.org/officeDocument/2006/relationships/image" Target="../media/image1246.png"/><Relationship Id="rId104" Type="http://schemas.openxmlformats.org/officeDocument/2006/relationships/image" Target="../media/image1295.png"/><Relationship Id="rId125" Type="http://schemas.openxmlformats.org/officeDocument/2006/relationships/image" Target="../media/image1315.png"/><Relationship Id="rId146" Type="http://schemas.openxmlformats.org/officeDocument/2006/relationships/image" Target="../media/image285.png"/><Relationship Id="rId167" Type="http://schemas.openxmlformats.org/officeDocument/2006/relationships/image" Target="../media/image1352.png"/><Relationship Id="rId188" Type="http://schemas.openxmlformats.org/officeDocument/2006/relationships/image" Target="../media/image1370.png"/><Relationship Id="rId71" Type="http://schemas.openxmlformats.org/officeDocument/2006/relationships/image" Target="../media/image1266.png"/><Relationship Id="rId92" Type="http://schemas.openxmlformats.org/officeDocument/2006/relationships/image" Target="../media/image1284.png"/><Relationship Id="rId213" Type="http://schemas.openxmlformats.org/officeDocument/2006/relationships/image" Target="../media/image1387.png"/><Relationship Id="rId234" Type="http://schemas.openxmlformats.org/officeDocument/2006/relationships/image" Target="../media/image1402.png"/><Relationship Id="rId2" Type="http://schemas.openxmlformats.org/officeDocument/2006/relationships/image" Target="../media/image709.png"/><Relationship Id="rId29" Type="http://schemas.openxmlformats.org/officeDocument/2006/relationships/image" Target="../media/image1227.png"/><Relationship Id="rId255" Type="http://schemas.openxmlformats.org/officeDocument/2006/relationships/image" Target="../media/image1422.png"/><Relationship Id="rId40" Type="http://schemas.openxmlformats.org/officeDocument/2006/relationships/image" Target="../media/image1237.png"/><Relationship Id="rId115" Type="http://schemas.openxmlformats.org/officeDocument/2006/relationships/image" Target="../media/image1305.png"/><Relationship Id="rId136" Type="http://schemas.openxmlformats.org/officeDocument/2006/relationships/image" Target="../media/image208.png"/><Relationship Id="rId157" Type="http://schemas.openxmlformats.org/officeDocument/2006/relationships/image" Target="../media/image1342.png"/><Relationship Id="rId178" Type="http://schemas.openxmlformats.org/officeDocument/2006/relationships/image" Target="../media/image1361.png"/><Relationship Id="rId61" Type="http://schemas.openxmlformats.org/officeDocument/2006/relationships/image" Target="../media/image1257.png"/><Relationship Id="rId82" Type="http://schemas.openxmlformats.org/officeDocument/2006/relationships/image" Target="../media/image1276.png"/><Relationship Id="rId199" Type="http://schemas.openxmlformats.org/officeDocument/2006/relationships/image" Target="../media/image1381.png"/><Relationship Id="rId203" Type="http://schemas.openxmlformats.org/officeDocument/2006/relationships/image" Target="../media/image308.png"/><Relationship Id="rId19" Type="http://schemas.openxmlformats.org/officeDocument/2006/relationships/image" Target="../media/image1220.png"/><Relationship Id="rId224" Type="http://schemas.openxmlformats.org/officeDocument/2006/relationships/image" Target="../media/image455.png"/><Relationship Id="rId245" Type="http://schemas.openxmlformats.org/officeDocument/2006/relationships/image" Target="../media/image1413.png"/><Relationship Id="rId266" Type="http://schemas.openxmlformats.org/officeDocument/2006/relationships/image" Target="../media/image406.png"/><Relationship Id="rId30" Type="http://schemas.openxmlformats.org/officeDocument/2006/relationships/image" Target="../media/image1228.png"/><Relationship Id="rId105" Type="http://schemas.openxmlformats.org/officeDocument/2006/relationships/image" Target="../media/image1296.png"/><Relationship Id="rId126" Type="http://schemas.openxmlformats.org/officeDocument/2006/relationships/image" Target="../media/image1316.png"/><Relationship Id="rId147" Type="http://schemas.openxmlformats.org/officeDocument/2006/relationships/image" Target="../media/image1333.png"/><Relationship Id="rId168" Type="http://schemas.openxmlformats.org/officeDocument/2006/relationships/image" Target="../media/image1353.png"/><Relationship Id="rId51" Type="http://schemas.openxmlformats.org/officeDocument/2006/relationships/image" Target="../media/image1247.png"/><Relationship Id="rId72" Type="http://schemas.openxmlformats.org/officeDocument/2006/relationships/image" Target="../media/image1267.png"/><Relationship Id="rId93" Type="http://schemas.openxmlformats.org/officeDocument/2006/relationships/image" Target="../media/image1285.png"/><Relationship Id="rId189" Type="http://schemas.openxmlformats.org/officeDocument/2006/relationships/image" Target="../media/image1371.png"/><Relationship Id="rId3" Type="http://schemas.openxmlformats.org/officeDocument/2006/relationships/image" Target="../media/image1205.png"/><Relationship Id="rId214" Type="http://schemas.openxmlformats.org/officeDocument/2006/relationships/image" Target="../media/image318.png"/><Relationship Id="rId235" Type="http://schemas.openxmlformats.org/officeDocument/2006/relationships/image" Target="../media/image1403.png"/><Relationship Id="rId256" Type="http://schemas.openxmlformats.org/officeDocument/2006/relationships/image" Target="../media/image1423.png"/><Relationship Id="rId116" Type="http://schemas.openxmlformats.org/officeDocument/2006/relationships/image" Target="../media/image1306.png"/><Relationship Id="rId137" Type="http://schemas.openxmlformats.org/officeDocument/2006/relationships/image" Target="../media/image1325.png"/><Relationship Id="rId158" Type="http://schemas.openxmlformats.org/officeDocument/2006/relationships/image" Target="../media/image1343.png"/><Relationship Id="rId20" Type="http://schemas.openxmlformats.org/officeDocument/2006/relationships/image" Target="../media/image197.png"/><Relationship Id="rId41" Type="http://schemas.openxmlformats.org/officeDocument/2006/relationships/image" Target="../media/image1238.png"/><Relationship Id="rId62" Type="http://schemas.openxmlformats.org/officeDocument/2006/relationships/image" Target="../media/image1258.png"/><Relationship Id="rId83" Type="http://schemas.openxmlformats.org/officeDocument/2006/relationships/image" Target="../media/image849.png"/><Relationship Id="rId179" Type="http://schemas.openxmlformats.org/officeDocument/2006/relationships/image" Target="../media/image180.png"/><Relationship Id="rId190" Type="http://schemas.openxmlformats.org/officeDocument/2006/relationships/image" Target="../media/image1372.png"/><Relationship Id="rId204" Type="http://schemas.openxmlformats.org/officeDocument/2006/relationships/image" Target="../media/image317.png"/><Relationship Id="rId225" Type="http://schemas.openxmlformats.org/officeDocument/2006/relationships/image" Target="../media/image1395.png"/><Relationship Id="rId246" Type="http://schemas.openxmlformats.org/officeDocument/2006/relationships/image" Target="../media/image1414.png"/><Relationship Id="rId267" Type="http://schemas.openxmlformats.org/officeDocument/2006/relationships/image" Target="../media/image565.png"/><Relationship Id="rId106" Type="http://schemas.openxmlformats.org/officeDocument/2006/relationships/image" Target="../media/image1297.png"/><Relationship Id="rId127" Type="http://schemas.openxmlformats.org/officeDocument/2006/relationships/image" Target="../media/image1317.png"/><Relationship Id="rId10" Type="http://schemas.openxmlformats.org/officeDocument/2006/relationships/image" Target="../media/image1211.png"/><Relationship Id="rId31" Type="http://schemas.openxmlformats.org/officeDocument/2006/relationships/image" Target="../media/image1229.png"/><Relationship Id="rId52" Type="http://schemas.openxmlformats.org/officeDocument/2006/relationships/image" Target="../media/image1248.png"/><Relationship Id="rId73" Type="http://schemas.openxmlformats.org/officeDocument/2006/relationships/image" Target="../media/image1268.png"/><Relationship Id="rId94" Type="http://schemas.openxmlformats.org/officeDocument/2006/relationships/image" Target="../media/image1286.png"/><Relationship Id="rId148" Type="http://schemas.openxmlformats.org/officeDocument/2006/relationships/image" Target="../media/image1334.png"/><Relationship Id="rId169" Type="http://schemas.openxmlformats.org/officeDocument/2006/relationships/image" Target="../media/image799.png"/><Relationship Id="rId4" Type="http://schemas.openxmlformats.org/officeDocument/2006/relationships/image" Target="../media/image1206.png"/><Relationship Id="rId180" Type="http://schemas.openxmlformats.org/officeDocument/2006/relationships/image" Target="../media/image1362.png"/><Relationship Id="rId215" Type="http://schemas.openxmlformats.org/officeDocument/2006/relationships/image" Target="../media/image1388.png"/><Relationship Id="rId236" Type="http://schemas.openxmlformats.org/officeDocument/2006/relationships/image" Target="../media/image1404.png"/><Relationship Id="rId257" Type="http://schemas.openxmlformats.org/officeDocument/2006/relationships/image" Target="../media/image1424.png"/><Relationship Id="rId42" Type="http://schemas.openxmlformats.org/officeDocument/2006/relationships/image" Target="../media/image1239.png"/><Relationship Id="rId84" Type="http://schemas.openxmlformats.org/officeDocument/2006/relationships/image" Target="../media/image1277.png"/><Relationship Id="rId138" Type="http://schemas.openxmlformats.org/officeDocument/2006/relationships/image" Target="../media/image1326.png"/><Relationship Id="rId191" Type="http://schemas.openxmlformats.org/officeDocument/2006/relationships/image" Target="../media/image1373.png"/><Relationship Id="rId205" Type="http://schemas.openxmlformats.org/officeDocument/2006/relationships/image" Target="../media/image1384.png"/><Relationship Id="rId247" Type="http://schemas.openxmlformats.org/officeDocument/2006/relationships/image" Target="../media/image1415.png"/><Relationship Id="rId107" Type="http://schemas.openxmlformats.org/officeDocument/2006/relationships/image" Target="../media/image203.png"/><Relationship Id="rId11" Type="http://schemas.openxmlformats.org/officeDocument/2006/relationships/image" Target="../media/image1212.png"/><Relationship Id="rId53" Type="http://schemas.openxmlformats.org/officeDocument/2006/relationships/image" Target="../media/image1249.png"/><Relationship Id="rId149" Type="http://schemas.openxmlformats.org/officeDocument/2006/relationships/image" Target="../media/image1335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7.png"/><Relationship Id="rId18" Type="http://schemas.openxmlformats.org/officeDocument/2006/relationships/image" Target="../media/image1452.png"/><Relationship Id="rId26" Type="http://schemas.openxmlformats.org/officeDocument/2006/relationships/image" Target="../media/image1459.png"/><Relationship Id="rId39" Type="http://schemas.openxmlformats.org/officeDocument/2006/relationships/image" Target="../media/image408.png"/><Relationship Id="rId21" Type="http://schemas.openxmlformats.org/officeDocument/2006/relationships/image" Target="../media/image1455.png"/><Relationship Id="rId34" Type="http://schemas.openxmlformats.org/officeDocument/2006/relationships/image" Target="../media/image1199.png"/><Relationship Id="rId7" Type="http://schemas.openxmlformats.org/officeDocument/2006/relationships/image" Target="../media/image1442.jpg"/><Relationship Id="rId2" Type="http://schemas.openxmlformats.org/officeDocument/2006/relationships/image" Target="../media/image1437.png"/><Relationship Id="rId16" Type="http://schemas.openxmlformats.org/officeDocument/2006/relationships/image" Target="../media/image1450.png"/><Relationship Id="rId20" Type="http://schemas.openxmlformats.org/officeDocument/2006/relationships/image" Target="../media/image1454.png"/><Relationship Id="rId29" Type="http://schemas.openxmlformats.org/officeDocument/2006/relationships/image" Target="../media/image561.png"/><Relationship Id="rId41" Type="http://schemas.openxmlformats.org/officeDocument/2006/relationships/image" Target="../media/image14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1.jpg"/><Relationship Id="rId11" Type="http://schemas.openxmlformats.org/officeDocument/2006/relationships/image" Target="../media/image654.png"/><Relationship Id="rId24" Type="http://schemas.openxmlformats.org/officeDocument/2006/relationships/image" Target="../media/image1457.png"/><Relationship Id="rId32" Type="http://schemas.openxmlformats.org/officeDocument/2006/relationships/image" Target="../media/image336.png"/><Relationship Id="rId37" Type="http://schemas.openxmlformats.org/officeDocument/2006/relationships/image" Target="../media/image1463.png"/><Relationship Id="rId40" Type="http://schemas.openxmlformats.org/officeDocument/2006/relationships/image" Target="../media/image1465.png"/><Relationship Id="rId5" Type="http://schemas.openxmlformats.org/officeDocument/2006/relationships/image" Target="../media/image1440.png"/><Relationship Id="rId15" Type="http://schemas.openxmlformats.org/officeDocument/2006/relationships/image" Target="../media/image1449.png"/><Relationship Id="rId23" Type="http://schemas.openxmlformats.org/officeDocument/2006/relationships/image" Target="../media/image643.png"/><Relationship Id="rId28" Type="http://schemas.openxmlformats.org/officeDocument/2006/relationships/image" Target="../media/image1114.png"/><Relationship Id="rId36" Type="http://schemas.openxmlformats.org/officeDocument/2006/relationships/image" Target="../media/image1462.png"/><Relationship Id="rId10" Type="http://schemas.openxmlformats.org/officeDocument/2006/relationships/image" Target="../media/image1445.png"/><Relationship Id="rId19" Type="http://schemas.openxmlformats.org/officeDocument/2006/relationships/image" Target="../media/image1453.jpg"/><Relationship Id="rId31" Type="http://schemas.openxmlformats.org/officeDocument/2006/relationships/image" Target="../media/image1198.png"/><Relationship Id="rId4" Type="http://schemas.openxmlformats.org/officeDocument/2006/relationships/image" Target="../media/image1439.png"/><Relationship Id="rId9" Type="http://schemas.openxmlformats.org/officeDocument/2006/relationships/image" Target="../media/image1444.png"/><Relationship Id="rId14" Type="http://schemas.openxmlformats.org/officeDocument/2006/relationships/image" Target="../media/image1448.jpg"/><Relationship Id="rId22" Type="http://schemas.openxmlformats.org/officeDocument/2006/relationships/image" Target="../media/image1456.png"/><Relationship Id="rId27" Type="http://schemas.openxmlformats.org/officeDocument/2006/relationships/image" Target="../media/image1460.png"/><Relationship Id="rId30" Type="http://schemas.openxmlformats.org/officeDocument/2006/relationships/image" Target="../media/image1197.png"/><Relationship Id="rId35" Type="http://schemas.openxmlformats.org/officeDocument/2006/relationships/image" Target="../media/image1461.png"/><Relationship Id="rId8" Type="http://schemas.openxmlformats.org/officeDocument/2006/relationships/image" Target="../media/image1443.png"/><Relationship Id="rId3" Type="http://schemas.openxmlformats.org/officeDocument/2006/relationships/image" Target="../media/image1438.png"/><Relationship Id="rId12" Type="http://schemas.openxmlformats.org/officeDocument/2006/relationships/image" Target="../media/image1446.png"/><Relationship Id="rId17" Type="http://schemas.openxmlformats.org/officeDocument/2006/relationships/image" Target="../media/image1451.png"/><Relationship Id="rId25" Type="http://schemas.openxmlformats.org/officeDocument/2006/relationships/image" Target="../media/image1458.png"/><Relationship Id="rId33" Type="http://schemas.openxmlformats.org/officeDocument/2006/relationships/image" Target="../media/image427.png"/><Relationship Id="rId38" Type="http://schemas.openxmlformats.org/officeDocument/2006/relationships/image" Target="../media/image1464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8.png"/><Relationship Id="rId18" Type="http://schemas.openxmlformats.org/officeDocument/2006/relationships/image" Target="../media/image1482.png"/><Relationship Id="rId26" Type="http://schemas.openxmlformats.org/officeDocument/2006/relationships/image" Target="../media/image1488.png"/><Relationship Id="rId21" Type="http://schemas.openxmlformats.org/officeDocument/2006/relationships/image" Target="../media/image1485.png"/><Relationship Id="rId34" Type="http://schemas.openxmlformats.org/officeDocument/2006/relationships/image" Target="../media/image1494.png"/><Relationship Id="rId7" Type="http://schemas.openxmlformats.org/officeDocument/2006/relationships/image" Target="../media/image1472.png"/><Relationship Id="rId12" Type="http://schemas.openxmlformats.org/officeDocument/2006/relationships/image" Target="../media/image1477.png"/><Relationship Id="rId17" Type="http://schemas.openxmlformats.org/officeDocument/2006/relationships/image" Target="../media/image372.png"/><Relationship Id="rId25" Type="http://schemas.openxmlformats.org/officeDocument/2006/relationships/image" Target="../media/image1487.png"/><Relationship Id="rId33" Type="http://schemas.openxmlformats.org/officeDocument/2006/relationships/image" Target="../media/image1493.png"/><Relationship Id="rId2" Type="http://schemas.openxmlformats.org/officeDocument/2006/relationships/image" Target="../media/image1467.png"/><Relationship Id="rId16" Type="http://schemas.openxmlformats.org/officeDocument/2006/relationships/image" Target="../media/image1481.png"/><Relationship Id="rId20" Type="http://schemas.openxmlformats.org/officeDocument/2006/relationships/image" Target="../media/image1484.png"/><Relationship Id="rId29" Type="http://schemas.openxmlformats.org/officeDocument/2006/relationships/image" Target="../media/image6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1.png"/><Relationship Id="rId11" Type="http://schemas.openxmlformats.org/officeDocument/2006/relationships/image" Target="../media/image1476.jpg"/><Relationship Id="rId24" Type="http://schemas.openxmlformats.org/officeDocument/2006/relationships/image" Target="../media/image1486.png"/><Relationship Id="rId32" Type="http://schemas.openxmlformats.org/officeDocument/2006/relationships/image" Target="../media/image1492.png"/><Relationship Id="rId37" Type="http://schemas.openxmlformats.org/officeDocument/2006/relationships/image" Target="../media/image1496.png"/><Relationship Id="rId5" Type="http://schemas.openxmlformats.org/officeDocument/2006/relationships/image" Target="../media/image1470.jpg"/><Relationship Id="rId15" Type="http://schemas.openxmlformats.org/officeDocument/2006/relationships/image" Target="../media/image1480.jpg"/><Relationship Id="rId23" Type="http://schemas.openxmlformats.org/officeDocument/2006/relationships/image" Target="../media/image112.png"/><Relationship Id="rId28" Type="http://schemas.openxmlformats.org/officeDocument/2006/relationships/image" Target="../media/image427.png"/><Relationship Id="rId36" Type="http://schemas.openxmlformats.org/officeDocument/2006/relationships/image" Target="../media/image1495.png"/><Relationship Id="rId10" Type="http://schemas.openxmlformats.org/officeDocument/2006/relationships/image" Target="../media/image1475.jpg"/><Relationship Id="rId19" Type="http://schemas.openxmlformats.org/officeDocument/2006/relationships/image" Target="../media/image1483.png"/><Relationship Id="rId31" Type="http://schemas.openxmlformats.org/officeDocument/2006/relationships/image" Target="../media/image1491.png"/><Relationship Id="rId4" Type="http://schemas.openxmlformats.org/officeDocument/2006/relationships/image" Target="../media/image1469.jpg"/><Relationship Id="rId9" Type="http://schemas.openxmlformats.org/officeDocument/2006/relationships/image" Target="../media/image1474.png"/><Relationship Id="rId14" Type="http://schemas.openxmlformats.org/officeDocument/2006/relationships/image" Target="../media/image1479.jpg"/><Relationship Id="rId22" Type="http://schemas.openxmlformats.org/officeDocument/2006/relationships/image" Target="../media/image111.png"/><Relationship Id="rId27" Type="http://schemas.openxmlformats.org/officeDocument/2006/relationships/image" Target="../media/image1489.png"/><Relationship Id="rId30" Type="http://schemas.openxmlformats.org/officeDocument/2006/relationships/image" Target="../media/image1490.png"/><Relationship Id="rId35" Type="http://schemas.openxmlformats.org/officeDocument/2006/relationships/image" Target="../media/image959.png"/><Relationship Id="rId8" Type="http://schemas.openxmlformats.org/officeDocument/2006/relationships/image" Target="../media/image1473.png"/><Relationship Id="rId3" Type="http://schemas.openxmlformats.org/officeDocument/2006/relationships/image" Target="../media/image1468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501.png"/><Relationship Id="rId26" Type="http://schemas.openxmlformats.org/officeDocument/2006/relationships/image" Target="../media/image1076.png"/><Relationship Id="rId39" Type="http://schemas.openxmlformats.org/officeDocument/2006/relationships/image" Target="../media/image1516.png"/><Relationship Id="rId21" Type="http://schemas.openxmlformats.org/officeDocument/2006/relationships/image" Target="../media/image426.png"/><Relationship Id="rId34" Type="http://schemas.openxmlformats.org/officeDocument/2006/relationships/image" Target="../media/image1511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974.png"/><Relationship Id="rId25" Type="http://schemas.openxmlformats.org/officeDocument/2006/relationships/image" Target="../media/image1506.png"/><Relationship Id="rId33" Type="http://schemas.openxmlformats.org/officeDocument/2006/relationships/image" Target="../media/image1510.png"/><Relationship Id="rId38" Type="http://schemas.openxmlformats.org/officeDocument/2006/relationships/image" Target="../media/image1515.png"/><Relationship Id="rId2" Type="http://schemas.openxmlformats.org/officeDocument/2006/relationships/image" Target="../media/image113.png"/><Relationship Id="rId16" Type="http://schemas.openxmlformats.org/officeDocument/2006/relationships/image" Target="../media/image1500.jpg"/><Relationship Id="rId20" Type="http://schemas.openxmlformats.org/officeDocument/2006/relationships/image" Target="../media/image1503.png"/><Relationship Id="rId29" Type="http://schemas.openxmlformats.org/officeDocument/2006/relationships/image" Target="../media/image4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1115.png"/><Relationship Id="rId32" Type="http://schemas.openxmlformats.org/officeDocument/2006/relationships/image" Target="../media/image1509.png"/><Relationship Id="rId37" Type="http://schemas.openxmlformats.org/officeDocument/2006/relationships/image" Target="../media/image1514.png"/><Relationship Id="rId5" Type="http://schemas.openxmlformats.org/officeDocument/2006/relationships/image" Target="../media/image116.png"/><Relationship Id="rId15" Type="http://schemas.openxmlformats.org/officeDocument/2006/relationships/image" Target="../media/image1499.jpg"/><Relationship Id="rId23" Type="http://schemas.openxmlformats.org/officeDocument/2006/relationships/image" Target="../media/image1505.png"/><Relationship Id="rId28" Type="http://schemas.openxmlformats.org/officeDocument/2006/relationships/image" Target="../media/image1508.png"/><Relationship Id="rId36" Type="http://schemas.openxmlformats.org/officeDocument/2006/relationships/image" Target="../media/image1513.png"/><Relationship Id="rId10" Type="http://schemas.openxmlformats.org/officeDocument/2006/relationships/image" Target="../media/image121.png"/><Relationship Id="rId19" Type="http://schemas.openxmlformats.org/officeDocument/2006/relationships/image" Target="../media/image1502.png"/><Relationship Id="rId31" Type="http://schemas.openxmlformats.org/officeDocument/2006/relationships/image" Target="../media/image108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498.jpg"/><Relationship Id="rId22" Type="http://schemas.openxmlformats.org/officeDocument/2006/relationships/image" Target="../media/image1504.png"/><Relationship Id="rId27" Type="http://schemas.openxmlformats.org/officeDocument/2006/relationships/image" Target="../media/image1507.png"/><Relationship Id="rId30" Type="http://schemas.openxmlformats.org/officeDocument/2006/relationships/image" Target="../media/image1465.png"/><Relationship Id="rId35" Type="http://schemas.openxmlformats.org/officeDocument/2006/relationships/image" Target="../media/image1512.png"/><Relationship Id="rId8" Type="http://schemas.openxmlformats.org/officeDocument/2006/relationships/image" Target="../media/image119.png"/><Relationship Id="rId3" Type="http://schemas.openxmlformats.org/officeDocument/2006/relationships/image" Target="../media/image1497.png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12.png"/><Relationship Id="rId21" Type="http://schemas.openxmlformats.org/officeDocument/2006/relationships/image" Target="../media/image1535.png"/><Relationship Id="rId42" Type="http://schemas.openxmlformats.org/officeDocument/2006/relationships/image" Target="../media/image1552.png"/><Relationship Id="rId63" Type="http://schemas.openxmlformats.org/officeDocument/2006/relationships/image" Target="../media/image198.png"/><Relationship Id="rId84" Type="http://schemas.openxmlformats.org/officeDocument/2006/relationships/image" Target="../media/image1584.png"/><Relationship Id="rId138" Type="http://schemas.openxmlformats.org/officeDocument/2006/relationships/image" Target="../media/image1630.png"/><Relationship Id="rId159" Type="http://schemas.openxmlformats.org/officeDocument/2006/relationships/image" Target="../media/image1645.png"/><Relationship Id="rId170" Type="http://schemas.openxmlformats.org/officeDocument/2006/relationships/image" Target="../media/image1655.png"/><Relationship Id="rId191" Type="http://schemas.openxmlformats.org/officeDocument/2006/relationships/image" Target="../media/image1675.png"/><Relationship Id="rId205" Type="http://schemas.openxmlformats.org/officeDocument/2006/relationships/image" Target="../media/image312.png"/><Relationship Id="rId226" Type="http://schemas.openxmlformats.org/officeDocument/2006/relationships/image" Target="../media/image940.png"/><Relationship Id="rId247" Type="http://schemas.openxmlformats.org/officeDocument/2006/relationships/image" Target="../media/image427.png"/><Relationship Id="rId107" Type="http://schemas.openxmlformats.org/officeDocument/2006/relationships/image" Target="../media/image1602.png"/><Relationship Id="rId11" Type="http://schemas.openxmlformats.org/officeDocument/2006/relationships/image" Target="../media/image1525.png"/><Relationship Id="rId32" Type="http://schemas.openxmlformats.org/officeDocument/2006/relationships/image" Target="../media/image1545.png"/><Relationship Id="rId53" Type="http://schemas.openxmlformats.org/officeDocument/2006/relationships/image" Target="../media/image1560.png"/><Relationship Id="rId74" Type="http://schemas.openxmlformats.org/officeDocument/2006/relationships/image" Target="../media/image188.png"/><Relationship Id="rId128" Type="http://schemas.openxmlformats.org/officeDocument/2006/relationships/image" Target="../media/image1622.png"/><Relationship Id="rId149" Type="http://schemas.openxmlformats.org/officeDocument/2006/relationships/image" Target="../media/image1639.png"/><Relationship Id="rId5" Type="http://schemas.openxmlformats.org/officeDocument/2006/relationships/image" Target="../media/image1520.png"/><Relationship Id="rId95" Type="http://schemas.openxmlformats.org/officeDocument/2006/relationships/image" Target="../media/image1591.png"/><Relationship Id="rId160" Type="http://schemas.openxmlformats.org/officeDocument/2006/relationships/image" Target="../media/image1646.png"/><Relationship Id="rId181" Type="http://schemas.openxmlformats.org/officeDocument/2006/relationships/image" Target="../media/image1665.png"/><Relationship Id="rId216" Type="http://schemas.openxmlformats.org/officeDocument/2006/relationships/image" Target="../media/image1690.png"/><Relationship Id="rId237" Type="http://schemas.openxmlformats.org/officeDocument/2006/relationships/image" Target="../media/image1704.png"/><Relationship Id="rId22" Type="http://schemas.openxmlformats.org/officeDocument/2006/relationships/image" Target="../media/image1536.png"/><Relationship Id="rId43" Type="http://schemas.openxmlformats.org/officeDocument/2006/relationships/image" Target="../media/image1553.png"/><Relationship Id="rId64" Type="http://schemas.openxmlformats.org/officeDocument/2006/relationships/image" Target="../media/image1568.png"/><Relationship Id="rId118" Type="http://schemas.openxmlformats.org/officeDocument/2006/relationships/image" Target="../media/image1613.png"/><Relationship Id="rId139" Type="http://schemas.openxmlformats.org/officeDocument/2006/relationships/image" Target="../media/image1631.png"/><Relationship Id="rId85" Type="http://schemas.openxmlformats.org/officeDocument/2006/relationships/image" Target="../media/image1585.png"/><Relationship Id="rId150" Type="http://schemas.openxmlformats.org/officeDocument/2006/relationships/image" Target="../media/image1640.png"/><Relationship Id="rId171" Type="http://schemas.openxmlformats.org/officeDocument/2006/relationships/image" Target="../media/image1656.png"/><Relationship Id="rId192" Type="http://schemas.openxmlformats.org/officeDocument/2006/relationships/image" Target="../media/image1676.png"/><Relationship Id="rId206" Type="http://schemas.openxmlformats.org/officeDocument/2006/relationships/image" Target="../media/image324.png"/><Relationship Id="rId227" Type="http://schemas.openxmlformats.org/officeDocument/2006/relationships/image" Target="../media/image941.png"/><Relationship Id="rId248" Type="http://schemas.openxmlformats.org/officeDocument/2006/relationships/image" Target="../media/image1711.png"/><Relationship Id="rId12" Type="http://schemas.openxmlformats.org/officeDocument/2006/relationships/image" Target="../media/image1526.png"/><Relationship Id="rId33" Type="http://schemas.openxmlformats.org/officeDocument/2006/relationships/image" Target="../media/image1546.png"/><Relationship Id="rId108" Type="http://schemas.openxmlformats.org/officeDocument/2006/relationships/image" Target="../media/image1603.png"/><Relationship Id="rId129" Type="http://schemas.openxmlformats.org/officeDocument/2006/relationships/image" Target="../media/image164.png"/><Relationship Id="rId54" Type="http://schemas.openxmlformats.org/officeDocument/2006/relationships/image" Target="../media/image1561.png"/><Relationship Id="rId75" Type="http://schemas.openxmlformats.org/officeDocument/2006/relationships/image" Target="../media/image1576.png"/><Relationship Id="rId96" Type="http://schemas.openxmlformats.org/officeDocument/2006/relationships/image" Target="../media/image1592.png"/><Relationship Id="rId140" Type="http://schemas.openxmlformats.org/officeDocument/2006/relationships/image" Target="../media/image1632.png"/><Relationship Id="rId161" Type="http://schemas.openxmlformats.org/officeDocument/2006/relationships/image" Target="../media/image1647.png"/><Relationship Id="rId182" Type="http://schemas.openxmlformats.org/officeDocument/2006/relationships/image" Target="../media/image1666.png"/><Relationship Id="rId217" Type="http://schemas.openxmlformats.org/officeDocument/2006/relationships/image" Target="../media/image1691.png"/><Relationship Id="rId6" Type="http://schemas.openxmlformats.org/officeDocument/2006/relationships/image" Target="../media/image1521.png"/><Relationship Id="rId238" Type="http://schemas.openxmlformats.org/officeDocument/2006/relationships/image" Target="../media/image1126.png"/><Relationship Id="rId23" Type="http://schemas.openxmlformats.org/officeDocument/2006/relationships/image" Target="../media/image1537.png"/><Relationship Id="rId119" Type="http://schemas.openxmlformats.org/officeDocument/2006/relationships/image" Target="../media/image1614.png"/><Relationship Id="rId44" Type="http://schemas.openxmlformats.org/officeDocument/2006/relationships/image" Target="../media/image1554.png"/><Relationship Id="rId65" Type="http://schemas.openxmlformats.org/officeDocument/2006/relationships/image" Target="../media/image1569.png"/><Relationship Id="rId86" Type="http://schemas.openxmlformats.org/officeDocument/2006/relationships/image" Target="../media/image1586.png"/><Relationship Id="rId130" Type="http://schemas.openxmlformats.org/officeDocument/2006/relationships/image" Target="../media/image1623.png"/><Relationship Id="rId151" Type="http://schemas.openxmlformats.org/officeDocument/2006/relationships/image" Target="../media/image285.png"/><Relationship Id="rId172" Type="http://schemas.openxmlformats.org/officeDocument/2006/relationships/image" Target="../media/image1657.png"/><Relationship Id="rId193" Type="http://schemas.openxmlformats.org/officeDocument/2006/relationships/image" Target="../media/image1677.png"/><Relationship Id="rId207" Type="http://schemas.openxmlformats.org/officeDocument/2006/relationships/image" Target="../media/image1685.png"/><Relationship Id="rId228" Type="http://schemas.openxmlformats.org/officeDocument/2006/relationships/image" Target="../media/image942.png"/><Relationship Id="rId249" Type="http://schemas.openxmlformats.org/officeDocument/2006/relationships/image" Target="../media/image1712.png"/><Relationship Id="rId13" Type="http://schemas.openxmlformats.org/officeDocument/2006/relationships/image" Target="../media/image1527.png"/><Relationship Id="rId109" Type="http://schemas.openxmlformats.org/officeDocument/2006/relationships/image" Target="../media/image1604.png"/><Relationship Id="rId34" Type="http://schemas.openxmlformats.org/officeDocument/2006/relationships/image" Target="../media/image208.png"/><Relationship Id="rId55" Type="http://schemas.openxmlformats.org/officeDocument/2006/relationships/image" Target="../media/image1562.png"/><Relationship Id="rId76" Type="http://schemas.openxmlformats.org/officeDocument/2006/relationships/image" Target="../media/image1577.png"/><Relationship Id="rId97" Type="http://schemas.openxmlformats.org/officeDocument/2006/relationships/image" Target="../media/image1593.png"/><Relationship Id="rId120" Type="http://schemas.openxmlformats.org/officeDocument/2006/relationships/image" Target="../media/image1615.png"/><Relationship Id="rId141" Type="http://schemas.openxmlformats.org/officeDocument/2006/relationships/image" Target="../media/image1633.png"/><Relationship Id="rId7" Type="http://schemas.openxmlformats.org/officeDocument/2006/relationships/image" Target="../media/image1522.png"/><Relationship Id="rId162" Type="http://schemas.openxmlformats.org/officeDocument/2006/relationships/image" Target="../media/image1648.png"/><Relationship Id="rId183" Type="http://schemas.openxmlformats.org/officeDocument/2006/relationships/image" Target="../media/image1667.png"/><Relationship Id="rId218" Type="http://schemas.openxmlformats.org/officeDocument/2006/relationships/image" Target="../media/image150.png"/><Relationship Id="rId239" Type="http://schemas.openxmlformats.org/officeDocument/2006/relationships/image" Target="../media/image1705.png"/><Relationship Id="rId250" Type="http://schemas.openxmlformats.org/officeDocument/2006/relationships/image" Target="../media/image1713.png"/><Relationship Id="rId24" Type="http://schemas.openxmlformats.org/officeDocument/2006/relationships/image" Target="../media/image1538.png"/><Relationship Id="rId45" Type="http://schemas.openxmlformats.org/officeDocument/2006/relationships/image" Target="../media/image1555.png"/><Relationship Id="rId66" Type="http://schemas.openxmlformats.org/officeDocument/2006/relationships/image" Target="../media/image1570.png"/><Relationship Id="rId87" Type="http://schemas.openxmlformats.org/officeDocument/2006/relationships/image" Target="../media/image866.png"/><Relationship Id="rId110" Type="http://schemas.openxmlformats.org/officeDocument/2006/relationships/image" Target="../media/image1605.png"/><Relationship Id="rId131" Type="http://schemas.openxmlformats.org/officeDocument/2006/relationships/image" Target="../media/image804.png"/><Relationship Id="rId152" Type="http://schemas.openxmlformats.org/officeDocument/2006/relationships/image" Target="../media/image799.png"/><Relationship Id="rId173" Type="http://schemas.openxmlformats.org/officeDocument/2006/relationships/image" Target="../media/image1658.png"/><Relationship Id="rId194" Type="http://schemas.openxmlformats.org/officeDocument/2006/relationships/image" Target="../media/image1678.png"/><Relationship Id="rId208" Type="http://schemas.openxmlformats.org/officeDocument/2006/relationships/image" Target="../media/image1686.png"/><Relationship Id="rId229" Type="http://schemas.openxmlformats.org/officeDocument/2006/relationships/image" Target="../media/image1698.png"/><Relationship Id="rId240" Type="http://schemas.openxmlformats.org/officeDocument/2006/relationships/image" Target="../media/image1089.png"/><Relationship Id="rId14" Type="http://schemas.openxmlformats.org/officeDocument/2006/relationships/image" Target="../media/image1528.png"/><Relationship Id="rId35" Type="http://schemas.openxmlformats.org/officeDocument/2006/relationships/image" Target="../media/image1547.png"/><Relationship Id="rId56" Type="http://schemas.openxmlformats.org/officeDocument/2006/relationships/image" Target="../media/image252.png"/><Relationship Id="rId77" Type="http://schemas.openxmlformats.org/officeDocument/2006/relationships/image" Target="../media/image1578.png"/><Relationship Id="rId100" Type="http://schemas.openxmlformats.org/officeDocument/2006/relationships/image" Target="../media/image1596.png"/><Relationship Id="rId8" Type="http://schemas.openxmlformats.org/officeDocument/2006/relationships/image" Target="../media/image1408.png"/><Relationship Id="rId98" Type="http://schemas.openxmlformats.org/officeDocument/2006/relationships/image" Target="../media/image1594.png"/><Relationship Id="rId121" Type="http://schemas.openxmlformats.org/officeDocument/2006/relationships/image" Target="../media/image1616.png"/><Relationship Id="rId142" Type="http://schemas.openxmlformats.org/officeDocument/2006/relationships/image" Target="../media/image1634.png"/><Relationship Id="rId163" Type="http://schemas.openxmlformats.org/officeDocument/2006/relationships/image" Target="../media/image1649.png"/><Relationship Id="rId184" Type="http://schemas.openxmlformats.org/officeDocument/2006/relationships/image" Target="../media/image1668.png"/><Relationship Id="rId219" Type="http://schemas.openxmlformats.org/officeDocument/2006/relationships/image" Target="../media/image1692.png"/><Relationship Id="rId230" Type="http://schemas.openxmlformats.org/officeDocument/2006/relationships/image" Target="../media/image1699.png"/><Relationship Id="rId251" Type="http://schemas.openxmlformats.org/officeDocument/2006/relationships/image" Target="../media/image1714.png"/><Relationship Id="rId25" Type="http://schemas.openxmlformats.org/officeDocument/2006/relationships/image" Target="../media/image1539.png"/><Relationship Id="rId46" Type="http://schemas.openxmlformats.org/officeDocument/2006/relationships/image" Target="../media/image1556.png"/><Relationship Id="rId67" Type="http://schemas.openxmlformats.org/officeDocument/2006/relationships/image" Target="../media/image195.png"/><Relationship Id="rId88" Type="http://schemas.openxmlformats.org/officeDocument/2006/relationships/image" Target="../media/image1587.png"/><Relationship Id="rId111" Type="http://schemas.openxmlformats.org/officeDocument/2006/relationships/image" Target="../media/image1606.png"/><Relationship Id="rId132" Type="http://schemas.openxmlformats.org/officeDocument/2006/relationships/image" Target="../media/image1624.png"/><Relationship Id="rId153" Type="http://schemas.openxmlformats.org/officeDocument/2006/relationships/image" Target="../media/image1641.png"/><Relationship Id="rId174" Type="http://schemas.openxmlformats.org/officeDocument/2006/relationships/image" Target="../media/image1659.png"/><Relationship Id="rId195" Type="http://schemas.openxmlformats.org/officeDocument/2006/relationships/image" Target="../media/image1679.png"/><Relationship Id="rId209" Type="http://schemas.openxmlformats.org/officeDocument/2006/relationships/image" Target="../media/image704.png"/><Relationship Id="rId220" Type="http://schemas.openxmlformats.org/officeDocument/2006/relationships/image" Target="../media/image1693.png"/><Relationship Id="rId241" Type="http://schemas.openxmlformats.org/officeDocument/2006/relationships/image" Target="../media/image1706.png"/><Relationship Id="rId15" Type="http://schemas.openxmlformats.org/officeDocument/2006/relationships/image" Target="../media/image1529.png"/><Relationship Id="rId36" Type="http://schemas.openxmlformats.org/officeDocument/2006/relationships/image" Target="../media/image305.png"/><Relationship Id="rId57" Type="http://schemas.openxmlformats.org/officeDocument/2006/relationships/image" Target="../media/image1563.png"/><Relationship Id="rId78" Type="http://schemas.openxmlformats.org/officeDocument/2006/relationships/image" Target="../media/image1579.png"/><Relationship Id="rId99" Type="http://schemas.openxmlformats.org/officeDocument/2006/relationships/image" Target="../media/image1595.png"/><Relationship Id="rId101" Type="http://schemas.openxmlformats.org/officeDocument/2006/relationships/image" Target="../media/image1597.png"/><Relationship Id="rId122" Type="http://schemas.openxmlformats.org/officeDocument/2006/relationships/image" Target="../media/image1306.png"/><Relationship Id="rId143" Type="http://schemas.openxmlformats.org/officeDocument/2006/relationships/image" Target="../media/image1635.png"/><Relationship Id="rId164" Type="http://schemas.openxmlformats.org/officeDocument/2006/relationships/image" Target="../media/image1650.png"/><Relationship Id="rId185" Type="http://schemas.openxmlformats.org/officeDocument/2006/relationships/image" Target="../media/image1669.png"/><Relationship Id="rId9" Type="http://schemas.openxmlformats.org/officeDocument/2006/relationships/image" Target="../media/image1523.png"/><Relationship Id="rId210" Type="http://schemas.openxmlformats.org/officeDocument/2006/relationships/image" Target="../media/image1387.png"/><Relationship Id="rId26" Type="http://schemas.openxmlformats.org/officeDocument/2006/relationships/image" Target="../media/image1540.png"/><Relationship Id="rId231" Type="http://schemas.openxmlformats.org/officeDocument/2006/relationships/image" Target="../media/image1700.png"/><Relationship Id="rId252" Type="http://schemas.openxmlformats.org/officeDocument/2006/relationships/image" Target="../media/image1715.png"/><Relationship Id="rId47" Type="http://schemas.openxmlformats.org/officeDocument/2006/relationships/image" Target="../media/image1557.png"/><Relationship Id="rId68" Type="http://schemas.openxmlformats.org/officeDocument/2006/relationships/image" Target="../media/image1571.png"/><Relationship Id="rId89" Type="http://schemas.openxmlformats.org/officeDocument/2006/relationships/image" Target="../media/image184.png"/><Relationship Id="rId112" Type="http://schemas.openxmlformats.org/officeDocument/2006/relationships/image" Target="../media/image1607.png"/><Relationship Id="rId133" Type="http://schemas.openxmlformats.org/officeDocument/2006/relationships/image" Target="../media/image1625.png"/><Relationship Id="rId154" Type="http://schemas.openxmlformats.org/officeDocument/2006/relationships/image" Target="../media/image1642.png"/><Relationship Id="rId175" Type="http://schemas.openxmlformats.org/officeDocument/2006/relationships/image" Target="../media/image1660.png"/><Relationship Id="rId196" Type="http://schemas.openxmlformats.org/officeDocument/2006/relationships/image" Target="../media/image1680.png"/><Relationship Id="rId200" Type="http://schemas.openxmlformats.org/officeDocument/2006/relationships/image" Target="../media/image317.png"/><Relationship Id="rId16" Type="http://schemas.openxmlformats.org/officeDocument/2006/relationships/image" Target="../media/image1530.png"/><Relationship Id="rId221" Type="http://schemas.openxmlformats.org/officeDocument/2006/relationships/image" Target="../media/image1694.png"/><Relationship Id="rId242" Type="http://schemas.openxmlformats.org/officeDocument/2006/relationships/image" Target="../media/image1707.png"/><Relationship Id="rId37" Type="http://schemas.openxmlformats.org/officeDocument/2006/relationships/image" Target="../media/image1548.png"/><Relationship Id="rId58" Type="http://schemas.openxmlformats.org/officeDocument/2006/relationships/image" Target="../media/image1564.png"/><Relationship Id="rId79" Type="http://schemas.openxmlformats.org/officeDocument/2006/relationships/image" Target="../media/image1580.png"/><Relationship Id="rId102" Type="http://schemas.openxmlformats.org/officeDocument/2006/relationships/image" Target="../media/image1598.png"/><Relationship Id="rId123" Type="http://schemas.openxmlformats.org/officeDocument/2006/relationships/image" Target="../media/image1617.png"/><Relationship Id="rId144" Type="http://schemas.openxmlformats.org/officeDocument/2006/relationships/image" Target="../media/image1636.png"/><Relationship Id="rId90" Type="http://schemas.openxmlformats.org/officeDocument/2006/relationships/image" Target="../media/image1588.png"/><Relationship Id="rId165" Type="http://schemas.openxmlformats.org/officeDocument/2006/relationships/image" Target="../media/image189.png"/><Relationship Id="rId186" Type="http://schemas.openxmlformats.org/officeDocument/2006/relationships/image" Target="../media/image1670.png"/><Relationship Id="rId211" Type="http://schemas.openxmlformats.org/officeDocument/2006/relationships/image" Target="../media/image318.png"/><Relationship Id="rId232" Type="http://schemas.openxmlformats.org/officeDocument/2006/relationships/image" Target="../media/image946.png"/><Relationship Id="rId253" Type="http://schemas.openxmlformats.org/officeDocument/2006/relationships/image" Target="../media/image1716.png"/><Relationship Id="rId27" Type="http://schemas.openxmlformats.org/officeDocument/2006/relationships/image" Target="../media/image1541.png"/><Relationship Id="rId48" Type="http://schemas.openxmlformats.org/officeDocument/2006/relationships/image" Target="../media/image197.png"/><Relationship Id="rId69" Type="http://schemas.openxmlformats.org/officeDocument/2006/relationships/image" Target="../media/image1572.png"/><Relationship Id="rId113" Type="http://schemas.openxmlformats.org/officeDocument/2006/relationships/image" Target="../media/image1608.png"/><Relationship Id="rId134" Type="http://schemas.openxmlformats.org/officeDocument/2006/relationships/image" Target="../media/image1626.png"/><Relationship Id="rId80" Type="http://schemas.openxmlformats.org/officeDocument/2006/relationships/image" Target="../media/image1581.png"/><Relationship Id="rId155" Type="http://schemas.openxmlformats.org/officeDocument/2006/relationships/image" Target="../media/image174.png"/><Relationship Id="rId176" Type="http://schemas.openxmlformats.org/officeDocument/2006/relationships/image" Target="../media/image1661.png"/><Relationship Id="rId197" Type="http://schemas.openxmlformats.org/officeDocument/2006/relationships/image" Target="../media/image1681.png"/><Relationship Id="rId201" Type="http://schemas.openxmlformats.org/officeDocument/2006/relationships/image" Target="../media/image1683.png"/><Relationship Id="rId222" Type="http://schemas.openxmlformats.org/officeDocument/2006/relationships/image" Target="../media/image1695.png"/><Relationship Id="rId243" Type="http://schemas.openxmlformats.org/officeDocument/2006/relationships/image" Target="../media/image1708.png"/><Relationship Id="rId17" Type="http://schemas.openxmlformats.org/officeDocument/2006/relationships/image" Target="../media/image1531.png"/><Relationship Id="rId38" Type="http://schemas.openxmlformats.org/officeDocument/2006/relationships/image" Target="../media/image884.png"/><Relationship Id="rId59" Type="http://schemas.openxmlformats.org/officeDocument/2006/relationships/image" Target="../media/image1565.png"/><Relationship Id="rId103" Type="http://schemas.openxmlformats.org/officeDocument/2006/relationships/image" Target="../media/image1599.png"/><Relationship Id="rId124" Type="http://schemas.openxmlformats.org/officeDocument/2006/relationships/image" Target="../media/image1618.png"/><Relationship Id="rId70" Type="http://schemas.openxmlformats.org/officeDocument/2006/relationships/image" Target="../media/image1573.png"/><Relationship Id="rId91" Type="http://schemas.openxmlformats.org/officeDocument/2006/relationships/image" Target="../media/image240.png"/><Relationship Id="rId145" Type="http://schemas.openxmlformats.org/officeDocument/2006/relationships/image" Target="../media/image1282.png"/><Relationship Id="rId166" Type="http://schemas.openxmlformats.org/officeDocument/2006/relationships/image" Target="../media/image1651.png"/><Relationship Id="rId187" Type="http://schemas.openxmlformats.org/officeDocument/2006/relationships/image" Target="../media/image1671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687.png"/><Relationship Id="rId233" Type="http://schemas.openxmlformats.org/officeDocument/2006/relationships/image" Target="../media/image1701.png"/><Relationship Id="rId254" Type="http://schemas.openxmlformats.org/officeDocument/2006/relationships/image" Target="../media/image668.png"/><Relationship Id="rId28" Type="http://schemas.openxmlformats.org/officeDocument/2006/relationships/image" Target="../media/image1542.png"/><Relationship Id="rId49" Type="http://schemas.openxmlformats.org/officeDocument/2006/relationships/image" Target="../media/image846.png"/><Relationship Id="rId114" Type="http://schemas.openxmlformats.org/officeDocument/2006/relationships/image" Target="../media/image1609.png"/><Relationship Id="rId60" Type="http://schemas.openxmlformats.org/officeDocument/2006/relationships/image" Target="../media/image261.png"/><Relationship Id="rId81" Type="http://schemas.openxmlformats.org/officeDocument/2006/relationships/image" Target="../media/image1264.png"/><Relationship Id="rId135" Type="http://schemas.openxmlformats.org/officeDocument/2006/relationships/image" Target="../media/image1627.png"/><Relationship Id="rId156" Type="http://schemas.openxmlformats.org/officeDocument/2006/relationships/image" Target="../media/image777.png"/><Relationship Id="rId177" Type="http://schemas.openxmlformats.org/officeDocument/2006/relationships/image" Target="../media/image1230.png"/><Relationship Id="rId198" Type="http://schemas.openxmlformats.org/officeDocument/2006/relationships/image" Target="../media/image698.png"/><Relationship Id="rId202" Type="http://schemas.openxmlformats.org/officeDocument/2006/relationships/image" Target="../media/image1684.png"/><Relationship Id="rId223" Type="http://schemas.openxmlformats.org/officeDocument/2006/relationships/image" Target="../media/image1696.png"/><Relationship Id="rId244" Type="http://schemas.openxmlformats.org/officeDocument/2006/relationships/image" Target="../media/image1709.png"/><Relationship Id="rId18" Type="http://schemas.openxmlformats.org/officeDocument/2006/relationships/image" Target="../media/image1532.png"/><Relationship Id="rId39" Type="http://schemas.openxmlformats.org/officeDocument/2006/relationships/image" Target="../media/image1549.png"/><Relationship Id="rId50" Type="http://schemas.openxmlformats.org/officeDocument/2006/relationships/image" Target="../media/image180.png"/><Relationship Id="rId104" Type="http://schemas.openxmlformats.org/officeDocument/2006/relationships/image" Target="../media/image203.png"/><Relationship Id="rId125" Type="http://schemas.openxmlformats.org/officeDocument/2006/relationships/image" Target="../media/image1619.png"/><Relationship Id="rId146" Type="http://schemas.openxmlformats.org/officeDocument/2006/relationships/image" Target="../media/image1637.png"/><Relationship Id="rId167" Type="http://schemas.openxmlformats.org/officeDocument/2006/relationships/image" Target="../media/image1652.png"/><Relationship Id="rId188" Type="http://schemas.openxmlformats.org/officeDocument/2006/relationships/image" Target="../media/image1672.png"/><Relationship Id="rId71" Type="http://schemas.openxmlformats.org/officeDocument/2006/relationships/image" Target="../media/image181.png"/><Relationship Id="rId92" Type="http://schemas.openxmlformats.org/officeDocument/2006/relationships/image" Target="../media/image1589.png"/><Relationship Id="rId213" Type="http://schemas.openxmlformats.org/officeDocument/2006/relationships/image" Target="../media/image1688.png"/><Relationship Id="rId234" Type="http://schemas.openxmlformats.org/officeDocument/2006/relationships/image" Target="../media/image486.png"/><Relationship Id="rId2" Type="http://schemas.openxmlformats.org/officeDocument/2006/relationships/image" Target="../media/image1517.png"/><Relationship Id="rId29" Type="http://schemas.openxmlformats.org/officeDocument/2006/relationships/image" Target="../media/image1543.png"/><Relationship Id="rId255" Type="http://schemas.openxmlformats.org/officeDocument/2006/relationships/image" Target="../media/image1717.png"/><Relationship Id="rId40" Type="http://schemas.openxmlformats.org/officeDocument/2006/relationships/image" Target="../media/image1550.png"/><Relationship Id="rId115" Type="http://schemas.openxmlformats.org/officeDocument/2006/relationships/image" Target="../media/image1610.png"/><Relationship Id="rId136" Type="http://schemas.openxmlformats.org/officeDocument/2006/relationships/image" Target="../media/image1628.png"/><Relationship Id="rId157" Type="http://schemas.openxmlformats.org/officeDocument/2006/relationships/image" Target="../media/image1643.png"/><Relationship Id="rId178" Type="http://schemas.openxmlformats.org/officeDocument/2006/relationships/image" Target="../media/image1662.png"/><Relationship Id="rId61" Type="http://schemas.openxmlformats.org/officeDocument/2006/relationships/image" Target="../media/image1566.png"/><Relationship Id="rId82" Type="http://schemas.openxmlformats.org/officeDocument/2006/relationships/image" Target="../media/image1582.png"/><Relationship Id="rId199" Type="http://schemas.openxmlformats.org/officeDocument/2006/relationships/image" Target="../media/image1682.png"/><Relationship Id="rId203" Type="http://schemas.openxmlformats.org/officeDocument/2006/relationships/image" Target="../media/image319.png"/><Relationship Id="rId19" Type="http://schemas.openxmlformats.org/officeDocument/2006/relationships/image" Target="../media/image1533.png"/><Relationship Id="rId224" Type="http://schemas.openxmlformats.org/officeDocument/2006/relationships/image" Target="../media/image938.png"/><Relationship Id="rId245" Type="http://schemas.openxmlformats.org/officeDocument/2006/relationships/image" Target="../media/image1710.png"/><Relationship Id="rId30" Type="http://schemas.openxmlformats.org/officeDocument/2006/relationships/image" Target="../media/image827.png"/><Relationship Id="rId105" Type="http://schemas.openxmlformats.org/officeDocument/2006/relationships/image" Target="../media/image1600.png"/><Relationship Id="rId126" Type="http://schemas.openxmlformats.org/officeDocument/2006/relationships/image" Target="../media/image1620.png"/><Relationship Id="rId147" Type="http://schemas.openxmlformats.org/officeDocument/2006/relationships/image" Target="../media/image1638.png"/><Relationship Id="rId168" Type="http://schemas.openxmlformats.org/officeDocument/2006/relationships/image" Target="../media/image1653.png"/><Relationship Id="rId51" Type="http://schemas.openxmlformats.org/officeDocument/2006/relationships/image" Target="../media/image1558.png"/><Relationship Id="rId72" Type="http://schemas.openxmlformats.org/officeDocument/2006/relationships/image" Target="../media/image1574.png"/><Relationship Id="rId93" Type="http://schemas.openxmlformats.org/officeDocument/2006/relationships/image" Target="../media/image1590.png"/><Relationship Id="rId189" Type="http://schemas.openxmlformats.org/officeDocument/2006/relationships/image" Target="../media/image1673.png"/><Relationship Id="rId3" Type="http://schemas.openxmlformats.org/officeDocument/2006/relationships/image" Target="../media/image1518.png"/><Relationship Id="rId214" Type="http://schemas.openxmlformats.org/officeDocument/2006/relationships/image" Target="../media/image706.png"/><Relationship Id="rId235" Type="http://schemas.openxmlformats.org/officeDocument/2006/relationships/image" Target="../media/image1702.png"/><Relationship Id="rId256" Type="http://schemas.openxmlformats.org/officeDocument/2006/relationships/image" Target="../media/image1718.png"/><Relationship Id="rId116" Type="http://schemas.openxmlformats.org/officeDocument/2006/relationships/image" Target="../media/image1611.png"/><Relationship Id="rId137" Type="http://schemas.openxmlformats.org/officeDocument/2006/relationships/image" Target="../media/image1629.png"/><Relationship Id="rId158" Type="http://schemas.openxmlformats.org/officeDocument/2006/relationships/image" Target="../media/image1644.png"/><Relationship Id="rId20" Type="http://schemas.openxmlformats.org/officeDocument/2006/relationships/image" Target="../media/image1534.png"/><Relationship Id="rId41" Type="http://schemas.openxmlformats.org/officeDocument/2006/relationships/image" Target="../media/image1551.png"/><Relationship Id="rId62" Type="http://schemas.openxmlformats.org/officeDocument/2006/relationships/image" Target="../media/image1567.png"/><Relationship Id="rId83" Type="http://schemas.openxmlformats.org/officeDocument/2006/relationships/image" Target="../media/image1583.png"/><Relationship Id="rId179" Type="http://schemas.openxmlformats.org/officeDocument/2006/relationships/image" Target="../media/image1663.png"/><Relationship Id="rId190" Type="http://schemas.openxmlformats.org/officeDocument/2006/relationships/image" Target="../media/image1674.png"/><Relationship Id="rId204" Type="http://schemas.openxmlformats.org/officeDocument/2006/relationships/image" Target="../media/image1385.png"/><Relationship Id="rId225" Type="http://schemas.openxmlformats.org/officeDocument/2006/relationships/image" Target="../media/image1697.png"/><Relationship Id="rId246" Type="http://schemas.openxmlformats.org/officeDocument/2006/relationships/image" Target="../media/image141.png"/><Relationship Id="rId106" Type="http://schemas.openxmlformats.org/officeDocument/2006/relationships/image" Target="../media/image1601.png"/><Relationship Id="rId127" Type="http://schemas.openxmlformats.org/officeDocument/2006/relationships/image" Target="../media/image1621.png"/><Relationship Id="rId10" Type="http://schemas.openxmlformats.org/officeDocument/2006/relationships/image" Target="../media/image1524.png"/><Relationship Id="rId31" Type="http://schemas.openxmlformats.org/officeDocument/2006/relationships/image" Target="../media/image1544.png"/><Relationship Id="rId52" Type="http://schemas.openxmlformats.org/officeDocument/2006/relationships/image" Target="../media/image1559.png"/><Relationship Id="rId73" Type="http://schemas.openxmlformats.org/officeDocument/2006/relationships/image" Target="../media/image1575.png"/><Relationship Id="rId94" Type="http://schemas.openxmlformats.org/officeDocument/2006/relationships/image" Target="../media/image760.png"/><Relationship Id="rId148" Type="http://schemas.openxmlformats.org/officeDocument/2006/relationships/image" Target="../media/image288.png"/><Relationship Id="rId169" Type="http://schemas.openxmlformats.org/officeDocument/2006/relationships/image" Target="../media/image1654.png"/><Relationship Id="rId4" Type="http://schemas.openxmlformats.org/officeDocument/2006/relationships/image" Target="../media/image1519.png"/><Relationship Id="rId180" Type="http://schemas.openxmlformats.org/officeDocument/2006/relationships/image" Target="../media/image1664.png"/><Relationship Id="rId215" Type="http://schemas.openxmlformats.org/officeDocument/2006/relationships/image" Target="../media/image1689.png"/><Relationship Id="rId236" Type="http://schemas.openxmlformats.org/officeDocument/2006/relationships/image" Target="../media/image1703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37.png"/><Relationship Id="rId21" Type="http://schemas.openxmlformats.org/officeDocument/2006/relationships/image" Target="../media/image1732.png"/><Relationship Id="rId42" Type="http://schemas.openxmlformats.org/officeDocument/2006/relationships/image" Target="../media/image1750.png"/><Relationship Id="rId47" Type="http://schemas.openxmlformats.org/officeDocument/2006/relationships/image" Target="../media/image1755.png"/><Relationship Id="rId63" Type="http://schemas.openxmlformats.org/officeDocument/2006/relationships/image" Target="../media/image1768.png"/><Relationship Id="rId68" Type="http://schemas.openxmlformats.org/officeDocument/2006/relationships/image" Target="../media/image1772.png"/><Relationship Id="rId84" Type="http://schemas.openxmlformats.org/officeDocument/2006/relationships/image" Target="../media/image1786.png"/><Relationship Id="rId89" Type="http://schemas.openxmlformats.org/officeDocument/2006/relationships/image" Target="../media/image1791.png"/><Relationship Id="rId112" Type="http://schemas.openxmlformats.org/officeDocument/2006/relationships/image" Target="../media/image1805.png"/><Relationship Id="rId16" Type="http://schemas.openxmlformats.org/officeDocument/2006/relationships/image" Target="../media/image1728.png"/><Relationship Id="rId107" Type="http://schemas.openxmlformats.org/officeDocument/2006/relationships/image" Target="../media/image1801.png"/><Relationship Id="rId11" Type="http://schemas.openxmlformats.org/officeDocument/2006/relationships/image" Target="../media/image1726.png"/><Relationship Id="rId32" Type="http://schemas.openxmlformats.org/officeDocument/2006/relationships/image" Target="../media/image1743.png"/><Relationship Id="rId37" Type="http://schemas.openxmlformats.org/officeDocument/2006/relationships/image" Target="../media/image1747.png"/><Relationship Id="rId53" Type="http://schemas.openxmlformats.org/officeDocument/2006/relationships/image" Target="../media/image1760.png"/><Relationship Id="rId58" Type="http://schemas.openxmlformats.org/officeDocument/2006/relationships/image" Target="../media/image1764.png"/><Relationship Id="rId74" Type="http://schemas.openxmlformats.org/officeDocument/2006/relationships/image" Target="../media/image1778.png"/><Relationship Id="rId79" Type="http://schemas.openxmlformats.org/officeDocument/2006/relationships/image" Target="../media/image1783.png"/><Relationship Id="rId102" Type="http://schemas.openxmlformats.org/officeDocument/2006/relationships/image" Target="../media/image566.png"/><Relationship Id="rId5" Type="http://schemas.openxmlformats.org/officeDocument/2006/relationships/image" Target="../media/image783.png"/><Relationship Id="rId90" Type="http://schemas.openxmlformats.org/officeDocument/2006/relationships/image" Target="../media/image1792.png"/><Relationship Id="rId95" Type="http://schemas.openxmlformats.org/officeDocument/2006/relationships/image" Target="../media/image1796.png"/><Relationship Id="rId22" Type="http://schemas.openxmlformats.org/officeDocument/2006/relationships/image" Target="../media/image1733.png"/><Relationship Id="rId27" Type="http://schemas.openxmlformats.org/officeDocument/2006/relationships/image" Target="../media/image1738.png"/><Relationship Id="rId43" Type="http://schemas.openxmlformats.org/officeDocument/2006/relationships/image" Target="../media/image1751.png"/><Relationship Id="rId48" Type="http://schemas.openxmlformats.org/officeDocument/2006/relationships/image" Target="../media/image1756.png"/><Relationship Id="rId64" Type="http://schemas.openxmlformats.org/officeDocument/2006/relationships/image" Target="../media/image181.png"/><Relationship Id="rId69" Type="http://schemas.openxmlformats.org/officeDocument/2006/relationships/image" Target="../media/image1773.png"/><Relationship Id="rId80" Type="http://schemas.openxmlformats.org/officeDocument/2006/relationships/image" Target="../media/image1784.png"/><Relationship Id="rId85" Type="http://schemas.openxmlformats.org/officeDocument/2006/relationships/image" Target="../media/image1787.png"/><Relationship Id="rId12" Type="http://schemas.openxmlformats.org/officeDocument/2006/relationships/image" Target="../media/image1727.png"/><Relationship Id="rId17" Type="http://schemas.openxmlformats.org/officeDocument/2006/relationships/image" Target="../media/image883.png"/><Relationship Id="rId33" Type="http://schemas.openxmlformats.org/officeDocument/2006/relationships/image" Target="../media/image1744.png"/><Relationship Id="rId38" Type="http://schemas.openxmlformats.org/officeDocument/2006/relationships/image" Target="../media/image167.png"/><Relationship Id="rId59" Type="http://schemas.openxmlformats.org/officeDocument/2006/relationships/image" Target="../media/image1765.png"/><Relationship Id="rId103" Type="http://schemas.openxmlformats.org/officeDocument/2006/relationships/image" Target="../media/image1465.png"/><Relationship Id="rId108" Type="http://schemas.openxmlformats.org/officeDocument/2006/relationships/image" Target="../media/image1802.png"/><Relationship Id="rId54" Type="http://schemas.openxmlformats.org/officeDocument/2006/relationships/image" Target="../media/image1761.png"/><Relationship Id="rId70" Type="http://schemas.openxmlformats.org/officeDocument/2006/relationships/image" Target="../media/image1774.png"/><Relationship Id="rId75" Type="http://schemas.openxmlformats.org/officeDocument/2006/relationships/image" Target="../media/image1779.png"/><Relationship Id="rId91" Type="http://schemas.openxmlformats.org/officeDocument/2006/relationships/image" Target="../media/image1793.png"/><Relationship Id="rId96" Type="http://schemas.openxmlformats.org/officeDocument/2006/relationships/image" Target="../media/image6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.png"/><Relationship Id="rId15" Type="http://schemas.openxmlformats.org/officeDocument/2006/relationships/image" Target="../media/image769.png"/><Relationship Id="rId23" Type="http://schemas.openxmlformats.org/officeDocument/2006/relationships/image" Target="../media/image1734.png"/><Relationship Id="rId28" Type="http://schemas.openxmlformats.org/officeDocument/2006/relationships/image" Target="../media/image1739.png"/><Relationship Id="rId36" Type="http://schemas.openxmlformats.org/officeDocument/2006/relationships/image" Target="../media/image818.png"/><Relationship Id="rId49" Type="http://schemas.openxmlformats.org/officeDocument/2006/relationships/image" Target="../media/image1757.png"/><Relationship Id="rId57" Type="http://schemas.openxmlformats.org/officeDocument/2006/relationships/image" Target="../media/image1304.png"/><Relationship Id="rId106" Type="http://schemas.openxmlformats.org/officeDocument/2006/relationships/image" Target="../media/image1148.png"/><Relationship Id="rId10" Type="http://schemas.openxmlformats.org/officeDocument/2006/relationships/image" Target="../media/image1725.png"/><Relationship Id="rId31" Type="http://schemas.openxmlformats.org/officeDocument/2006/relationships/image" Target="../media/image1742.png"/><Relationship Id="rId44" Type="http://schemas.openxmlformats.org/officeDocument/2006/relationships/image" Target="../media/image1752.png"/><Relationship Id="rId52" Type="http://schemas.openxmlformats.org/officeDocument/2006/relationships/image" Target="../media/image1759.png"/><Relationship Id="rId60" Type="http://schemas.openxmlformats.org/officeDocument/2006/relationships/image" Target="../media/image1766.png"/><Relationship Id="rId65" Type="http://schemas.openxmlformats.org/officeDocument/2006/relationships/image" Target="../media/image1769.png"/><Relationship Id="rId73" Type="http://schemas.openxmlformats.org/officeDocument/2006/relationships/image" Target="../media/image1777.png"/><Relationship Id="rId78" Type="http://schemas.openxmlformats.org/officeDocument/2006/relationships/image" Target="../media/image1782.png"/><Relationship Id="rId81" Type="http://schemas.openxmlformats.org/officeDocument/2006/relationships/image" Target="../media/image324.png"/><Relationship Id="rId86" Type="http://schemas.openxmlformats.org/officeDocument/2006/relationships/image" Target="../media/image1788.png"/><Relationship Id="rId94" Type="http://schemas.openxmlformats.org/officeDocument/2006/relationships/image" Target="../media/image667.png"/><Relationship Id="rId99" Type="http://schemas.openxmlformats.org/officeDocument/2006/relationships/image" Target="../media/image144.png"/><Relationship Id="rId101" Type="http://schemas.openxmlformats.org/officeDocument/2006/relationships/image" Target="../media/image1799.png"/><Relationship Id="rId4" Type="http://schemas.openxmlformats.org/officeDocument/2006/relationships/image" Target="../media/image1721.png"/><Relationship Id="rId9" Type="http://schemas.openxmlformats.org/officeDocument/2006/relationships/image" Target="../media/image1724.png"/><Relationship Id="rId13" Type="http://schemas.openxmlformats.org/officeDocument/2006/relationships/image" Target="../media/image1302.png"/><Relationship Id="rId18" Type="http://schemas.openxmlformats.org/officeDocument/2006/relationships/image" Target="../media/image1729.png"/><Relationship Id="rId39" Type="http://schemas.openxmlformats.org/officeDocument/2006/relationships/image" Target="../media/image1748.png"/><Relationship Id="rId109" Type="http://schemas.openxmlformats.org/officeDocument/2006/relationships/image" Target="../media/image1803.png"/><Relationship Id="rId34" Type="http://schemas.openxmlformats.org/officeDocument/2006/relationships/image" Target="../media/image1745.png"/><Relationship Id="rId50" Type="http://schemas.openxmlformats.org/officeDocument/2006/relationships/image" Target="../media/image1758.png"/><Relationship Id="rId55" Type="http://schemas.openxmlformats.org/officeDocument/2006/relationships/image" Target="../media/image1762.png"/><Relationship Id="rId76" Type="http://schemas.openxmlformats.org/officeDocument/2006/relationships/image" Target="../media/image1780.png"/><Relationship Id="rId97" Type="http://schemas.openxmlformats.org/officeDocument/2006/relationships/image" Target="../media/image1797.png"/><Relationship Id="rId104" Type="http://schemas.openxmlformats.org/officeDocument/2006/relationships/image" Target="../media/image1118.png"/><Relationship Id="rId7" Type="http://schemas.openxmlformats.org/officeDocument/2006/relationships/image" Target="../media/image1722.png"/><Relationship Id="rId71" Type="http://schemas.openxmlformats.org/officeDocument/2006/relationships/image" Target="../media/image1775.png"/><Relationship Id="rId92" Type="http://schemas.openxmlformats.org/officeDocument/2006/relationships/image" Target="../media/image1794.png"/><Relationship Id="rId2" Type="http://schemas.openxmlformats.org/officeDocument/2006/relationships/image" Target="../media/image1719.jpg"/><Relationship Id="rId29" Type="http://schemas.openxmlformats.org/officeDocument/2006/relationships/image" Target="../media/image1740.png"/><Relationship Id="rId24" Type="http://schemas.openxmlformats.org/officeDocument/2006/relationships/image" Target="../media/image1735.png"/><Relationship Id="rId40" Type="http://schemas.openxmlformats.org/officeDocument/2006/relationships/image" Target="../media/image1286.png"/><Relationship Id="rId45" Type="http://schemas.openxmlformats.org/officeDocument/2006/relationships/image" Target="../media/image1753.png"/><Relationship Id="rId66" Type="http://schemas.openxmlformats.org/officeDocument/2006/relationships/image" Target="../media/image1770.png"/><Relationship Id="rId87" Type="http://schemas.openxmlformats.org/officeDocument/2006/relationships/image" Target="../media/image1789.png"/><Relationship Id="rId110" Type="http://schemas.openxmlformats.org/officeDocument/2006/relationships/image" Target="../media/image1804.png"/><Relationship Id="rId61" Type="http://schemas.openxmlformats.org/officeDocument/2006/relationships/image" Target="../media/image927.png"/><Relationship Id="rId82" Type="http://schemas.openxmlformats.org/officeDocument/2006/relationships/image" Target="../media/image1386.png"/><Relationship Id="rId19" Type="http://schemas.openxmlformats.org/officeDocument/2006/relationships/image" Target="../media/image1730.png"/><Relationship Id="rId14" Type="http://schemas.openxmlformats.org/officeDocument/2006/relationships/image" Target="../media/image827.png"/><Relationship Id="rId30" Type="http://schemas.openxmlformats.org/officeDocument/2006/relationships/image" Target="../media/image1741.png"/><Relationship Id="rId35" Type="http://schemas.openxmlformats.org/officeDocument/2006/relationships/image" Target="../media/image1746.png"/><Relationship Id="rId56" Type="http://schemas.openxmlformats.org/officeDocument/2006/relationships/image" Target="../media/image1763.png"/><Relationship Id="rId77" Type="http://schemas.openxmlformats.org/officeDocument/2006/relationships/image" Target="../media/image1781.png"/><Relationship Id="rId100" Type="http://schemas.openxmlformats.org/officeDocument/2006/relationships/image" Target="../media/image1798.png"/><Relationship Id="rId105" Type="http://schemas.openxmlformats.org/officeDocument/2006/relationships/image" Target="../media/image1800.png"/><Relationship Id="rId8" Type="http://schemas.openxmlformats.org/officeDocument/2006/relationships/image" Target="../media/image1723.png"/><Relationship Id="rId51" Type="http://schemas.openxmlformats.org/officeDocument/2006/relationships/image" Target="../media/image1610.png"/><Relationship Id="rId72" Type="http://schemas.openxmlformats.org/officeDocument/2006/relationships/image" Target="../media/image1776.png"/><Relationship Id="rId93" Type="http://schemas.openxmlformats.org/officeDocument/2006/relationships/image" Target="../media/image1795.png"/><Relationship Id="rId98" Type="http://schemas.openxmlformats.org/officeDocument/2006/relationships/image" Target="../media/image1506.png"/><Relationship Id="rId3" Type="http://schemas.openxmlformats.org/officeDocument/2006/relationships/image" Target="../media/image1720.png"/><Relationship Id="rId25" Type="http://schemas.openxmlformats.org/officeDocument/2006/relationships/image" Target="../media/image1736.png"/><Relationship Id="rId46" Type="http://schemas.openxmlformats.org/officeDocument/2006/relationships/image" Target="../media/image1754.png"/><Relationship Id="rId67" Type="http://schemas.openxmlformats.org/officeDocument/2006/relationships/image" Target="../media/image1771.png"/><Relationship Id="rId20" Type="http://schemas.openxmlformats.org/officeDocument/2006/relationships/image" Target="../media/image1731.png"/><Relationship Id="rId41" Type="http://schemas.openxmlformats.org/officeDocument/2006/relationships/image" Target="../media/image1749.png"/><Relationship Id="rId62" Type="http://schemas.openxmlformats.org/officeDocument/2006/relationships/image" Target="../media/image1767.png"/><Relationship Id="rId83" Type="http://schemas.openxmlformats.org/officeDocument/2006/relationships/image" Target="../media/image1785.png"/><Relationship Id="rId88" Type="http://schemas.openxmlformats.org/officeDocument/2006/relationships/image" Target="../media/image1790.png"/><Relationship Id="rId111" Type="http://schemas.openxmlformats.org/officeDocument/2006/relationships/image" Target="../media/image1515.png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7.png"/><Relationship Id="rId21" Type="http://schemas.openxmlformats.org/officeDocument/2006/relationships/image" Target="../media/image1817.png"/><Relationship Id="rId42" Type="http://schemas.openxmlformats.org/officeDocument/2006/relationships/image" Target="../media/image1831.png"/><Relationship Id="rId47" Type="http://schemas.openxmlformats.org/officeDocument/2006/relationships/image" Target="../media/image1834.png"/><Relationship Id="rId63" Type="http://schemas.openxmlformats.org/officeDocument/2006/relationships/image" Target="../media/image236.png"/><Relationship Id="rId68" Type="http://schemas.openxmlformats.org/officeDocument/2006/relationships/image" Target="../media/image167.png"/><Relationship Id="rId84" Type="http://schemas.openxmlformats.org/officeDocument/2006/relationships/image" Target="../media/image1860.png"/><Relationship Id="rId89" Type="http://schemas.openxmlformats.org/officeDocument/2006/relationships/image" Target="../media/image1864.png"/><Relationship Id="rId112" Type="http://schemas.openxmlformats.org/officeDocument/2006/relationships/image" Target="../media/image106.png"/><Relationship Id="rId16" Type="http://schemas.openxmlformats.org/officeDocument/2006/relationships/image" Target="../media/image197.png"/><Relationship Id="rId107" Type="http://schemas.openxmlformats.org/officeDocument/2006/relationships/image" Target="../media/image1878.png"/><Relationship Id="rId11" Type="http://schemas.openxmlformats.org/officeDocument/2006/relationships/image" Target="../media/image180.png"/><Relationship Id="rId32" Type="http://schemas.openxmlformats.org/officeDocument/2006/relationships/image" Target="../media/image1822.png"/><Relationship Id="rId37" Type="http://schemas.openxmlformats.org/officeDocument/2006/relationships/image" Target="../media/image1827.png"/><Relationship Id="rId53" Type="http://schemas.openxmlformats.org/officeDocument/2006/relationships/image" Target="../media/image1839.png"/><Relationship Id="rId58" Type="http://schemas.openxmlformats.org/officeDocument/2006/relationships/image" Target="../media/image1844.png"/><Relationship Id="rId74" Type="http://schemas.openxmlformats.org/officeDocument/2006/relationships/image" Target="../media/image1854.png"/><Relationship Id="rId79" Type="http://schemas.openxmlformats.org/officeDocument/2006/relationships/image" Target="../media/image1856.png"/><Relationship Id="rId102" Type="http://schemas.openxmlformats.org/officeDocument/2006/relationships/image" Target="../media/image1874.png"/><Relationship Id="rId123" Type="http://schemas.openxmlformats.org/officeDocument/2006/relationships/image" Target="../media/image1891.png"/><Relationship Id="rId128" Type="http://schemas.openxmlformats.org/officeDocument/2006/relationships/image" Target="../media/image1896.png"/><Relationship Id="rId5" Type="http://schemas.openxmlformats.org/officeDocument/2006/relationships/image" Target="../media/image1808.png"/><Relationship Id="rId90" Type="http://schemas.openxmlformats.org/officeDocument/2006/relationships/image" Target="../media/image188.png"/><Relationship Id="rId95" Type="http://schemas.openxmlformats.org/officeDocument/2006/relationships/image" Target="../media/image1868.jpg"/><Relationship Id="rId22" Type="http://schemas.openxmlformats.org/officeDocument/2006/relationships/image" Target="../media/image1818.png"/><Relationship Id="rId27" Type="http://schemas.openxmlformats.org/officeDocument/2006/relationships/image" Target="../media/image1820.png"/><Relationship Id="rId43" Type="http://schemas.openxmlformats.org/officeDocument/2006/relationships/image" Target="../media/image1832.png"/><Relationship Id="rId48" Type="http://schemas.openxmlformats.org/officeDocument/2006/relationships/image" Target="../media/image1835.png"/><Relationship Id="rId64" Type="http://schemas.openxmlformats.org/officeDocument/2006/relationships/image" Target="../media/image1849.png"/><Relationship Id="rId69" Type="http://schemas.openxmlformats.org/officeDocument/2006/relationships/image" Target="../media/image1748.png"/><Relationship Id="rId113" Type="http://schemas.openxmlformats.org/officeDocument/2006/relationships/image" Target="../media/image1882.png"/><Relationship Id="rId118" Type="http://schemas.openxmlformats.org/officeDocument/2006/relationships/image" Target="../media/image1886.png"/><Relationship Id="rId80" Type="http://schemas.openxmlformats.org/officeDocument/2006/relationships/image" Target="../media/image288.png"/><Relationship Id="rId85" Type="http://schemas.openxmlformats.org/officeDocument/2006/relationships/image" Target="../media/image234.png"/><Relationship Id="rId12" Type="http://schemas.openxmlformats.org/officeDocument/2006/relationships/image" Target="../media/image1812.png"/><Relationship Id="rId17" Type="http://schemas.openxmlformats.org/officeDocument/2006/relationships/image" Target="../media/image1814.png"/><Relationship Id="rId33" Type="http://schemas.openxmlformats.org/officeDocument/2006/relationships/image" Target="../media/image1823.png"/><Relationship Id="rId38" Type="http://schemas.openxmlformats.org/officeDocument/2006/relationships/image" Target="../media/image1734.png"/><Relationship Id="rId59" Type="http://schemas.openxmlformats.org/officeDocument/2006/relationships/image" Target="../media/image1845.png"/><Relationship Id="rId103" Type="http://schemas.openxmlformats.org/officeDocument/2006/relationships/image" Target="../media/image1875.png"/><Relationship Id="rId108" Type="http://schemas.openxmlformats.org/officeDocument/2006/relationships/image" Target="../media/image1879.png"/><Relationship Id="rId124" Type="http://schemas.openxmlformats.org/officeDocument/2006/relationships/image" Target="../media/image1892.png"/><Relationship Id="rId129" Type="http://schemas.openxmlformats.org/officeDocument/2006/relationships/image" Target="../media/image1897.png"/><Relationship Id="rId54" Type="http://schemas.openxmlformats.org/officeDocument/2006/relationships/image" Target="../media/image1840.png"/><Relationship Id="rId70" Type="http://schemas.openxmlformats.org/officeDocument/2006/relationships/image" Target="../media/image1282.png"/><Relationship Id="rId75" Type="http://schemas.openxmlformats.org/officeDocument/2006/relationships/image" Target="../media/image164.png"/><Relationship Id="rId91" Type="http://schemas.openxmlformats.org/officeDocument/2006/relationships/image" Target="../media/image195.png"/><Relationship Id="rId96" Type="http://schemas.openxmlformats.org/officeDocument/2006/relationships/image" Target="../media/image18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9.png"/><Relationship Id="rId23" Type="http://schemas.openxmlformats.org/officeDocument/2006/relationships/image" Target="../media/image1819.png"/><Relationship Id="rId28" Type="http://schemas.openxmlformats.org/officeDocument/2006/relationships/image" Target="../media/image198.png"/><Relationship Id="rId49" Type="http://schemas.openxmlformats.org/officeDocument/2006/relationships/image" Target="../media/image1836.png"/><Relationship Id="rId114" Type="http://schemas.openxmlformats.org/officeDocument/2006/relationships/image" Target="../media/image1883.png"/><Relationship Id="rId119" Type="http://schemas.openxmlformats.org/officeDocument/2006/relationships/image" Target="../media/image1887.png"/><Relationship Id="rId44" Type="http://schemas.openxmlformats.org/officeDocument/2006/relationships/image" Target="../media/image1833.png"/><Relationship Id="rId60" Type="http://schemas.openxmlformats.org/officeDocument/2006/relationships/image" Target="../media/image1846.png"/><Relationship Id="rId65" Type="http://schemas.openxmlformats.org/officeDocument/2006/relationships/image" Target="../media/image1850.png"/><Relationship Id="rId81" Type="http://schemas.openxmlformats.org/officeDocument/2006/relationships/image" Target="../media/image1857.png"/><Relationship Id="rId86" Type="http://schemas.openxmlformats.org/officeDocument/2006/relationships/image" Target="../media/image1861.png"/><Relationship Id="rId130" Type="http://schemas.openxmlformats.org/officeDocument/2006/relationships/image" Target="../media/image673.png"/><Relationship Id="rId13" Type="http://schemas.openxmlformats.org/officeDocument/2006/relationships/image" Target="../media/image186.png"/><Relationship Id="rId18" Type="http://schemas.openxmlformats.org/officeDocument/2006/relationships/image" Target="../media/image174.png"/><Relationship Id="rId39" Type="http://schemas.openxmlformats.org/officeDocument/2006/relationships/image" Target="../media/image1828.png"/><Relationship Id="rId109" Type="http://schemas.openxmlformats.org/officeDocument/2006/relationships/image" Target="../media/image1880.png"/><Relationship Id="rId34" Type="http://schemas.openxmlformats.org/officeDocument/2006/relationships/image" Target="../media/image1824.png"/><Relationship Id="rId50" Type="http://schemas.openxmlformats.org/officeDocument/2006/relationships/image" Target="../media/image272.png"/><Relationship Id="rId55" Type="http://schemas.openxmlformats.org/officeDocument/2006/relationships/image" Target="../media/image1841.png"/><Relationship Id="rId76" Type="http://schemas.openxmlformats.org/officeDocument/2006/relationships/image" Target="../media/image278.png"/><Relationship Id="rId97" Type="http://schemas.openxmlformats.org/officeDocument/2006/relationships/image" Target="../media/image1870.jpg"/><Relationship Id="rId104" Type="http://schemas.openxmlformats.org/officeDocument/2006/relationships/image" Target="../media/image1876.png"/><Relationship Id="rId120" Type="http://schemas.openxmlformats.org/officeDocument/2006/relationships/image" Target="../media/image1888.png"/><Relationship Id="rId125" Type="http://schemas.openxmlformats.org/officeDocument/2006/relationships/image" Target="../media/image1893.png"/><Relationship Id="rId7" Type="http://schemas.openxmlformats.org/officeDocument/2006/relationships/image" Target="../media/image221.png"/><Relationship Id="rId71" Type="http://schemas.openxmlformats.org/officeDocument/2006/relationships/image" Target="../media/image1853.png"/><Relationship Id="rId92" Type="http://schemas.openxmlformats.org/officeDocument/2006/relationships/image" Target="../media/image1865.png"/><Relationship Id="rId2" Type="http://schemas.openxmlformats.org/officeDocument/2006/relationships/image" Target="../media/image1806.jpg"/><Relationship Id="rId29" Type="http://schemas.openxmlformats.org/officeDocument/2006/relationships/image" Target="../media/image261.png"/><Relationship Id="rId24" Type="http://schemas.openxmlformats.org/officeDocument/2006/relationships/image" Target="../media/image479.png"/><Relationship Id="rId40" Type="http://schemas.openxmlformats.org/officeDocument/2006/relationships/image" Target="../media/image1829.png"/><Relationship Id="rId45" Type="http://schemas.openxmlformats.org/officeDocument/2006/relationships/image" Target="../media/image1740.png"/><Relationship Id="rId66" Type="http://schemas.openxmlformats.org/officeDocument/2006/relationships/image" Target="../media/image1851.png"/><Relationship Id="rId87" Type="http://schemas.openxmlformats.org/officeDocument/2006/relationships/image" Target="../media/image1862.png"/><Relationship Id="rId110" Type="http://schemas.openxmlformats.org/officeDocument/2006/relationships/image" Target="../media/image1881.png"/><Relationship Id="rId115" Type="http://schemas.openxmlformats.org/officeDocument/2006/relationships/image" Target="../media/image1884.png"/><Relationship Id="rId61" Type="http://schemas.openxmlformats.org/officeDocument/2006/relationships/image" Target="../media/image1847.png"/><Relationship Id="rId82" Type="http://schemas.openxmlformats.org/officeDocument/2006/relationships/image" Target="../media/image1858.png"/><Relationship Id="rId19" Type="http://schemas.openxmlformats.org/officeDocument/2006/relationships/image" Target="../media/image1815.png"/><Relationship Id="rId14" Type="http://schemas.openxmlformats.org/officeDocument/2006/relationships/image" Target="../media/image1813.png"/><Relationship Id="rId30" Type="http://schemas.openxmlformats.org/officeDocument/2006/relationships/image" Target="../media/image1821.png"/><Relationship Id="rId35" Type="http://schemas.openxmlformats.org/officeDocument/2006/relationships/image" Target="../media/image1825.png"/><Relationship Id="rId56" Type="http://schemas.openxmlformats.org/officeDocument/2006/relationships/image" Target="../media/image1842.png"/><Relationship Id="rId77" Type="http://schemas.openxmlformats.org/officeDocument/2006/relationships/image" Target="../media/image1855.png"/><Relationship Id="rId100" Type="http://schemas.openxmlformats.org/officeDocument/2006/relationships/image" Target="../media/image189.png"/><Relationship Id="rId105" Type="http://schemas.openxmlformats.org/officeDocument/2006/relationships/image" Target="../media/image1877.png"/><Relationship Id="rId126" Type="http://schemas.openxmlformats.org/officeDocument/2006/relationships/image" Target="../media/image1894.png"/><Relationship Id="rId8" Type="http://schemas.openxmlformats.org/officeDocument/2006/relationships/image" Target="../media/image1810.png"/><Relationship Id="rId51" Type="http://schemas.openxmlformats.org/officeDocument/2006/relationships/image" Target="../media/image1837.png"/><Relationship Id="rId72" Type="http://schemas.openxmlformats.org/officeDocument/2006/relationships/image" Target="../media/image1286.png"/><Relationship Id="rId93" Type="http://schemas.openxmlformats.org/officeDocument/2006/relationships/image" Target="../media/image1866.png"/><Relationship Id="rId98" Type="http://schemas.openxmlformats.org/officeDocument/2006/relationships/image" Target="../media/image1871.jpg"/><Relationship Id="rId121" Type="http://schemas.openxmlformats.org/officeDocument/2006/relationships/image" Target="../media/image1889.png"/><Relationship Id="rId3" Type="http://schemas.openxmlformats.org/officeDocument/2006/relationships/image" Target="../media/image294.png"/><Relationship Id="rId25" Type="http://schemas.openxmlformats.org/officeDocument/2006/relationships/image" Target="../media/image1266.png"/><Relationship Id="rId46" Type="http://schemas.openxmlformats.org/officeDocument/2006/relationships/image" Target="../media/image187.png"/><Relationship Id="rId67" Type="http://schemas.openxmlformats.org/officeDocument/2006/relationships/image" Target="../media/image1852.png"/><Relationship Id="rId116" Type="http://schemas.openxmlformats.org/officeDocument/2006/relationships/image" Target="../media/image1885.png"/><Relationship Id="rId20" Type="http://schemas.openxmlformats.org/officeDocument/2006/relationships/image" Target="../media/image1816.png"/><Relationship Id="rId41" Type="http://schemas.openxmlformats.org/officeDocument/2006/relationships/image" Target="../media/image1830.png"/><Relationship Id="rId62" Type="http://schemas.openxmlformats.org/officeDocument/2006/relationships/image" Target="../media/image1848.png"/><Relationship Id="rId83" Type="http://schemas.openxmlformats.org/officeDocument/2006/relationships/image" Target="../media/image1859.png"/><Relationship Id="rId88" Type="http://schemas.openxmlformats.org/officeDocument/2006/relationships/image" Target="../media/image1863.png"/><Relationship Id="rId111" Type="http://schemas.openxmlformats.org/officeDocument/2006/relationships/image" Target="../media/image1170.png"/><Relationship Id="rId15" Type="http://schemas.openxmlformats.org/officeDocument/2006/relationships/image" Target="../media/image184.png"/><Relationship Id="rId36" Type="http://schemas.openxmlformats.org/officeDocument/2006/relationships/image" Target="../media/image1826.png"/><Relationship Id="rId57" Type="http://schemas.openxmlformats.org/officeDocument/2006/relationships/image" Target="../media/image1843.png"/><Relationship Id="rId106" Type="http://schemas.openxmlformats.org/officeDocument/2006/relationships/image" Target="../media/image1310.png"/><Relationship Id="rId127" Type="http://schemas.openxmlformats.org/officeDocument/2006/relationships/image" Target="../media/image1895.png"/><Relationship Id="rId10" Type="http://schemas.openxmlformats.org/officeDocument/2006/relationships/image" Target="../media/image181.png"/><Relationship Id="rId31" Type="http://schemas.openxmlformats.org/officeDocument/2006/relationships/image" Target="../media/image914.png"/><Relationship Id="rId52" Type="http://schemas.openxmlformats.org/officeDocument/2006/relationships/image" Target="../media/image1838.png"/><Relationship Id="rId73" Type="http://schemas.openxmlformats.org/officeDocument/2006/relationships/image" Target="../media/image202.png"/><Relationship Id="rId78" Type="http://schemas.openxmlformats.org/officeDocument/2006/relationships/image" Target="../media/image802.png"/><Relationship Id="rId94" Type="http://schemas.openxmlformats.org/officeDocument/2006/relationships/image" Target="../media/image1867.jpg"/><Relationship Id="rId99" Type="http://schemas.openxmlformats.org/officeDocument/2006/relationships/image" Target="../media/image1872.png"/><Relationship Id="rId101" Type="http://schemas.openxmlformats.org/officeDocument/2006/relationships/image" Target="../media/image1873.png"/><Relationship Id="rId122" Type="http://schemas.openxmlformats.org/officeDocument/2006/relationships/image" Target="../media/image1890.png"/><Relationship Id="rId4" Type="http://schemas.openxmlformats.org/officeDocument/2006/relationships/image" Target="../media/image1807.png"/><Relationship Id="rId9" Type="http://schemas.openxmlformats.org/officeDocument/2006/relationships/image" Target="../media/image1811.png"/><Relationship Id="rId26" Type="http://schemas.openxmlformats.org/officeDocument/2006/relationships/image" Target="../media/image208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4.png"/><Relationship Id="rId21" Type="http://schemas.openxmlformats.org/officeDocument/2006/relationships/image" Target="../media/image1810.png"/><Relationship Id="rId42" Type="http://schemas.openxmlformats.org/officeDocument/2006/relationships/image" Target="../media/image1922.png"/><Relationship Id="rId47" Type="http://schemas.openxmlformats.org/officeDocument/2006/relationships/image" Target="../media/image1924.png"/><Relationship Id="rId63" Type="http://schemas.openxmlformats.org/officeDocument/2006/relationships/image" Target="../media/image1938.png"/><Relationship Id="rId68" Type="http://schemas.openxmlformats.org/officeDocument/2006/relationships/image" Target="../media/image1943.png"/><Relationship Id="rId84" Type="http://schemas.openxmlformats.org/officeDocument/2006/relationships/image" Target="../media/image1958.png"/><Relationship Id="rId89" Type="http://schemas.openxmlformats.org/officeDocument/2006/relationships/image" Target="../media/image1963.png"/><Relationship Id="rId16" Type="http://schemas.openxmlformats.org/officeDocument/2006/relationships/image" Target="../media/image1908.png"/><Relationship Id="rId11" Type="http://schemas.openxmlformats.org/officeDocument/2006/relationships/image" Target="../media/image1905.jpg"/><Relationship Id="rId32" Type="http://schemas.openxmlformats.org/officeDocument/2006/relationships/image" Target="../media/image802.png"/><Relationship Id="rId37" Type="http://schemas.openxmlformats.org/officeDocument/2006/relationships/image" Target="../media/image1918.jpg"/><Relationship Id="rId53" Type="http://schemas.openxmlformats.org/officeDocument/2006/relationships/image" Target="../media/image1930.png"/><Relationship Id="rId58" Type="http://schemas.openxmlformats.org/officeDocument/2006/relationships/image" Target="../media/image180.png"/><Relationship Id="rId74" Type="http://schemas.openxmlformats.org/officeDocument/2006/relationships/image" Target="../media/image1949.png"/><Relationship Id="rId79" Type="http://schemas.openxmlformats.org/officeDocument/2006/relationships/image" Target="../media/image1953.png"/><Relationship Id="rId5" Type="http://schemas.openxmlformats.org/officeDocument/2006/relationships/image" Target="../media/image1901.png"/><Relationship Id="rId90" Type="http://schemas.openxmlformats.org/officeDocument/2006/relationships/image" Target="../media/image1964.png"/><Relationship Id="rId95" Type="http://schemas.openxmlformats.org/officeDocument/2006/relationships/image" Target="../media/image1968.png"/><Relationship Id="rId22" Type="http://schemas.openxmlformats.org/officeDocument/2006/relationships/image" Target="../media/image1811.png"/><Relationship Id="rId27" Type="http://schemas.openxmlformats.org/officeDocument/2006/relationships/image" Target="../media/image1912.png"/><Relationship Id="rId43" Type="http://schemas.openxmlformats.org/officeDocument/2006/relationships/image" Target="../media/image1923.png"/><Relationship Id="rId48" Type="http://schemas.openxmlformats.org/officeDocument/2006/relationships/image" Target="../media/image1925.png"/><Relationship Id="rId64" Type="http://schemas.openxmlformats.org/officeDocument/2006/relationships/image" Target="../media/image1939.png"/><Relationship Id="rId69" Type="http://schemas.openxmlformats.org/officeDocument/2006/relationships/image" Target="../media/image1944.png"/><Relationship Id="rId8" Type="http://schemas.openxmlformats.org/officeDocument/2006/relationships/image" Target="../media/image1903.png"/><Relationship Id="rId51" Type="http://schemas.openxmlformats.org/officeDocument/2006/relationships/image" Target="../media/image1928.png"/><Relationship Id="rId72" Type="http://schemas.openxmlformats.org/officeDocument/2006/relationships/image" Target="../media/image1947.png"/><Relationship Id="rId80" Type="http://schemas.openxmlformats.org/officeDocument/2006/relationships/image" Target="../media/image1954.png"/><Relationship Id="rId85" Type="http://schemas.openxmlformats.org/officeDocument/2006/relationships/image" Target="../media/image1959.png"/><Relationship Id="rId93" Type="http://schemas.openxmlformats.org/officeDocument/2006/relationships/image" Target="../media/image1967.png"/><Relationship Id="rId3" Type="http://schemas.openxmlformats.org/officeDocument/2006/relationships/image" Target="../media/image1899.png"/><Relationship Id="rId12" Type="http://schemas.openxmlformats.org/officeDocument/2006/relationships/image" Target="../media/image202.png"/><Relationship Id="rId17" Type="http://schemas.openxmlformats.org/officeDocument/2006/relationships/image" Target="../media/image188.png"/><Relationship Id="rId25" Type="http://schemas.openxmlformats.org/officeDocument/2006/relationships/image" Target="../media/image167.png"/><Relationship Id="rId33" Type="http://schemas.openxmlformats.org/officeDocument/2006/relationships/image" Target="../media/image1915.png"/><Relationship Id="rId38" Type="http://schemas.openxmlformats.org/officeDocument/2006/relationships/image" Target="../media/image236.png"/><Relationship Id="rId46" Type="http://schemas.openxmlformats.org/officeDocument/2006/relationships/image" Target="../media/image177.png"/><Relationship Id="rId59" Type="http://schemas.openxmlformats.org/officeDocument/2006/relationships/image" Target="../media/image1934.png"/><Relationship Id="rId67" Type="http://schemas.openxmlformats.org/officeDocument/2006/relationships/image" Target="../media/image1942.png"/><Relationship Id="rId20" Type="http://schemas.openxmlformats.org/officeDocument/2006/relationships/image" Target="../media/image1816.png"/><Relationship Id="rId41" Type="http://schemas.openxmlformats.org/officeDocument/2006/relationships/image" Target="../media/image1921.png"/><Relationship Id="rId54" Type="http://schemas.openxmlformats.org/officeDocument/2006/relationships/image" Target="../media/image1931.png"/><Relationship Id="rId62" Type="http://schemas.openxmlformats.org/officeDocument/2006/relationships/image" Target="../media/image1937.png"/><Relationship Id="rId70" Type="http://schemas.openxmlformats.org/officeDocument/2006/relationships/image" Target="../media/image1945.png"/><Relationship Id="rId75" Type="http://schemas.openxmlformats.org/officeDocument/2006/relationships/image" Target="../media/image1950.png"/><Relationship Id="rId83" Type="http://schemas.openxmlformats.org/officeDocument/2006/relationships/image" Target="../media/image1957.png"/><Relationship Id="rId88" Type="http://schemas.openxmlformats.org/officeDocument/2006/relationships/image" Target="../media/image1962.png"/><Relationship Id="rId91" Type="http://schemas.openxmlformats.org/officeDocument/2006/relationships/image" Target="../media/image19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2.png"/><Relationship Id="rId15" Type="http://schemas.openxmlformats.org/officeDocument/2006/relationships/image" Target="../media/image1907.png"/><Relationship Id="rId23" Type="http://schemas.openxmlformats.org/officeDocument/2006/relationships/image" Target="../media/image1910.png"/><Relationship Id="rId28" Type="http://schemas.openxmlformats.org/officeDocument/2006/relationships/image" Target="../media/image174.png"/><Relationship Id="rId36" Type="http://schemas.openxmlformats.org/officeDocument/2006/relationships/image" Target="../media/image1917.png"/><Relationship Id="rId49" Type="http://schemas.openxmlformats.org/officeDocument/2006/relationships/image" Target="../media/image1926.png"/><Relationship Id="rId57" Type="http://schemas.openxmlformats.org/officeDocument/2006/relationships/image" Target="../media/image1933.png"/><Relationship Id="rId10" Type="http://schemas.openxmlformats.org/officeDocument/2006/relationships/image" Target="../media/image1904.png"/><Relationship Id="rId31" Type="http://schemas.openxmlformats.org/officeDocument/2006/relationships/image" Target="../media/image1853.png"/><Relationship Id="rId44" Type="http://schemas.openxmlformats.org/officeDocument/2006/relationships/image" Target="../media/image240.png"/><Relationship Id="rId52" Type="http://schemas.openxmlformats.org/officeDocument/2006/relationships/image" Target="../media/image1929.png"/><Relationship Id="rId60" Type="http://schemas.openxmlformats.org/officeDocument/2006/relationships/image" Target="../media/image1935.png"/><Relationship Id="rId65" Type="http://schemas.openxmlformats.org/officeDocument/2006/relationships/image" Target="../media/image1940.png"/><Relationship Id="rId73" Type="http://schemas.openxmlformats.org/officeDocument/2006/relationships/image" Target="../media/image1948.png"/><Relationship Id="rId78" Type="http://schemas.openxmlformats.org/officeDocument/2006/relationships/image" Target="../media/image1952.png"/><Relationship Id="rId81" Type="http://schemas.openxmlformats.org/officeDocument/2006/relationships/image" Target="../media/image1955.png"/><Relationship Id="rId86" Type="http://schemas.openxmlformats.org/officeDocument/2006/relationships/image" Target="../media/image1960.png"/><Relationship Id="rId94" Type="http://schemas.openxmlformats.org/officeDocument/2006/relationships/image" Target="../media/image1465.png"/><Relationship Id="rId4" Type="http://schemas.openxmlformats.org/officeDocument/2006/relationships/image" Target="../media/image1900.png"/><Relationship Id="rId9" Type="http://schemas.openxmlformats.org/officeDocument/2006/relationships/image" Target="../media/image1668.png"/><Relationship Id="rId13" Type="http://schemas.openxmlformats.org/officeDocument/2006/relationships/image" Target="../media/image182.png"/><Relationship Id="rId18" Type="http://schemas.openxmlformats.org/officeDocument/2006/relationships/image" Target="../media/image1909.png"/><Relationship Id="rId39" Type="http://schemas.openxmlformats.org/officeDocument/2006/relationships/image" Target="../media/image1919.png"/><Relationship Id="rId34" Type="http://schemas.openxmlformats.org/officeDocument/2006/relationships/image" Target="../media/image1916.png"/><Relationship Id="rId50" Type="http://schemas.openxmlformats.org/officeDocument/2006/relationships/image" Target="../media/image1927.png"/><Relationship Id="rId55" Type="http://schemas.openxmlformats.org/officeDocument/2006/relationships/image" Target="../media/image208.png"/><Relationship Id="rId76" Type="http://schemas.openxmlformats.org/officeDocument/2006/relationships/image" Target="../media/image1951.png"/><Relationship Id="rId7" Type="http://schemas.openxmlformats.org/officeDocument/2006/relationships/image" Target="../media/image221.png"/><Relationship Id="rId71" Type="http://schemas.openxmlformats.org/officeDocument/2006/relationships/image" Target="../media/image1946.png"/><Relationship Id="rId92" Type="http://schemas.openxmlformats.org/officeDocument/2006/relationships/image" Target="../media/image1966.png"/><Relationship Id="rId2" Type="http://schemas.openxmlformats.org/officeDocument/2006/relationships/image" Target="../media/image1898.png"/><Relationship Id="rId29" Type="http://schemas.openxmlformats.org/officeDocument/2006/relationships/image" Target="../media/image1913.jpg"/><Relationship Id="rId24" Type="http://schemas.openxmlformats.org/officeDocument/2006/relationships/image" Target="../media/image1911.png"/><Relationship Id="rId40" Type="http://schemas.openxmlformats.org/officeDocument/2006/relationships/image" Target="../media/image1920.png"/><Relationship Id="rId45" Type="http://schemas.openxmlformats.org/officeDocument/2006/relationships/image" Target="../media/image1821.png"/><Relationship Id="rId66" Type="http://schemas.openxmlformats.org/officeDocument/2006/relationships/image" Target="../media/image1941.png"/><Relationship Id="rId87" Type="http://schemas.openxmlformats.org/officeDocument/2006/relationships/image" Target="../media/image1961.png"/><Relationship Id="rId61" Type="http://schemas.openxmlformats.org/officeDocument/2006/relationships/image" Target="../media/image1936.png"/><Relationship Id="rId82" Type="http://schemas.openxmlformats.org/officeDocument/2006/relationships/image" Target="../media/image1956.png"/><Relationship Id="rId19" Type="http://schemas.openxmlformats.org/officeDocument/2006/relationships/image" Target="../media/image1815.png"/><Relationship Id="rId14" Type="http://schemas.openxmlformats.org/officeDocument/2006/relationships/image" Target="../media/image1906.png"/><Relationship Id="rId30" Type="http://schemas.openxmlformats.org/officeDocument/2006/relationships/image" Target="../media/image1914.png"/><Relationship Id="rId35" Type="http://schemas.openxmlformats.org/officeDocument/2006/relationships/image" Target="../media/image272.png"/><Relationship Id="rId56" Type="http://schemas.openxmlformats.org/officeDocument/2006/relationships/image" Target="../media/image1932.png"/><Relationship Id="rId77" Type="http://schemas.openxmlformats.org/officeDocument/2006/relationships/image" Target="../media/image509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1.png"/><Relationship Id="rId21" Type="http://schemas.openxmlformats.org/officeDocument/2006/relationships/image" Target="../media/image165.png"/><Relationship Id="rId42" Type="http://schemas.openxmlformats.org/officeDocument/2006/relationships/image" Target="../media/image186.png"/><Relationship Id="rId63" Type="http://schemas.openxmlformats.org/officeDocument/2006/relationships/image" Target="../media/image207.png"/><Relationship Id="rId84" Type="http://schemas.openxmlformats.org/officeDocument/2006/relationships/image" Target="../media/image228.png"/><Relationship Id="rId138" Type="http://schemas.openxmlformats.org/officeDocument/2006/relationships/image" Target="../media/image282.png"/><Relationship Id="rId159" Type="http://schemas.openxmlformats.org/officeDocument/2006/relationships/image" Target="../media/image303.png"/><Relationship Id="rId170" Type="http://schemas.openxmlformats.org/officeDocument/2006/relationships/image" Target="../media/image314.png"/><Relationship Id="rId191" Type="http://schemas.openxmlformats.org/officeDocument/2006/relationships/image" Target="../media/image334.png"/><Relationship Id="rId107" Type="http://schemas.openxmlformats.org/officeDocument/2006/relationships/image" Target="../media/image251.png"/><Relationship Id="rId11" Type="http://schemas.openxmlformats.org/officeDocument/2006/relationships/image" Target="../media/image155.png"/><Relationship Id="rId32" Type="http://schemas.openxmlformats.org/officeDocument/2006/relationships/image" Target="../media/image176.png"/><Relationship Id="rId53" Type="http://schemas.openxmlformats.org/officeDocument/2006/relationships/image" Target="../media/image197.png"/><Relationship Id="rId74" Type="http://schemas.openxmlformats.org/officeDocument/2006/relationships/image" Target="../media/image218.png"/><Relationship Id="rId128" Type="http://schemas.openxmlformats.org/officeDocument/2006/relationships/image" Target="../media/image272.png"/><Relationship Id="rId149" Type="http://schemas.openxmlformats.org/officeDocument/2006/relationships/image" Target="../media/image293.png"/><Relationship Id="rId5" Type="http://schemas.openxmlformats.org/officeDocument/2006/relationships/image" Target="../media/image149.png"/><Relationship Id="rId95" Type="http://schemas.openxmlformats.org/officeDocument/2006/relationships/image" Target="../media/image239.png"/><Relationship Id="rId160" Type="http://schemas.openxmlformats.org/officeDocument/2006/relationships/image" Target="../media/image304.png"/><Relationship Id="rId181" Type="http://schemas.openxmlformats.org/officeDocument/2006/relationships/image" Target="../media/image325.png"/><Relationship Id="rId22" Type="http://schemas.openxmlformats.org/officeDocument/2006/relationships/image" Target="../media/image166.png"/><Relationship Id="rId43" Type="http://schemas.openxmlformats.org/officeDocument/2006/relationships/image" Target="../media/image187.png"/><Relationship Id="rId64" Type="http://schemas.openxmlformats.org/officeDocument/2006/relationships/image" Target="../media/image208.png"/><Relationship Id="rId118" Type="http://schemas.openxmlformats.org/officeDocument/2006/relationships/image" Target="../media/image262.png"/><Relationship Id="rId139" Type="http://schemas.openxmlformats.org/officeDocument/2006/relationships/image" Target="../media/image283.png"/><Relationship Id="rId85" Type="http://schemas.openxmlformats.org/officeDocument/2006/relationships/image" Target="../media/image229.png"/><Relationship Id="rId150" Type="http://schemas.openxmlformats.org/officeDocument/2006/relationships/image" Target="../media/image294.png"/><Relationship Id="rId171" Type="http://schemas.openxmlformats.org/officeDocument/2006/relationships/image" Target="../media/image315.png"/><Relationship Id="rId192" Type="http://schemas.openxmlformats.org/officeDocument/2006/relationships/image" Target="../media/image335.png"/><Relationship Id="rId12" Type="http://schemas.openxmlformats.org/officeDocument/2006/relationships/image" Target="../media/image156.png"/><Relationship Id="rId33" Type="http://schemas.openxmlformats.org/officeDocument/2006/relationships/image" Target="../media/image177.png"/><Relationship Id="rId108" Type="http://schemas.openxmlformats.org/officeDocument/2006/relationships/image" Target="../media/image252.png"/><Relationship Id="rId129" Type="http://schemas.openxmlformats.org/officeDocument/2006/relationships/image" Target="../media/image273.png"/><Relationship Id="rId54" Type="http://schemas.openxmlformats.org/officeDocument/2006/relationships/image" Target="../media/image198.png"/><Relationship Id="rId75" Type="http://schemas.openxmlformats.org/officeDocument/2006/relationships/image" Target="../media/image219.png"/><Relationship Id="rId96" Type="http://schemas.openxmlformats.org/officeDocument/2006/relationships/image" Target="../media/image240.png"/><Relationship Id="rId140" Type="http://schemas.openxmlformats.org/officeDocument/2006/relationships/image" Target="../media/image284.png"/><Relationship Id="rId161" Type="http://schemas.openxmlformats.org/officeDocument/2006/relationships/image" Target="../media/image305.png"/><Relationship Id="rId182" Type="http://schemas.openxmlformats.org/officeDocument/2006/relationships/image" Target="../media/image106.png"/><Relationship Id="rId6" Type="http://schemas.openxmlformats.org/officeDocument/2006/relationships/image" Target="../media/image150.png"/><Relationship Id="rId23" Type="http://schemas.openxmlformats.org/officeDocument/2006/relationships/image" Target="../media/image167.png"/><Relationship Id="rId119" Type="http://schemas.openxmlformats.org/officeDocument/2006/relationships/image" Target="../media/image263.png"/><Relationship Id="rId44" Type="http://schemas.openxmlformats.org/officeDocument/2006/relationships/image" Target="../media/image188.png"/><Relationship Id="rId65" Type="http://schemas.openxmlformats.org/officeDocument/2006/relationships/image" Target="../media/image209.png"/><Relationship Id="rId86" Type="http://schemas.openxmlformats.org/officeDocument/2006/relationships/image" Target="../media/image230.png"/><Relationship Id="rId130" Type="http://schemas.openxmlformats.org/officeDocument/2006/relationships/image" Target="../media/image274.png"/><Relationship Id="rId151" Type="http://schemas.openxmlformats.org/officeDocument/2006/relationships/image" Target="../media/image295.png"/><Relationship Id="rId172" Type="http://schemas.openxmlformats.org/officeDocument/2006/relationships/image" Target="../media/image316.png"/><Relationship Id="rId193" Type="http://schemas.openxmlformats.org/officeDocument/2006/relationships/image" Target="../media/image336.png"/><Relationship Id="rId13" Type="http://schemas.openxmlformats.org/officeDocument/2006/relationships/image" Target="../media/image157.png"/><Relationship Id="rId109" Type="http://schemas.openxmlformats.org/officeDocument/2006/relationships/image" Target="../media/image253.png"/><Relationship Id="rId34" Type="http://schemas.openxmlformats.org/officeDocument/2006/relationships/image" Target="../media/image178.png"/><Relationship Id="rId55" Type="http://schemas.openxmlformats.org/officeDocument/2006/relationships/image" Target="../media/image199.png"/><Relationship Id="rId76" Type="http://schemas.openxmlformats.org/officeDocument/2006/relationships/image" Target="../media/image220.png"/><Relationship Id="rId97" Type="http://schemas.openxmlformats.org/officeDocument/2006/relationships/image" Target="../media/image241.png"/><Relationship Id="rId120" Type="http://schemas.openxmlformats.org/officeDocument/2006/relationships/image" Target="../media/image264.png"/><Relationship Id="rId141" Type="http://schemas.openxmlformats.org/officeDocument/2006/relationships/image" Target="../media/image285.png"/><Relationship Id="rId7" Type="http://schemas.openxmlformats.org/officeDocument/2006/relationships/image" Target="../media/image151.png"/><Relationship Id="rId71" Type="http://schemas.openxmlformats.org/officeDocument/2006/relationships/image" Target="../media/image215.png"/><Relationship Id="rId92" Type="http://schemas.openxmlformats.org/officeDocument/2006/relationships/image" Target="../media/image236.png"/><Relationship Id="rId162" Type="http://schemas.openxmlformats.org/officeDocument/2006/relationships/image" Target="../media/image306.png"/><Relationship Id="rId183" Type="http://schemas.openxmlformats.org/officeDocument/2006/relationships/image" Target="../media/image326.png"/><Relationship Id="rId2" Type="http://schemas.openxmlformats.org/officeDocument/2006/relationships/image" Target="../media/image146.png"/><Relationship Id="rId29" Type="http://schemas.openxmlformats.org/officeDocument/2006/relationships/image" Target="../media/image173.png"/><Relationship Id="rId24" Type="http://schemas.openxmlformats.org/officeDocument/2006/relationships/image" Target="../media/image168.png"/><Relationship Id="rId40" Type="http://schemas.openxmlformats.org/officeDocument/2006/relationships/image" Target="../media/image184.png"/><Relationship Id="rId45" Type="http://schemas.openxmlformats.org/officeDocument/2006/relationships/image" Target="../media/image189.png"/><Relationship Id="rId66" Type="http://schemas.openxmlformats.org/officeDocument/2006/relationships/image" Target="../media/image210.png"/><Relationship Id="rId87" Type="http://schemas.openxmlformats.org/officeDocument/2006/relationships/image" Target="../media/image231.png"/><Relationship Id="rId110" Type="http://schemas.openxmlformats.org/officeDocument/2006/relationships/image" Target="../media/image254.png"/><Relationship Id="rId115" Type="http://schemas.openxmlformats.org/officeDocument/2006/relationships/image" Target="../media/image259.png"/><Relationship Id="rId131" Type="http://schemas.openxmlformats.org/officeDocument/2006/relationships/image" Target="../media/image275.png"/><Relationship Id="rId136" Type="http://schemas.openxmlformats.org/officeDocument/2006/relationships/image" Target="../media/image280.png"/><Relationship Id="rId157" Type="http://schemas.openxmlformats.org/officeDocument/2006/relationships/image" Target="../media/image301.png"/><Relationship Id="rId178" Type="http://schemas.openxmlformats.org/officeDocument/2006/relationships/image" Target="../media/image322.png"/><Relationship Id="rId61" Type="http://schemas.openxmlformats.org/officeDocument/2006/relationships/image" Target="../media/image205.png"/><Relationship Id="rId82" Type="http://schemas.openxmlformats.org/officeDocument/2006/relationships/image" Target="../media/image226.png"/><Relationship Id="rId152" Type="http://schemas.openxmlformats.org/officeDocument/2006/relationships/image" Target="../media/image296.png"/><Relationship Id="rId173" Type="http://schemas.openxmlformats.org/officeDocument/2006/relationships/image" Target="../media/image317.png"/><Relationship Id="rId194" Type="http://schemas.openxmlformats.org/officeDocument/2006/relationships/image" Target="../media/image337.png"/><Relationship Id="rId19" Type="http://schemas.openxmlformats.org/officeDocument/2006/relationships/image" Target="../media/image163.png"/><Relationship Id="rId14" Type="http://schemas.openxmlformats.org/officeDocument/2006/relationships/image" Target="../media/image158.png"/><Relationship Id="rId30" Type="http://schemas.openxmlformats.org/officeDocument/2006/relationships/image" Target="../media/image174.png"/><Relationship Id="rId35" Type="http://schemas.openxmlformats.org/officeDocument/2006/relationships/image" Target="../media/image179.png"/><Relationship Id="rId56" Type="http://schemas.openxmlformats.org/officeDocument/2006/relationships/image" Target="../media/image200.png"/><Relationship Id="rId77" Type="http://schemas.openxmlformats.org/officeDocument/2006/relationships/image" Target="../media/image221.png"/><Relationship Id="rId100" Type="http://schemas.openxmlformats.org/officeDocument/2006/relationships/image" Target="../media/image244.png"/><Relationship Id="rId105" Type="http://schemas.openxmlformats.org/officeDocument/2006/relationships/image" Target="../media/image249.png"/><Relationship Id="rId126" Type="http://schemas.openxmlformats.org/officeDocument/2006/relationships/image" Target="../media/image270.png"/><Relationship Id="rId147" Type="http://schemas.openxmlformats.org/officeDocument/2006/relationships/image" Target="../media/image291.png"/><Relationship Id="rId168" Type="http://schemas.openxmlformats.org/officeDocument/2006/relationships/image" Target="../media/image312.png"/><Relationship Id="rId8" Type="http://schemas.openxmlformats.org/officeDocument/2006/relationships/image" Target="../media/image152.png"/><Relationship Id="rId51" Type="http://schemas.openxmlformats.org/officeDocument/2006/relationships/image" Target="../media/image195.png"/><Relationship Id="rId72" Type="http://schemas.openxmlformats.org/officeDocument/2006/relationships/image" Target="../media/image216.png"/><Relationship Id="rId93" Type="http://schemas.openxmlformats.org/officeDocument/2006/relationships/image" Target="../media/image237.png"/><Relationship Id="rId98" Type="http://schemas.openxmlformats.org/officeDocument/2006/relationships/image" Target="../media/image242.png"/><Relationship Id="rId121" Type="http://schemas.openxmlformats.org/officeDocument/2006/relationships/image" Target="../media/image265.png"/><Relationship Id="rId142" Type="http://schemas.openxmlformats.org/officeDocument/2006/relationships/image" Target="../media/image286.png"/><Relationship Id="rId163" Type="http://schemas.openxmlformats.org/officeDocument/2006/relationships/image" Target="../media/image307.png"/><Relationship Id="rId184" Type="http://schemas.openxmlformats.org/officeDocument/2006/relationships/image" Target="../media/image327.png"/><Relationship Id="rId189" Type="http://schemas.openxmlformats.org/officeDocument/2006/relationships/image" Target="../media/image332.png"/><Relationship Id="rId3" Type="http://schemas.openxmlformats.org/officeDocument/2006/relationships/image" Target="../media/image147.png"/><Relationship Id="rId25" Type="http://schemas.openxmlformats.org/officeDocument/2006/relationships/image" Target="../media/image169.png"/><Relationship Id="rId46" Type="http://schemas.openxmlformats.org/officeDocument/2006/relationships/image" Target="../media/image190.png"/><Relationship Id="rId67" Type="http://schemas.openxmlformats.org/officeDocument/2006/relationships/image" Target="../media/image211.png"/><Relationship Id="rId116" Type="http://schemas.openxmlformats.org/officeDocument/2006/relationships/image" Target="../media/image260.png"/><Relationship Id="rId137" Type="http://schemas.openxmlformats.org/officeDocument/2006/relationships/image" Target="../media/image281.png"/><Relationship Id="rId158" Type="http://schemas.openxmlformats.org/officeDocument/2006/relationships/image" Target="../media/image302.png"/><Relationship Id="rId20" Type="http://schemas.openxmlformats.org/officeDocument/2006/relationships/image" Target="../media/image164.png"/><Relationship Id="rId41" Type="http://schemas.openxmlformats.org/officeDocument/2006/relationships/image" Target="../media/image185.png"/><Relationship Id="rId62" Type="http://schemas.openxmlformats.org/officeDocument/2006/relationships/image" Target="../media/image206.png"/><Relationship Id="rId83" Type="http://schemas.openxmlformats.org/officeDocument/2006/relationships/image" Target="../media/image227.png"/><Relationship Id="rId88" Type="http://schemas.openxmlformats.org/officeDocument/2006/relationships/image" Target="../media/image232.png"/><Relationship Id="rId111" Type="http://schemas.openxmlformats.org/officeDocument/2006/relationships/image" Target="../media/image255.png"/><Relationship Id="rId132" Type="http://schemas.openxmlformats.org/officeDocument/2006/relationships/image" Target="../media/image276.png"/><Relationship Id="rId153" Type="http://schemas.openxmlformats.org/officeDocument/2006/relationships/image" Target="../media/image297.png"/><Relationship Id="rId174" Type="http://schemas.openxmlformats.org/officeDocument/2006/relationships/image" Target="../media/image318.png"/><Relationship Id="rId179" Type="http://schemas.openxmlformats.org/officeDocument/2006/relationships/image" Target="../media/image323.png"/><Relationship Id="rId195" Type="http://schemas.openxmlformats.org/officeDocument/2006/relationships/image" Target="../media/image338.png"/><Relationship Id="rId190" Type="http://schemas.openxmlformats.org/officeDocument/2006/relationships/image" Target="../media/image333.png"/><Relationship Id="rId15" Type="http://schemas.openxmlformats.org/officeDocument/2006/relationships/image" Target="../media/image159.png"/><Relationship Id="rId36" Type="http://schemas.openxmlformats.org/officeDocument/2006/relationships/image" Target="../media/image180.png"/><Relationship Id="rId57" Type="http://schemas.openxmlformats.org/officeDocument/2006/relationships/image" Target="../media/image201.png"/><Relationship Id="rId106" Type="http://schemas.openxmlformats.org/officeDocument/2006/relationships/image" Target="../media/image250.png"/><Relationship Id="rId127" Type="http://schemas.openxmlformats.org/officeDocument/2006/relationships/image" Target="../media/image271.png"/><Relationship Id="rId10" Type="http://schemas.openxmlformats.org/officeDocument/2006/relationships/image" Target="../media/image154.png"/><Relationship Id="rId31" Type="http://schemas.openxmlformats.org/officeDocument/2006/relationships/image" Target="../media/image175.png"/><Relationship Id="rId52" Type="http://schemas.openxmlformats.org/officeDocument/2006/relationships/image" Target="../media/image196.png"/><Relationship Id="rId73" Type="http://schemas.openxmlformats.org/officeDocument/2006/relationships/image" Target="../media/image217.png"/><Relationship Id="rId78" Type="http://schemas.openxmlformats.org/officeDocument/2006/relationships/image" Target="../media/image222.png"/><Relationship Id="rId94" Type="http://schemas.openxmlformats.org/officeDocument/2006/relationships/image" Target="../media/image238.png"/><Relationship Id="rId99" Type="http://schemas.openxmlformats.org/officeDocument/2006/relationships/image" Target="../media/image243.png"/><Relationship Id="rId101" Type="http://schemas.openxmlformats.org/officeDocument/2006/relationships/image" Target="../media/image245.png"/><Relationship Id="rId122" Type="http://schemas.openxmlformats.org/officeDocument/2006/relationships/image" Target="../media/image266.png"/><Relationship Id="rId143" Type="http://schemas.openxmlformats.org/officeDocument/2006/relationships/image" Target="../media/image287.png"/><Relationship Id="rId148" Type="http://schemas.openxmlformats.org/officeDocument/2006/relationships/image" Target="../media/image292.png"/><Relationship Id="rId164" Type="http://schemas.openxmlformats.org/officeDocument/2006/relationships/image" Target="../media/image308.png"/><Relationship Id="rId169" Type="http://schemas.openxmlformats.org/officeDocument/2006/relationships/image" Target="../media/image313.png"/><Relationship Id="rId185" Type="http://schemas.openxmlformats.org/officeDocument/2006/relationships/image" Target="../media/image328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80" Type="http://schemas.openxmlformats.org/officeDocument/2006/relationships/image" Target="../media/image324.png"/><Relationship Id="rId26" Type="http://schemas.openxmlformats.org/officeDocument/2006/relationships/image" Target="../media/image170.png"/><Relationship Id="rId47" Type="http://schemas.openxmlformats.org/officeDocument/2006/relationships/image" Target="../media/image191.png"/><Relationship Id="rId68" Type="http://schemas.openxmlformats.org/officeDocument/2006/relationships/image" Target="../media/image212.png"/><Relationship Id="rId89" Type="http://schemas.openxmlformats.org/officeDocument/2006/relationships/image" Target="../media/image233.png"/><Relationship Id="rId112" Type="http://schemas.openxmlformats.org/officeDocument/2006/relationships/image" Target="../media/image256.png"/><Relationship Id="rId133" Type="http://schemas.openxmlformats.org/officeDocument/2006/relationships/image" Target="../media/image277.png"/><Relationship Id="rId154" Type="http://schemas.openxmlformats.org/officeDocument/2006/relationships/image" Target="../media/image298.png"/><Relationship Id="rId175" Type="http://schemas.openxmlformats.org/officeDocument/2006/relationships/image" Target="../media/image319.png"/><Relationship Id="rId196" Type="http://schemas.openxmlformats.org/officeDocument/2006/relationships/image" Target="../media/image339.png"/><Relationship Id="rId16" Type="http://schemas.openxmlformats.org/officeDocument/2006/relationships/image" Target="../media/image160.png"/><Relationship Id="rId37" Type="http://schemas.openxmlformats.org/officeDocument/2006/relationships/image" Target="../media/image181.png"/><Relationship Id="rId58" Type="http://schemas.openxmlformats.org/officeDocument/2006/relationships/image" Target="../media/image202.png"/><Relationship Id="rId79" Type="http://schemas.openxmlformats.org/officeDocument/2006/relationships/image" Target="../media/image223.png"/><Relationship Id="rId102" Type="http://schemas.openxmlformats.org/officeDocument/2006/relationships/image" Target="../media/image246.png"/><Relationship Id="rId123" Type="http://schemas.openxmlformats.org/officeDocument/2006/relationships/image" Target="../media/image267.png"/><Relationship Id="rId144" Type="http://schemas.openxmlformats.org/officeDocument/2006/relationships/image" Target="../media/image288.png"/><Relationship Id="rId90" Type="http://schemas.openxmlformats.org/officeDocument/2006/relationships/image" Target="../media/image234.png"/><Relationship Id="rId165" Type="http://schemas.openxmlformats.org/officeDocument/2006/relationships/image" Target="../media/image309.png"/><Relationship Id="rId186" Type="http://schemas.openxmlformats.org/officeDocument/2006/relationships/image" Target="../media/image329.png"/><Relationship Id="rId27" Type="http://schemas.openxmlformats.org/officeDocument/2006/relationships/image" Target="../media/image171.png"/><Relationship Id="rId48" Type="http://schemas.openxmlformats.org/officeDocument/2006/relationships/image" Target="../media/image192.png"/><Relationship Id="rId69" Type="http://schemas.openxmlformats.org/officeDocument/2006/relationships/image" Target="../media/image213.png"/><Relationship Id="rId113" Type="http://schemas.openxmlformats.org/officeDocument/2006/relationships/image" Target="../media/image257.png"/><Relationship Id="rId134" Type="http://schemas.openxmlformats.org/officeDocument/2006/relationships/image" Target="../media/image278.png"/><Relationship Id="rId80" Type="http://schemas.openxmlformats.org/officeDocument/2006/relationships/image" Target="../media/image224.png"/><Relationship Id="rId155" Type="http://schemas.openxmlformats.org/officeDocument/2006/relationships/image" Target="../media/image299.png"/><Relationship Id="rId176" Type="http://schemas.openxmlformats.org/officeDocument/2006/relationships/image" Target="../media/image320.png"/><Relationship Id="rId197" Type="http://schemas.openxmlformats.org/officeDocument/2006/relationships/image" Target="../media/image340.png"/><Relationship Id="rId17" Type="http://schemas.openxmlformats.org/officeDocument/2006/relationships/image" Target="../media/image161.png"/><Relationship Id="rId38" Type="http://schemas.openxmlformats.org/officeDocument/2006/relationships/image" Target="../media/image182.png"/><Relationship Id="rId59" Type="http://schemas.openxmlformats.org/officeDocument/2006/relationships/image" Target="../media/image203.png"/><Relationship Id="rId103" Type="http://schemas.openxmlformats.org/officeDocument/2006/relationships/image" Target="../media/image247.png"/><Relationship Id="rId124" Type="http://schemas.openxmlformats.org/officeDocument/2006/relationships/image" Target="../media/image268.png"/><Relationship Id="rId70" Type="http://schemas.openxmlformats.org/officeDocument/2006/relationships/image" Target="../media/image214.png"/><Relationship Id="rId91" Type="http://schemas.openxmlformats.org/officeDocument/2006/relationships/image" Target="../media/image235.png"/><Relationship Id="rId145" Type="http://schemas.openxmlformats.org/officeDocument/2006/relationships/image" Target="../media/image289.png"/><Relationship Id="rId166" Type="http://schemas.openxmlformats.org/officeDocument/2006/relationships/image" Target="../media/image310.png"/><Relationship Id="rId187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172.png"/><Relationship Id="rId49" Type="http://schemas.openxmlformats.org/officeDocument/2006/relationships/image" Target="../media/image193.png"/><Relationship Id="rId114" Type="http://schemas.openxmlformats.org/officeDocument/2006/relationships/image" Target="../media/image258.png"/><Relationship Id="rId60" Type="http://schemas.openxmlformats.org/officeDocument/2006/relationships/image" Target="../media/image204.png"/><Relationship Id="rId81" Type="http://schemas.openxmlformats.org/officeDocument/2006/relationships/image" Target="../media/image225.png"/><Relationship Id="rId135" Type="http://schemas.openxmlformats.org/officeDocument/2006/relationships/image" Target="../media/image279.png"/><Relationship Id="rId156" Type="http://schemas.openxmlformats.org/officeDocument/2006/relationships/image" Target="../media/image300.png"/><Relationship Id="rId177" Type="http://schemas.openxmlformats.org/officeDocument/2006/relationships/image" Target="../media/image321.png"/><Relationship Id="rId198" Type="http://schemas.openxmlformats.org/officeDocument/2006/relationships/image" Target="../media/image341.png"/><Relationship Id="rId18" Type="http://schemas.openxmlformats.org/officeDocument/2006/relationships/image" Target="../media/image162.png"/><Relationship Id="rId39" Type="http://schemas.openxmlformats.org/officeDocument/2006/relationships/image" Target="../media/image183.png"/><Relationship Id="rId50" Type="http://schemas.openxmlformats.org/officeDocument/2006/relationships/image" Target="../media/image194.png"/><Relationship Id="rId104" Type="http://schemas.openxmlformats.org/officeDocument/2006/relationships/image" Target="../media/image248.png"/><Relationship Id="rId125" Type="http://schemas.openxmlformats.org/officeDocument/2006/relationships/image" Target="../media/image269.png"/><Relationship Id="rId146" Type="http://schemas.openxmlformats.org/officeDocument/2006/relationships/image" Target="../media/image290.png"/><Relationship Id="rId167" Type="http://schemas.openxmlformats.org/officeDocument/2006/relationships/image" Target="../media/image311.png"/><Relationship Id="rId188" Type="http://schemas.openxmlformats.org/officeDocument/2006/relationships/image" Target="../media/image331.pn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82.png"/><Relationship Id="rId21" Type="http://schemas.openxmlformats.org/officeDocument/2006/relationships/image" Target="../media/image1983.png"/><Relationship Id="rId42" Type="http://schemas.openxmlformats.org/officeDocument/2006/relationships/image" Target="../media/image1995.png"/><Relationship Id="rId47" Type="http://schemas.openxmlformats.org/officeDocument/2006/relationships/image" Target="../media/image1999.png"/><Relationship Id="rId63" Type="http://schemas.openxmlformats.org/officeDocument/2006/relationships/image" Target="../media/image1943.png"/><Relationship Id="rId68" Type="http://schemas.openxmlformats.org/officeDocument/2006/relationships/image" Target="../media/image2015.png"/><Relationship Id="rId84" Type="http://schemas.openxmlformats.org/officeDocument/2006/relationships/image" Target="../media/image2025.png"/><Relationship Id="rId16" Type="http://schemas.openxmlformats.org/officeDocument/2006/relationships/image" Target="../media/image1978.png"/><Relationship Id="rId11" Type="http://schemas.openxmlformats.org/officeDocument/2006/relationships/image" Target="../media/image240.png"/><Relationship Id="rId32" Type="http://schemas.openxmlformats.org/officeDocument/2006/relationships/image" Target="../media/image1988.png"/><Relationship Id="rId37" Type="http://schemas.openxmlformats.org/officeDocument/2006/relationships/image" Target="../media/image1993.png"/><Relationship Id="rId53" Type="http://schemas.openxmlformats.org/officeDocument/2006/relationships/image" Target="../media/image2004.png"/><Relationship Id="rId58" Type="http://schemas.openxmlformats.org/officeDocument/2006/relationships/image" Target="../media/image2007.png"/><Relationship Id="rId74" Type="http://schemas.openxmlformats.org/officeDocument/2006/relationships/image" Target="../media/image1038.png"/><Relationship Id="rId79" Type="http://schemas.openxmlformats.org/officeDocument/2006/relationships/image" Target="../media/image2020.png"/><Relationship Id="rId5" Type="http://schemas.openxmlformats.org/officeDocument/2006/relationships/image" Target="../media/image1901.png"/><Relationship Id="rId19" Type="http://schemas.openxmlformats.org/officeDocument/2006/relationships/image" Target="../media/image1981.png"/><Relationship Id="rId14" Type="http://schemas.openxmlformats.org/officeDocument/2006/relationships/image" Target="../media/image1976.png"/><Relationship Id="rId22" Type="http://schemas.openxmlformats.org/officeDocument/2006/relationships/image" Target="../media/image1984.png"/><Relationship Id="rId27" Type="http://schemas.openxmlformats.org/officeDocument/2006/relationships/image" Target="../media/image202.png"/><Relationship Id="rId30" Type="http://schemas.openxmlformats.org/officeDocument/2006/relationships/image" Target="../media/image1986.png"/><Relationship Id="rId35" Type="http://schemas.openxmlformats.org/officeDocument/2006/relationships/image" Target="../media/image1991.jpg"/><Relationship Id="rId43" Type="http://schemas.openxmlformats.org/officeDocument/2006/relationships/image" Target="../media/image1996.png"/><Relationship Id="rId48" Type="http://schemas.openxmlformats.org/officeDocument/2006/relationships/image" Target="../media/image2000.png"/><Relationship Id="rId56" Type="http://schemas.openxmlformats.org/officeDocument/2006/relationships/image" Target="../media/image2006.png"/><Relationship Id="rId64" Type="http://schemas.openxmlformats.org/officeDocument/2006/relationships/image" Target="../media/image2011.png"/><Relationship Id="rId69" Type="http://schemas.openxmlformats.org/officeDocument/2006/relationships/image" Target="../media/image372.png"/><Relationship Id="rId77" Type="http://schemas.openxmlformats.org/officeDocument/2006/relationships/image" Target="../media/image2018.png"/><Relationship Id="rId8" Type="http://schemas.openxmlformats.org/officeDocument/2006/relationships/image" Target="../media/image1973.png"/><Relationship Id="rId51" Type="http://schemas.openxmlformats.org/officeDocument/2006/relationships/image" Target="../media/image2002.png"/><Relationship Id="rId72" Type="http://schemas.openxmlformats.org/officeDocument/2006/relationships/image" Target="../media/image621.png"/><Relationship Id="rId80" Type="http://schemas.openxmlformats.org/officeDocument/2006/relationships/image" Target="../media/image2021.png"/><Relationship Id="rId85" Type="http://schemas.openxmlformats.org/officeDocument/2006/relationships/image" Target="../media/image2026.png"/><Relationship Id="rId3" Type="http://schemas.openxmlformats.org/officeDocument/2006/relationships/image" Target="../media/image1970.png"/><Relationship Id="rId12" Type="http://schemas.openxmlformats.org/officeDocument/2006/relationships/image" Target="../media/image1904.png"/><Relationship Id="rId17" Type="http://schemas.openxmlformats.org/officeDocument/2006/relationships/image" Target="../media/image1979.png"/><Relationship Id="rId25" Type="http://schemas.openxmlformats.org/officeDocument/2006/relationships/image" Target="../media/image1931.png"/><Relationship Id="rId33" Type="http://schemas.openxmlformats.org/officeDocument/2006/relationships/image" Target="../media/image1989.jpg"/><Relationship Id="rId38" Type="http://schemas.openxmlformats.org/officeDocument/2006/relationships/image" Target="../media/image1816.png"/><Relationship Id="rId46" Type="http://schemas.openxmlformats.org/officeDocument/2006/relationships/image" Target="../media/image1998.png"/><Relationship Id="rId59" Type="http://schemas.openxmlformats.org/officeDocument/2006/relationships/image" Target="../media/image2008.png"/><Relationship Id="rId67" Type="http://schemas.openxmlformats.org/officeDocument/2006/relationships/image" Target="../media/image2014.png"/><Relationship Id="rId20" Type="http://schemas.openxmlformats.org/officeDocument/2006/relationships/image" Target="../media/image1982.png"/><Relationship Id="rId41" Type="http://schemas.openxmlformats.org/officeDocument/2006/relationships/image" Target="../media/image1994.png"/><Relationship Id="rId54" Type="http://schemas.openxmlformats.org/officeDocument/2006/relationships/image" Target="../media/image2005.png"/><Relationship Id="rId62" Type="http://schemas.openxmlformats.org/officeDocument/2006/relationships/image" Target="../media/image1942.png"/><Relationship Id="rId70" Type="http://schemas.openxmlformats.org/officeDocument/2006/relationships/image" Target="../media/image2016.png"/><Relationship Id="rId75" Type="http://schemas.openxmlformats.org/officeDocument/2006/relationships/image" Target="../media/image1039.png"/><Relationship Id="rId83" Type="http://schemas.openxmlformats.org/officeDocument/2006/relationships/image" Target="../media/image20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1.png"/><Relationship Id="rId15" Type="http://schemas.openxmlformats.org/officeDocument/2006/relationships/image" Target="../media/image1977.png"/><Relationship Id="rId23" Type="http://schemas.openxmlformats.org/officeDocument/2006/relationships/image" Target="../media/image1809.png"/><Relationship Id="rId28" Type="http://schemas.openxmlformats.org/officeDocument/2006/relationships/image" Target="../media/image1985.png"/><Relationship Id="rId36" Type="http://schemas.openxmlformats.org/officeDocument/2006/relationships/image" Target="../media/image1992.jpg"/><Relationship Id="rId49" Type="http://schemas.openxmlformats.org/officeDocument/2006/relationships/image" Target="../media/image180.png"/><Relationship Id="rId57" Type="http://schemas.openxmlformats.org/officeDocument/2006/relationships/image" Target="../media/image1938.png"/><Relationship Id="rId10" Type="http://schemas.openxmlformats.org/officeDocument/2006/relationships/image" Target="../media/image1902.png"/><Relationship Id="rId31" Type="http://schemas.openxmlformats.org/officeDocument/2006/relationships/image" Target="../media/image1987.png"/><Relationship Id="rId44" Type="http://schemas.openxmlformats.org/officeDocument/2006/relationships/image" Target="../media/image1821.png"/><Relationship Id="rId52" Type="http://schemas.openxmlformats.org/officeDocument/2006/relationships/image" Target="../media/image2003.png"/><Relationship Id="rId60" Type="http://schemas.openxmlformats.org/officeDocument/2006/relationships/image" Target="../media/image2009.png"/><Relationship Id="rId65" Type="http://schemas.openxmlformats.org/officeDocument/2006/relationships/image" Target="../media/image2012.png"/><Relationship Id="rId73" Type="http://schemas.openxmlformats.org/officeDocument/2006/relationships/image" Target="../media/image490.png"/><Relationship Id="rId78" Type="http://schemas.openxmlformats.org/officeDocument/2006/relationships/image" Target="../media/image2019.png"/><Relationship Id="rId81" Type="http://schemas.openxmlformats.org/officeDocument/2006/relationships/image" Target="../media/image2022.png"/><Relationship Id="rId86" Type="http://schemas.openxmlformats.org/officeDocument/2006/relationships/image" Target="../media/image2027.png"/><Relationship Id="rId4" Type="http://schemas.openxmlformats.org/officeDocument/2006/relationships/image" Target="../media/image1900.png"/><Relationship Id="rId9" Type="http://schemas.openxmlformats.org/officeDocument/2006/relationships/image" Target="../media/image1974.png"/><Relationship Id="rId13" Type="http://schemas.openxmlformats.org/officeDocument/2006/relationships/image" Target="../media/image1975.png"/><Relationship Id="rId18" Type="http://schemas.openxmlformats.org/officeDocument/2006/relationships/image" Target="../media/image1980.png"/><Relationship Id="rId39" Type="http://schemas.openxmlformats.org/officeDocument/2006/relationships/image" Target="../media/image1929.png"/><Relationship Id="rId34" Type="http://schemas.openxmlformats.org/officeDocument/2006/relationships/image" Target="../media/image1990.jpg"/><Relationship Id="rId50" Type="http://schemas.openxmlformats.org/officeDocument/2006/relationships/image" Target="../media/image2001.png"/><Relationship Id="rId55" Type="http://schemas.openxmlformats.org/officeDocument/2006/relationships/image" Target="../media/image1924.png"/><Relationship Id="rId76" Type="http://schemas.openxmlformats.org/officeDocument/2006/relationships/image" Target="../media/image1888.png"/><Relationship Id="rId7" Type="http://schemas.openxmlformats.org/officeDocument/2006/relationships/image" Target="../media/image1972.png"/><Relationship Id="rId71" Type="http://schemas.openxmlformats.org/officeDocument/2006/relationships/image" Target="../media/image2017.png"/><Relationship Id="rId2" Type="http://schemas.openxmlformats.org/officeDocument/2006/relationships/image" Target="../media/image1969.png"/><Relationship Id="rId29" Type="http://schemas.openxmlformats.org/officeDocument/2006/relationships/image" Target="../media/image285.png"/><Relationship Id="rId24" Type="http://schemas.openxmlformats.org/officeDocument/2006/relationships/image" Target="../media/image282.png"/><Relationship Id="rId40" Type="http://schemas.openxmlformats.org/officeDocument/2006/relationships/image" Target="../media/image186.png"/><Relationship Id="rId45" Type="http://schemas.openxmlformats.org/officeDocument/2006/relationships/image" Target="../media/image1997.png"/><Relationship Id="rId66" Type="http://schemas.openxmlformats.org/officeDocument/2006/relationships/image" Target="../media/image2013.png"/><Relationship Id="rId61" Type="http://schemas.openxmlformats.org/officeDocument/2006/relationships/image" Target="../media/image2010.png"/><Relationship Id="rId82" Type="http://schemas.openxmlformats.org/officeDocument/2006/relationships/image" Target="../media/image2023.pn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06.png"/><Relationship Id="rId21" Type="http://schemas.openxmlformats.org/officeDocument/2006/relationships/image" Target="../media/image2038.png"/><Relationship Id="rId42" Type="http://schemas.openxmlformats.org/officeDocument/2006/relationships/image" Target="../media/image182.png"/><Relationship Id="rId63" Type="http://schemas.openxmlformats.org/officeDocument/2006/relationships/image" Target="../media/image750.png"/><Relationship Id="rId84" Type="http://schemas.openxmlformats.org/officeDocument/2006/relationships/image" Target="../media/image2079.png"/><Relationship Id="rId138" Type="http://schemas.openxmlformats.org/officeDocument/2006/relationships/image" Target="../media/image2125.png"/><Relationship Id="rId107" Type="http://schemas.openxmlformats.org/officeDocument/2006/relationships/image" Target="../media/image2096.png"/><Relationship Id="rId11" Type="http://schemas.openxmlformats.org/officeDocument/2006/relationships/image" Target="../media/image198.png"/><Relationship Id="rId32" Type="http://schemas.openxmlformats.org/officeDocument/2006/relationships/image" Target="../media/image2047.png"/><Relationship Id="rId53" Type="http://schemas.openxmlformats.org/officeDocument/2006/relationships/image" Target="../media/image2060.png"/><Relationship Id="rId74" Type="http://schemas.openxmlformats.org/officeDocument/2006/relationships/image" Target="../media/image2070.png"/><Relationship Id="rId128" Type="http://schemas.openxmlformats.org/officeDocument/2006/relationships/image" Target="../media/image2115.png"/><Relationship Id="rId149" Type="http://schemas.openxmlformats.org/officeDocument/2006/relationships/image" Target="../media/image2134.png"/><Relationship Id="rId5" Type="http://schemas.openxmlformats.org/officeDocument/2006/relationships/image" Target="../media/image240.png"/><Relationship Id="rId95" Type="http://schemas.openxmlformats.org/officeDocument/2006/relationships/image" Target="../media/image760.png"/><Relationship Id="rId22" Type="http://schemas.openxmlformats.org/officeDocument/2006/relationships/image" Target="../media/image2039.png"/><Relationship Id="rId43" Type="http://schemas.openxmlformats.org/officeDocument/2006/relationships/image" Target="../media/image2051.png"/><Relationship Id="rId64" Type="http://schemas.openxmlformats.org/officeDocument/2006/relationships/image" Target="../media/image2065.png"/><Relationship Id="rId118" Type="http://schemas.openxmlformats.org/officeDocument/2006/relationships/image" Target="../media/image2107.png"/><Relationship Id="rId139" Type="http://schemas.openxmlformats.org/officeDocument/2006/relationships/image" Target="../media/image2126.png"/><Relationship Id="rId80" Type="http://schemas.openxmlformats.org/officeDocument/2006/relationships/image" Target="../media/image2075.png"/><Relationship Id="rId85" Type="http://schemas.openxmlformats.org/officeDocument/2006/relationships/image" Target="../media/image201.png"/><Relationship Id="rId150" Type="http://schemas.openxmlformats.org/officeDocument/2006/relationships/image" Target="../media/image1962.png"/><Relationship Id="rId155" Type="http://schemas.openxmlformats.org/officeDocument/2006/relationships/image" Target="../media/image2137.png"/><Relationship Id="rId12" Type="http://schemas.openxmlformats.org/officeDocument/2006/relationships/image" Target="../media/image1976.png"/><Relationship Id="rId17" Type="http://schemas.openxmlformats.org/officeDocument/2006/relationships/image" Target="../media/image185.png"/><Relationship Id="rId33" Type="http://schemas.openxmlformats.org/officeDocument/2006/relationships/image" Target="../media/image2048.png"/><Relationship Id="rId38" Type="http://schemas.openxmlformats.org/officeDocument/2006/relationships/image" Target="../media/image187.png"/><Relationship Id="rId59" Type="http://schemas.openxmlformats.org/officeDocument/2006/relationships/image" Target="../media/image1310.png"/><Relationship Id="rId103" Type="http://schemas.openxmlformats.org/officeDocument/2006/relationships/image" Target="../media/image2092.png"/><Relationship Id="rId108" Type="http://schemas.openxmlformats.org/officeDocument/2006/relationships/image" Target="../media/image2097.png"/><Relationship Id="rId124" Type="http://schemas.openxmlformats.org/officeDocument/2006/relationships/image" Target="../media/image2112.png"/><Relationship Id="rId129" Type="http://schemas.openxmlformats.org/officeDocument/2006/relationships/image" Target="../media/image2116.png"/><Relationship Id="rId54" Type="http://schemas.openxmlformats.org/officeDocument/2006/relationships/image" Target="../media/image2061.png"/><Relationship Id="rId70" Type="http://schemas.openxmlformats.org/officeDocument/2006/relationships/image" Target="../media/image2068.png"/><Relationship Id="rId75" Type="http://schemas.openxmlformats.org/officeDocument/2006/relationships/image" Target="../media/image2071.png"/><Relationship Id="rId91" Type="http://schemas.openxmlformats.org/officeDocument/2006/relationships/image" Target="../media/image2084.png"/><Relationship Id="rId96" Type="http://schemas.openxmlformats.org/officeDocument/2006/relationships/image" Target="../media/image846.png"/><Relationship Id="rId140" Type="http://schemas.openxmlformats.org/officeDocument/2006/relationships/image" Target="../media/image128.png"/><Relationship Id="rId145" Type="http://schemas.openxmlformats.org/officeDocument/2006/relationships/image" Target="../media/image21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0.png"/><Relationship Id="rId23" Type="http://schemas.openxmlformats.org/officeDocument/2006/relationships/image" Target="../media/image2040.png"/><Relationship Id="rId28" Type="http://schemas.openxmlformats.org/officeDocument/2006/relationships/image" Target="../media/image2044.png"/><Relationship Id="rId49" Type="http://schemas.openxmlformats.org/officeDocument/2006/relationships/image" Target="../media/image2056.png"/><Relationship Id="rId114" Type="http://schemas.openxmlformats.org/officeDocument/2006/relationships/image" Target="../media/image2103.png"/><Relationship Id="rId119" Type="http://schemas.openxmlformats.org/officeDocument/2006/relationships/image" Target="../media/image2108.png"/><Relationship Id="rId44" Type="http://schemas.openxmlformats.org/officeDocument/2006/relationships/image" Target="../media/image2052.png"/><Relationship Id="rId60" Type="http://schemas.openxmlformats.org/officeDocument/2006/relationships/image" Target="../media/image294.png"/><Relationship Id="rId65" Type="http://schemas.openxmlformats.org/officeDocument/2006/relationships/image" Target="../media/image197.png"/><Relationship Id="rId81" Type="http://schemas.openxmlformats.org/officeDocument/2006/relationships/image" Target="../media/image2076.png"/><Relationship Id="rId86" Type="http://schemas.openxmlformats.org/officeDocument/2006/relationships/image" Target="../media/image2080.png"/><Relationship Id="rId130" Type="http://schemas.openxmlformats.org/officeDocument/2006/relationships/image" Target="../media/image2117.png"/><Relationship Id="rId135" Type="http://schemas.openxmlformats.org/officeDocument/2006/relationships/image" Target="../media/image2122.png"/><Relationship Id="rId151" Type="http://schemas.openxmlformats.org/officeDocument/2006/relationships/image" Target="../media/image1959.png"/><Relationship Id="rId156" Type="http://schemas.openxmlformats.org/officeDocument/2006/relationships/image" Target="../media/image2138.png"/><Relationship Id="rId13" Type="http://schemas.openxmlformats.org/officeDocument/2006/relationships/image" Target="../media/image2034.png"/><Relationship Id="rId18" Type="http://schemas.openxmlformats.org/officeDocument/2006/relationships/image" Target="../media/image2036.png"/><Relationship Id="rId39" Type="http://schemas.openxmlformats.org/officeDocument/2006/relationships/image" Target="../media/image1286.png"/><Relationship Id="rId109" Type="http://schemas.openxmlformats.org/officeDocument/2006/relationships/image" Target="../media/image2098.png"/><Relationship Id="rId34" Type="http://schemas.openxmlformats.org/officeDocument/2006/relationships/image" Target="../media/image167.png"/><Relationship Id="rId50" Type="http://schemas.openxmlformats.org/officeDocument/2006/relationships/image" Target="../media/image2057.png"/><Relationship Id="rId55" Type="http://schemas.openxmlformats.org/officeDocument/2006/relationships/image" Target="../media/image1996.png"/><Relationship Id="rId76" Type="http://schemas.openxmlformats.org/officeDocument/2006/relationships/image" Target="../media/image2072.png"/><Relationship Id="rId97" Type="http://schemas.openxmlformats.org/officeDocument/2006/relationships/image" Target="../media/image2086.png"/><Relationship Id="rId104" Type="http://schemas.openxmlformats.org/officeDocument/2006/relationships/image" Target="../media/image2093.png"/><Relationship Id="rId120" Type="http://schemas.openxmlformats.org/officeDocument/2006/relationships/image" Target="../media/image2109.png"/><Relationship Id="rId125" Type="http://schemas.openxmlformats.org/officeDocument/2006/relationships/image" Target="../media/image2113.png"/><Relationship Id="rId141" Type="http://schemas.openxmlformats.org/officeDocument/2006/relationships/image" Target="../media/image1064.png"/><Relationship Id="rId146" Type="http://schemas.openxmlformats.org/officeDocument/2006/relationships/image" Target="../media/image2131.png"/><Relationship Id="rId7" Type="http://schemas.openxmlformats.org/officeDocument/2006/relationships/image" Target="../media/image2031.png"/><Relationship Id="rId71" Type="http://schemas.openxmlformats.org/officeDocument/2006/relationships/image" Target="../media/image2069.png"/><Relationship Id="rId92" Type="http://schemas.openxmlformats.org/officeDocument/2006/relationships/image" Target="../media/image783.png"/><Relationship Id="rId2" Type="http://schemas.openxmlformats.org/officeDocument/2006/relationships/image" Target="../media/image2028.png"/><Relationship Id="rId29" Type="http://schemas.openxmlformats.org/officeDocument/2006/relationships/image" Target="../media/image181.png"/><Relationship Id="rId24" Type="http://schemas.openxmlformats.org/officeDocument/2006/relationships/image" Target="../media/image2041.png"/><Relationship Id="rId40" Type="http://schemas.openxmlformats.org/officeDocument/2006/relationships/image" Target="../media/image289.png"/><Relationship Id="rId45" Type="http://schemas.openxmlformats.org/officeDocument/2006/relationships/image" Target="../media/image2053.png"/><Relationship Id="rId66" Type="http://schemas.openxmlformats.org/officeDocument/2006/relationships/image" Target="../media/image2066.png"/><Relationship Id="rId87" Type="http://schemas.openxmlformats.org/officeDocument/2006/relationships/image" Target="../media/image878.png"/><Relationship Id="rId110" Type="http://schemas.openxmlformats.org/officeDocument/2006/relationships/image" Target="../media/image2099.png"/><Relationship Id="rId115" Type="http://schemas.openxmlformats.org/officeDocument/2006/relationships/image" Target="../media/image2104.png"/><Relationship Id="rId131" Type="http://schemas.openxmlformats.org/officeDocument/2006/relationships/image" Target="../media/image2118.png"/><Relationship Id="rId136" Type="http://schemas.openxmlformats.org/officeDocument/2006/relationships/image" Target="../media/image2123.png"/><Relationship Id="rId157" Type="http://schemas.openxmlformats.org/officeDocument/2006/relationships/image" Target="../media/image2139.png"/><Relationship Id="rId61" Type="http://schemas.openxmlformats.org/officeDocument/2006/relationships/image" Target="../media/image2064.png"/><Relationship Id="rId82" Type="http://schemas.openxmlformats.org/officeDocument/2006/relationships/image" Target="../media/image2077.png"/><Relationship Id="rId152" Type="http://schemas.openxmlformats.org/officeDocument/2006/relationships/image" Target="../media/image2135.png"/><Relationship Id="rId19" Type="http://schemas.openxmlformats.org/officeDocument/2006/relationships/image" Target="../media/image1875.png"/><Relationship Id="rId14" Type="http://schemas.openxmlformats.org/officeDocument/2006/relationships/image" Target="../media/image2035.png"/><Relationship Id="rId30" Type="http://schemas.openxmlformats.org/officeDocument/2006/relationships/image" Target="../media/image2045.png"/><Relationship Id="rId35" Type="http://schemas.openxmlformats.org/officeDocument/2006/relationships/image" Target="../media/image2049.png"/><Relationship Id="rId56" Type="http://schemas.openxmlformats.org/officeDocument/2006/relationships/image" Target="../media/image1821.png"/><Relationship Id="rId77" Type="http://schemas.openxmlformats.org/officeDocument/2006/relationships/image" Target="../media/image282.png"/><Relationship Id="rId100" Type="http://schemas.openxmlformats.org/officeDocument/2006/relationships/image" Target="../media/image2089.png"/><Relationship Id="rId105" Type="http://schemas.openxmlformats.org/officeDocument/2006/relationships/image" Target="../media/image2094.png"/><Relationship Id="rId126" Type="http://schemas.openxmlformats.org/officeDocument/2006/relationships/image" Target="../media/image1575.png"/><Relationship Id="rId147" Type="http://schemas.openxmlformats.org/officeDocument/2006/relationships/image" Target="../media/image2132.png"/><Relationship Id="rId8" Type="http://schemas.openxmlformats.org/officeDocument/2006/relationships/image" Target="../media/image2032.png"/><Relationship Id="rId51" Type="http://schemas.openxmlformats.org/officeDocument/2006/relationships/image" Target="../media/image2058.png"/><Relationship Id="rId72" Type="http://schemas.openxmlformats.org/officeDocument/2006/relationships/image" Target="../media/image276.png"/><Relationship Id="rId93" Type="http://schemas.openxmlformats.org/officeDocument/2006/relationships/image" Target="../media/image206.png"/><Relationship Id="rId98" Type="http://schemas.openxmlformats.org/officeDocument/2006/relationships/image" Target="../media/image2087.png"/><Relationship Id="rId121" Type="http://schemas.openxmlformats.org/officeDocument/2006/relationships/image" Target="../media/image2110.png"/><Relationship Id="rId142" Type="http://schemas.openxmlformats.org/officeDocument/2006/relationships/image" Target="../media/image2127.png"/><Relationship Id="rId3" Type="http://schemas.openxmlformats.org/officeDocument/2006/relationships/image" Target="../media/image2029.jpg"/><Relationship Id="rId25" Type="http://schemas.openxmlformats.org/officeDocument/2006/relationships/image" Target="../media/image203.png"/><Relationship Id="rId46" Type="http://schemas.openxmlformats.org/officeDocument/2006/relationships/image" Target="../media/image2054.png"/><Relationship Id="rId67" Type="http://schemas.openxmlformats.org/officeDocument/2006/relationships/image" Target="../media/image1937.png"/><Relationship Id="rId116" Type="http://schemas.openxmlformats.org/officeDocument/2006/relationships/image" Target="../media/image2105.png"/><Relationship Id="rId137" Type="http://schemas.openxmlformats.org/officeDocument/2006/relationships/image" Target="../media/image2124.png"/><Relationship Id="rId20" Type="http://schemas.openxmlformats.org/officeDocument/2006/relationships/image" Target="../media/image2037.png"/><Relationship Id="rId41" Type="http://schemas.openxmlformats.org/officeDocument/2006/relationships/image" Target="../media/image164.png"/><Relationship Id="rId62" Type="http://schemas.openxmlformats.org/officeDocument/2006/relationships/image" Target="../media/image1926.png"/><Relationship Id="rId83" Type="http://schemas.openxmlformats.org/officeDocument/2006/relationships/image" Target="../media/image2078.png"/><Relationship Id="rId88" Type="http://schemas.openxmlformats.org/officeDocument/2006/relationships/image" Target="../media/image2081.png"/><Relationship Id="rId111" Type="http://schemas.openxmlformats.org/officeDocument/2006/relationships/image" Target="../media/image2100.png"/><Relationship Id="rId132" Type="http://schemas.openxmlformats.org/officeDocument/2006/relationships/image" Target="../media/image2119.png"/><Relationship Id="rId153" Type="http://schemas.openxmlformats.org/officeDocument/2006/relationships/image" Target="../media/image1965.png"/><Relationship Id="rId15" Type="http://schemas.openxmlformats.org/officeDocument/2006/relationships/image" Target="../media/image184.png"/><Relationship Id="rId36" Type="http://schemas.openxmlformats.org/officeDocument/2006/relationships/image" Target="../media/image2050.png"/><Relationship Id="rId57" Type="http://schemas.openxmlformats.org/officeDocument/2006/relationships/image" Target="../media/image2062.png"/><Relationship Id="rId106" Type="http://schemas.openxmlformats.org/officeDocument/2006/relationships/image" Target="../media/image2095.png"/><Relationship Id="rId127" Type="http://schemas.openxmlformats.org/officeDocument/2006/relationships/image" Target="../media/image2114.png"/><Relationship Id="rId10" Type="http://schemas.openxmlformats.org/officeDocument/2006/relationships/image" Target="../media/image186.png"/><Relationship Id="rId31" Type="http://schemas.openxmlformats.org/officeDocument/2006/relationships/image" Target="../media/image2046.png"/><Relationship Id="rId52" Type="http://schemas.openxmlformats.org/officeDocument/2006/relationships/image" Target="../media/image2059.png"/><Relationship Id="rId73" Type="http://schemas.openxmlformats.org/officeDocument/2006/relationships/image" Target="../media/image1282.png"/><Relationship Id="rId78" Type="http://schemas.openxmlformats.org/officeDocument/2006/relationships/image" Target="../media/image2073.png"/><Relationship Id="rId94" Type="http://schemas.openxmlformats.org/officeDocument/2006/relationships/image" Target="../media/image2085.png"/><Relationship Id="rId99" Type="http://schemas.openxmlformats.org/officeDocument/2006/relationships/image" Target="../media/image2088.png"/><Relationship Id="rId101" Type="http://schemas.openxmlformats.org/officeDocument/2006/relationships/image" Target="../media/image2090.png"/><Relationship Id="rId122" Type="http://schemas.openxmlformats.org/officeDocument/2006/relationships/image" Target="../media/image1606.png"/><Relationship Id="rId143" Type="http://schemas.openxmlformats.org/officeDocument/2006/relationships/image" Target="../media/image2128.png"/><Relationship Id="rId148" Type="http://schemas.openxmlformats.org/officeDocument/2006/relationships/image" Target="../media/image2133.png"/><Relationship Id="rId4" Type="http://schemas.openxmlformats.org/officeDocument/2006/relationships/image" Target="../media/image219.png"/><Relationship Id="rId9" Type="http://schemas.openxmlformats.org/officeDocument/2006/relationships/image" Target="../media/image2033.png"/><Relationship Id="rId26" Type="http://schemas.openxmlformats.org/officeDocument/2006/relationships/image" Target="../media/image2042.png"/><Relationship Id="rId47" Type="http://schemas.openxmlformats.org/officeDocument/2006/relationships/image" Target="../media/image2004.png"/><Relationship Id="rId68" Type="http://schemas.openxmlformats.org/officeDocument/2006/relationships/image" Target="../media/image1810.png"/><Relationship Id="rId89" Type="http://schemas.openxmlformats.org/officeDocument/2006/relationships/image" Target="../media/image2082.png"/><Relationship Id="rId112" Type="http://schemas.openxmlformats.org/officeDocument/2006/relationships/image" Target="../media/image2101.png"/><Relationship Id="rId133" Type="http://schemas.openxmlformats.org/officeDocument/2006/relationships/image" Target="../media/image2120.png"/><Relationship Id="rId154" Type="http://schemas.openxmlformats.org/officeDocument/2006/relationships/image" Target="../media/image2136.png"/><Relationship Id="rId16" Type="http://schemas.openxmlformats.org/officeDocument/2006/relationships/image" Target="../media/image205.png"/><Relationship Id="rId37" Type="http://schemas.openxmlformats.org/officeDocument/2006/relationships/image" Target="../media/image272.png"/><Relationship Id="rId58" Type="http://schemas.openxmlformats.org/officeDocument/2006/relationships/image" Target="../media/image2063.png"/><Relationship Id="rId79" Type="http://schemas.openxmlformats.org/officeDocument/2006/relationships/image" Target="../media/image2074.png"/><Relationship Id="rId102" Type="http://schemas.openxmlformats.org/officeDocument/2006/relationships/image" Target="../media/image2091.png"/><Relationship Id="rId123" Type="http://schemas.openxmlformats.org/officeDocument/2006/relationships/image" Target="../media/image2111.png"/><Relationship Id="rId144" Type="http://schemas.openxmlformats.org/officeDocument/2006/relationships/image" Target="../media/image2129.png"/><Relationship Id="rId90" Type="http://schemas.openxmlformats.org/officeDocument/2006/relationships/image" Target="../media/image2083.png"/><Relationship Id="rId27" Type="http://schemas.openxmlformats.org/officeDocument/2006/relationships/image" Target="../media/image2043.png"/><Relationship Id="rId48" Type="http://schemas.openxmlformats.org/officeDocument/2006/relationships/image" Target="../media/image2055.png"/><Relationship Id="rId69" Type="http://schemas.openxmlformats.org/officeDocument/2006/relationships/image" Target="../media/image2067.png"/><Relationship Id="rId113" Type="http://schemas.openxmlformats.org/officeDocument/2006/relationships/image" Target="../media/image2102.png"/><Relationship Id="rId134" Type="http://schemas.openxmlformats.org/officeDocument/2006/relationships/image" Target="../media/image2121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53.png"/><Relationship Id="rId21" Type="http://schemas.openxmlformats.org/officeDocument/2006/relationships/image" Target="../media/image2157.png"/><Relationship Id="rId42" Type="http://schemas.openxmlformats.org/officeDocument/2006/relationships/image" Target="../media/image2178.png"/><Relationship Id="rId63" Type="http://schemas.openxmlformats.org/officeDocument/2006/relationships/image" Target="../media/image2199.png"/><Relationship Id="rId84" Type="http://schemas.openxmlformats.org/officeDocument/2006/relationships/image" Target="../media/image2220.png"/><Relationship Id="rId138" Type="http://schemas.openxmlformats.org/officeDocument/2006/relationships/image" Target="../media/image187.png"/><Relationship Id="rId159" Type="http://schemas.openxmlformats.org/officeDocument/2006/relationships/image" Target="../media/image264.png"/><Relationship Id="rId170" Type="http://schemas.openxmlformats.org/officeDocument/2006/relationships/image" Target="../media/image289.png"/><Relationship Id="rId191" Type="http://schemas.openxmlformats.org/officeDocument/2006/relationships/image" Target="../media/image2288.png"/><Relationship Id="rId205" Type="http://schemas.openxmlformats.org/officeDocument/2006/relationships/image" Target="../media/image621.png"/><Relationship Id="rId107" Type="http://schemas.openxmlformats.org/officeDocument/2006/relationships/image" Target="../media/image2243.png"/><Relationship Id="rId11" Type="http://schemas.openxmlformats.org/officeDocument/2006/relationships/image" Target="../media/image2147.png"/><Relationship Id="rId32" Type="http://schemas.openxmlformats.org/officeDocument/2006/relationships/image" Target="../media/image2168.png"/><Relationship Id="rId53" Type="http://schemas.openxmlformats.org/officeDocument/2006/relationships/image" Target="../media/image2189.png"/><Relationship Id="rId74" Type="http://schemas.openxmlformats.org/officeDocument/2006/relationships/image" Target="../media/image2210.png"/><Relationship Id="rId128" Type="http://schemas.openxmlformats.org/officeDocument/2006/relationships/image" Target="../media/image221.png"/><Relationship Id="rId149" Type="http://schemas.openxmlformats.org/officeDocument/2006/relationships/image" Target="../media/image2263.png"/><Relationship Id="rId5" Type="http://schemas.openxmlformats.org/officeDocument/2006/relationships/image" Target="../media/image2143.png"/><Relationship Id="rId95" Type="http://schemas.openxmlformats.org/officeDocument/2006/relationships/image" Target="../media/image2231.png"/><Relationship Id="rId160" Type="http://schemas.openxmlformats.org/officeDocument/2006/relationships/image" Target="../media/image1977.png"/><Relationship Id="rId181" Type="http://schemas.openxmlformats.org/officeDocument/2006/relationships/image" Target="../media/image1937.png"/><Relationship Id="rId22" Type="http://schemas.openxmlformats.org/officeDocument/2006/relationships/image" Target="../media/image2158.png"/><Relationship Id="rId43" Type="http://schemas.openxmlformats.org/officeDocument/2006/relationships/image" Target="../media/image2179.png"/><Relationship Id="rId64" Type="http://schemas.openxmlformats.org/officeDocument/2006/relationships/image" Target="../media/image2200.png"/><Relationship Id="rId118" Type="http://schemas.openxmlformats.org/officeDocument/2006/relationships/image" Target="../media/image1310.png"/><Relationship Id="rId139" Type="http://schemas.openxmlformats.org/officeDocument/2006/relationships/image" Target="../media/image2260.png"/><Relationship Id="rId85" Type="http://schemas.openxmlformats.org/officeDocument/2006/relationships/image" Target="../media/image2221.png"/><Relationship Id="rId150" Type="http://schemas.openxmlformats.org/officeDocument/2006/relationships/image" Target="../media/image246.png"/><Relationship Id="rId171" Type="http://schemas.openxmlformats.org/officeDocument/2006/relationships/image" Target="../media/image2273.png"/><Relationship Id="rId192" Type="http://schemas.openxmlformats.org/officeDocument/2006/relationships/image" Target="../media/image1943.png"/><Relationship Id="rId206" Type="http://schemas.openxmlformats.org/officeDocument/2006/relationships/image" Target="../media/image490.png"/><Relationship Id="rId12" Type="http://schemas.openxmlformats.org/officeDocument/2006/relationships/image" Target="../media/image2148.png"/><Relationship Id="rId33" Type="http://schemas.openxmlformats.org/officeDocument/2006/relationships/image" Target="../media/image2169.png"/><Relationship Id="rId108" Type="http://schemas.openxmlformats.org/officeDocument/2006/relationships/image" Target="../media/image2244.png"/><Relationship Id="rId129" Type="http://schemas.openxmlformats.org/officeDocument/2006/relationships/image" Target="../media/image2257.png"/><Relationship Id="rId54" Type="http://schemas.openxmlformats.org/officeDocument/2006/relationships/image" Target="../media/image2190.png"/><Relationship Id="rId75" Type="http://schemas.openxmlformats.org/officeDocument/2006/relationships/image" Target="../media/image2211.png"/><Relationship Id="rId96" Type="http://schemas.openxmlformats.org/officeDocument/2006/relationships/image" Target="../media/image2232.png"/><Relationship Id="rId140" Type="http://schemas.openxmlformats.org/officeDocument/2006/relationships/image" Target="../media/image303.png"/><Relationship Id="rId161" Type="http://schemas.openxmlformats.org/officeDocument/2006/relationships/image" Target="../media/image249.png"/><Relationship Id="rId182" Type="http://schemas.openxmlformats.org/officeDocument/2006/relationships/image" Target="../media/image2281.png"/><Relationship Id="rId6" Type="http://schemas.openxmlformats.org/officeDocument/2006/relationships/image" Target="../media/image2144.png"/><Relationship Id="rId23" Type="http://schemas.openxmlformats.org/officeDocument/2006/relationships/image" Target="../media/image2159.png"/><Relationship Id="rId119" Type="http://schemas.openxmlformats.org/officeDocument/2006/relationships/image" Target="../media/image2254.png"/><Relationship Id="rId44" Type="http://schemas.openxmlformats.org/officeDocument/2006/relationships/image" Target="../media/image2180.png"/><Relationship Id="rId65" Type="http://schemas.openxmlformats.org/officeDocument/2006/relationships/image" Target="../media/image2201.png"/><Relationship Id="rId86" Type="http://schemas.openxmlformats.org/officeDocument/2006/relationships/image" Target="../media/image2222.png"/><Relationship Id="rId130" Type="http://schemas.openxmlformats.org/officeDocument/2006/relationships/image" Target="../media/image281.png"/><Relationship Id="rId151" Type="http://schemas.openxmlformats.org/officeDocument/2006/relationships/image" Target="../media/image252.png"/><Relationship Id="rId172" Type="http://schemas.openxmlformats.org/officeDocument/2006/relationships/image" Target="../media/image2274.png"/><Relationship Id="rId193" Type="http://schemas.openxmlformats.org/officeDocument/2006/relationships/image" Target="../media/image2289.png"/><Relationship Id="rId207" Type="http://schemas.openxmlformats.org/officeDocument/2006/relationships/image" Target="../media/image1038.png"/><Relationship Id="rId13" Type="http://schemas.openxmlformats.org/officeDocument/2006/relationships/image" Target="../media/image2149.png"/><Relationship Id="rId109" Type="http://schemas.openxmlformats.org/officeDocument/2006/relationships/image" Target="../media/image2245.png"/><Relationship Id="rId34" Type="http://schemas.openxmlformats.org/officeDocument/2006/relationships/image" Target="../media/image2170.png"/><Relationship Id="rId55" Type="http://schemas.openxmlformats.org/officeDocument/2006/relationships/image" Target="../media/image2191.png"/><Relationship Id="rId76" Type="http://schemas.openxmlformats.org/officeDocument/2006/relationships/image" Target="../media/image2212.png"/><Relationship Id="rId97" Type="http://schemas.openxmlformats.org/officeDocument/2006/relationships/image" Target="../media/image2233.png"/><Relationship Id="rId120" Type="http://schemas.openxmlformats.org/officeDocument/2006/relationships/image" Target="../media/image272.png"/><Relationship Id="rId141" Type="http://schemas.openxmlformats.org/officeDocument/2006/relationships/image" Target="../media/image186.png"/><Relationship Id="rId7" Type="http://schemas.openxmlformats.org/officeDocument/2006/relationships/image" Target="../media/image2145.png"/><Relationship Id="rId162" Type="http://schemas.openxmlformats.org/officeDocument/2006/relationships/image" Target="../media/image2268.png"/><Relationship Id="rId183" Type="http://schemas.openxmlformats.org/officeDocument/2006/relationships/image" Target="../media/image2282.png"/><Relationship Id="rId24" Type="http://schemas.openxmlformats.org/officeDocument/2006/relationships/image" Target="../media/image2160.png"/><Relationship Id="rId40" Type="http://schemas.openxmlformats.org/officeDocument/2006/relationships/image" Target="../media/image2176.png"/><Relationship Id="rId45" Type="http://schemas.openxmlformats.org/officeDocument/2006/relationships/image" Target="../media/image2181.png"/><Relationship Id="rId66" Type="http://schemas.openxmlformats.org/officeDocument/2006/relationships/image" Target="../media/image2202.png"/><Relationship Id="rId87" Type="http://schemas.openxmlformats.org/officeDocument/2006/relationships/image" Target="../media/image2223.png"/><Relationship Id="rId110" Type="http://schemas.openxmlformats.org/officeDocument/2006/relationships/image" Target="../media/image2246.png"/><Relationship Id="rId115" Type="http://schemas.openxmlformats.org/officeDocument/2006/relationships/image" Target="../media/image2251.png"/><Relationship Id="rId131" Type="http://schemas.openxmlformats.org/officeDocument/2006/relationships/image" Target="../media/image182.png"/><Relationship Id="rId136" Type="http://schemas.openxmlformats.org/officeDocument/2006/relationships/image" Target="../media/image1875.png"/><Relationship Id="rId157" Type="http://schemas.openxmlformats.org/officeDocument/2006/relationships/image" Target="../media/image2266.png"/><Relationship Id="rId178" Type="http://schemas.openxmlformats.org/officeDocument/2006/relationships/image" Target="../media/image2280.png"/><Relationship Id="rId61" Type="http://schemas.openxmlformats.org/officeDocument/2006/relationships/image" Target="../media/image2197.png"/><Relationship Id="rId82" Type="http://schemas.openxmlformats.org/officeDocument/2006/relationships/image" Target="../media/image2218.png"/><Relationship Id="rId152" Type="http://schemas.openxmlformats.org/officeDocument/2006/relationships/image" Target="../media/image253.png"/><Relationship Id="rId173" Type="http://schemas.openxmlformats.org/officeDocument/2006/relationships/image" Target="../media/image2275.png"/><Relationship Id="rId194" Type="http://schemas.openxmlformats.org/officeDocument/2006/relationships/image" Target="../media/image2290.png"/><Relationship Id="rId199" Type="http://schemas.openxmlformats.org/officeDocument/2006/relationships/image" Target="../media/image2294.png"/><Relationship Id="rId203" Type="http://schemas.openxmlformats.org/officeDocument/2006/relationships/image" Target="../media/image2016.png"/><Relationship Id="rId208" Type="http://schemas.openxmlformats.org/officeDocument/2006/relationships/image" Target="../media/image1039.png"/><Relationship Id="rId19" Type="http://schemas.openxmlformats.org/officeDocument/2006/relationships/image" Target="../media/image2155.png"/><Relationship Id="rId14" Type="http://schemas.openxmlformats.org/officeDocument/2006/relationships/image" Target="../media/image2150.png"/><Relationship Id="rId30" Type="http://schemas.openxmlformats.org/officeDocument/2006/relationships/image" Target="../media/image2166.png"/><Relationship Id="rId35" Type="http://schemas.openxmlformats.org/officeDocument/2006/relationships/image" Target="../media/image2171.png"/><Relationship Id="rId56" Type="http://schemas.openxmlformats.org/officeDocument/2006/relationships/image" Target="../media/image2192.png"/><Relationship Id="rId77" Type="http://schemas.openxmlformats.org/officeDocument/2006/relationships/image" Target="../media/image2213.png"/><Relationship Id="rId100" Type="http://schemas.openxmlformats.org/officeDocument/2006/relationships/image" Target="../media/image2236.png"/><Relationship Id="rId105" Type="http://schemas.openxmlformats.org/officeDocument/2006/relationships/image" Target="../media/image2241.png"/><Relationship Id="rId126" Type="http://schemas.openxmlformats.org/officeDocument/2006/relationships/image" Target="../media/image279.png"/><Relationship Id="rId147" Type="http://schemas.openxmlformats.org/officeDocument/2006/relationships/image" Target="../media/image2261.png"/><Relationship Id="rId168" Type="http://schemas.openxmlformats.org/officeDocument/2006/relationships/image" Target="../media/image2272.png"/><Relationship Id="rId8" Type="http://schemas.openxmlformats.org/officeDocument/2006/relationships/image" Target="../media/image410.png"/><Relationship Id="rId51" Type="http://schemas.openxmlformats.org/officeDocument/2006/relationships/image" Target="../media/image2187.png"/><Relationship Id="rId72" Type="http://schemas.openxmlformats.org/officeDocument/2006/relationships/image" Target="../media/image2208.png"/><Relationship Id="rId93" Type="http://schemas.openxmlformats.org/officeDocument/2006/relationships/image" Target="../media/image2229.png"/><Relationship Id="rId98" Type="http://schemas.openxmlformats.org/officeDocument/2006/relationships/image" Target="../media/image2234.png"/><Relationship Id="rId121" Type="http://schemas.openxmlformats.org/officeDocument/2006/relationships/image" Target="../media/image278.png"/><Relationship Id="rId142" Type="http://schemas.openxmlformats.org/officeDocument/2006/relationships/image" Target="../media/image188.png"/><Relationship Id="rId163" Type="http://schemas.openxmlformats.org/officeDocument/2006/relationships/image" Target="../media/image276.png"/><Relationship Id="rId184" Type="http://schemas.openxmlformats.org/officeDocument/2006/relationships/image" Target="../media/image2283.png"/><Relationship Id="rId189" Type="http://schemas.openxmlformats.org/officeDocument/2006/relationships/image" Target="../media/image2287.png"/><Relationship Id="rId3" Type="http://schemas.openxmlformats.org/officeDocument/2006/relationships/image" Target="../media/image2141.png"/><Relationship Id="rId25" Type="http://schemas.openxmlformats.org/officeDocument/2006/relationships/image" Target="../media/image2161.png"/><Relationship Id="rId46" Type="http://schemas.openxmlformats.org/officeDocument/2006/relationships/image" Target="../media/image2182.png"/><Relationship Id="rId67" Type="http://schemas.openxmlformats.org/officeDocument/2006/relationships/image" Target="../media/image2203.png"/><Relationship Id="rId116" Type="http://schemas.openxmlformats.org/officeDocument/2006/relationships/image" Target="../media/image2252.png"/><Relationship Id="rId137" Type="http://schemas.openxmlformats.org/officeDocument/2006/relationships/image" Target="../media/image2259.png"/><Relationship Id="rId158" Type="http://schemas.openxmlformats.org/officeDocument/2006/relationships/image" Target="../media/image2267.png"/><Relationship Id="rId20" Type="http://schemas.openxmlformats.org/officeDocument/2006/relationships/image" Target="../media/image2156.png"/><Relationship Id="rId41" Type="http://schemas.openxmlformats.org/officeDocument/2006/relationships/image" Target="../media/image2177.png"/><Relationship Id="rId62" Type="http://schemas.openxmlformats.org/officeDocument/2006/relationships/image" Target="../media/image2198.png"/><Relationship Id="rId83" Type="http://schemas.openxmlformats.org/officeDocument/2006/relationships/image" Target="../media/image2219.png"/><Relationship Id="rId88" Type="http://schemas.openxmlformats.org/officeDocument/2006/relationships/image" Target="../media/image2224.png"/><Relationship Id="rId111" Type="http://schemas.openxmlformats.org/officeDocument/2006/relationships/image" Target="../media/image2247.png"/><Relationship Id="rId132" Type="http://schemas.openxmlformats.org/officeDocument/2006/relationships/image" Target="../media/image2258.png"/><Relationship Id="rId153" Type="http://schemas.openxmlformats.org/officeDocument/2006/relationships/image" Target="../media/image195.png"/><Relationship Id="rId174" Type="http://schemas.openxmlformats.org/officeDocument/2006/relationships/image" Target="../media/image2276.png"/><Relationship Id="rId179" Type="http://schemas.openxmlformats.org/officeDocument/2006/relationships/image" Target="../media/image1934.png"/><Relationship Id="rId195" Type="http://schemas.openxmlformats.org/officeDocument/2006/relationships/image" Target="../media/image2291.png"/><Relationship Id="rId190" Type="http://schemas.openxmlformats.org/officeDocument/2006/relationships/image" Target="../media/image1904.png"/><Relationship Id="rId204" Type="http://schemas.openxmlformats.org/officeDocument/2006/relationships/image" Target="../media/image2017.png"/><Relationship Id="rId15" Type="http://schemas.openxmlformats.org/officeDocument/2006/relationships/image" Target="../media/image2151.png"/><Relationship Id="rId36" Type="http://schemas.openxmlformats.org/officeDocument/2006/relationships/image" Target="../media/image2172.png"/><Relationship Id="rId57" Type="http://schemas.openxmlformats.org/officeDocument/2006/relationships/image" Target="../media/image2193.png"/><Relationship Id="rId106" Type="http://schemas.openxmlformats.org/officeDocument/2006/relationships/image" Target="../media/image2242.png"/><Relationship Id="rId127" Type="http://schemas.openxmlformats.org/officeDocument/2006/relationships/image" Target="../media/image1286.png"/><Relationship Id="rId10" Type="http://schemas.openxmlformats.org/officeDocument/2006/relationships/image" Target="../media/image2146.png"/><Relationship Id="rId31" Type="http://schemas.openxmlformats.org/officeDocument/2006/relationships/image" Target="../media/image2167.png"/><Relationship Id="rId52" Type="http://schemas.openxmlformats.org/officeDocument/2006/relationships/image" Target="../media/image2188.png"/><Relationship Id="rId73" Type="http://schemas.openxmlformats.org/officeDocument/2006/relationships/image" Target="../media/image2209.png"/><Relationship Id="rId78" Type="http://schemas.openxmlformats.org/officeDocument/2006/relationships/image" Target="../media/image2214.png"/><Relationship Id="rId94" Type="http://schemas.openxmlformats.org/officeDocument/2006/relationships/image" Target="../media/image2230.png"/><Relationship Id="rId99" Type="http://schemas.openxmlformats.org/officeDocument/2006/relationships/image" Target="../media/image2235.png"/><Relationship Id="rId101" Type="http://schemas.openxmlformats.org/officeDocument/2006/relationships/image" Target="../media/image2237.png"/><Relationship Id="rId122" Type="http://schemas.openxmlformats.org/officeDocument/2006/relationships/image" Target="../media/image224.png"/><Relationship Id="rId143" Type="http://schemas.openxmlformats.org/officeDocument/2006/relationships/image" Target="../media/image261.png"/><Relationship Id="rId148" Type="http://schemas.openxmlformats.org/officeDocument/2006/relationships/image" Target="../media/image2262.png"/><Relationship Id="rId164" Type="http://schemas.openxmlformats.org/officeDocument/2006/relationships/image" Target="../media/image2269.png"/><Relationship Id="rId169" Type="http://schemas.openxmlformats.org/officeDocument/2006/relationships/image" Target="../media/image1282.png"/><Relationship Id="rId185" Type="http://schemas.openxmlformats.org/officeDocument/2006/relationships/image" Target="../media/image2284.png"/><Relationship Id="rId4" Type="http://schemas.openxmlformats.org/officeDocument/2006/relationships/image" Target="../media/image2142.png"/><Relationship Id="rId9" Type="http://schemas.openxmlformats.org/officeDocument/2006/relationships/image" Target="../media/image365.png"/><Relationship Id="rId180" Type="http://schemas.openxmlformats.org/officeDocument/2006/relationships/image" Target="../media/image1940.png"/><Relationship Id="rId26" Type="http://schemas.openxmlformats.org/officeDocument/2006/relationships/image" Target="../media/image2162.png"/><Relationship Id="rId47" Type="http://schemas.openxmlformats.org/officeDocument/2006/relationships/image" Target="../media/image2183.png"/><Relationship Id="rId68" Type="http://schemas.openxmlformats.org/officeDocument/2006/relationships/image" Target="../media/image2204.png"/><Relationship Id="rId89" Type="http://schemas.openxmlformats.org/officeDocument/2006/relationships/image" Target="../media/image2225.png"/><Relationship Id="rId112" Type="http://schemas.openxmlformats.org/officeDocument/2006/relationships/image" Target="../media/image2248.png"/><Relationship Id="rId133" Type="http://schemas.openxmlformats.org/officeDocument/2006/relationships/image" Target="../media/image205.png"/><Relationship Id="rId154" Type="http://schemas.openxmlformats.org/officeDocument/2006/relationships/image" Target="../media/image2264.png"/><Relationship Id="rId175" Type="http://schemas.openxmlformats.org/officeDocument/2006/relationships/image" Target="../media/image2277.png"/><Relationship Id="rId196" Type="http://schemas.openxmlformats.org/officeDocument/2006/relationships/image" Target="../media/image1962.png"/><Relationship Id="rId200" Type="http://schemas.openxmlformats.org/officeDocument/2006/relationships/image" Target="../media/image2295.png"/><Relationship Id="rId16" Type="http://schemas.openxmlformats.org/officeDocument/2006/relationships/image" Target="../media/image2152.png"/><Relationship Id="rId37" Type="http://schemas.openxmlformats.org/officeDocument/2006/relationships/image" Target="../media/image2173.png"/><Relationship Id="rId58" Type="http://schemas.openxmlformats.org/officeDocument/2006/relationships/image" Target="../media/image2194.png"/><Relationship Id="rId79" Type="http://schemas.openxmlformats.org/officeDocument/2006/relationships/image" Target="../media/image2215.png"/><Relationship Id="rId102" Type="http://schemas.openxmlformats.org/officeDocument/2006/relationships/image" Target="../media/image2238.png"/><Relationship Id="rId123" Type="http://schemas.openxmlformats.org/officeDocument/2006/relationships/image" Target="../media/image167.png"/><Relationship Id="rId144" Type="http://schemas.openxmlformats.org/officeDocument/2006/relationships/image" Target="../media/image220.png"/><Relationship Id="rId90" Type="http://schemas.openxmlformats.org/officeDocument/2006/relationships/image" Target="../media/image2226.png"/><Relationship Id="rId165" Type="http://schemas.openxmlformats.org/officeDocument/2006/relationships/image" Target="../media/image164.png"/><Relationship Id="rId186" Type="http://schemas.openxmlformats.org/officeDocument/2006/relationships/image" Target="../media/image2065.png"/><Relationship Id="rId27" Type="http://schemas.openxmlformats.org/officeDocument/2006/relationships/image" Target="../media/image2163.png"/><Relationship Id="rId48" Type="http://schemas.openxmlformats.org/officeDocument/2006/relationships/image" Target="../media/image2184.png"/><Relationship Id="rId69" Type="http://schemas.openxmlformats.org/officeDocument/2006/relationships/image" Target="../media/image2205.png"/><Relationship Id="rId113" Type="http://schemas.openxmlformats.org/officeDocument/2006/relationships/image" Target="../media/image2249.png"/><Relationship Id="rId134" Type="http://schemas.openxmlformats.org/officeDocument/2006/relationships/image" Target="../media/image185.png"/><Relationship Id="rId80" Type="http://schemas.openxmlformats.org/officeDocument/2006/relationships/image" Target="../media/image2216.png"/><Relationship Id="rId155" Type="http://schemas.openxmlformats.org/officeDocument/2006/relationships/image" Target="../media/image180.png"/><Relationship Id="rId176" Type="http://schemas.openxmlformats.org/officeDocument/2006/relationships/image" Target="../media/image2278.png"/><Relationship Id="rId197" Type="http://schemas.openxmlformats.org/officeDocument/2006/relationships/image" Target="../media/image2292.png"/><Relationship Id="rId201" Type="http://schemas.openxmlformats.org/officeDocument/2006/relationships/image" Target="../media/image2015.png"/><Relationship Id="rId17" Type="http://schemas.openxmlformats.org/officeDocument/2006/relationships/image" Target="../media/image2153.png"/><Relationship Id="rId38" Type="http://schemas.openxmlformats.org/officeDocument/2006/relationships/image" Target="../media/image2174.png"/><Relationship Id="rId59" Type="http://schemas.openxmlformats.org/officeDocument/2006/relationships/image" Target="../media/image2195.png"/><Relationship Id="rId103" Type="http://schemas.openxmlformats.org/officeDocument/2006/relationships/image" Target="../media/image2239.png"/><Relationship Id="rId124" Type="http://schemas.openxmlformats.org/officeDocument/2006/relationships/image" Target="../media/image2255.png"/><Relationship Id="rId70" Type="http://schemas.openxmlformats.org/officeDocument/2006/relationships/image" Target="../media/image2206.png"/><Relationship Id="rId91" Type="http://schemas.openxmlformats.org/officeDocument/2006/relationships/image" Target="../media/image2227.png"/><Relationship Id="rId145" Type="http://schemas.openxmlformats.org/officeDocument/2006/relationships/image" Target="../media/image219.png"/><Relationship Id="rId166" Type="http://schemas.openxmlformats.org/officeDocument/2006/relationships/image" Target="../media/image2270.png"/><Relationship Id="rId187" Type="http://schemas.openxmlformats.org/officeDocument/2006/relationships/image" Target="../media/image2285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2164.png"/><Relationship Id="rId49" Type="http://schemas.openxmlformats.org/officeDocument/2006/relationships/image" Target="../media/image2185.png"/><Relationship Id="rId114" Type="http://schemas.openxmlformats.org/officeDocument/2006/relationships/image" Target="../media/image2250.png"/><Relationship Id="rId60" Type="http://schemas.openxmlformats.org/officeDocument/2006/relationships/image" Target="../media/image2196.png"/><Relationship Id="rId81" Type="http://schemas.openxmlformats.org/officeDocument/2006/relationships/image" Target="../media/image2217.png"/><Relationship Id="rId135" Type="http://schemas.openxmlformats.org/officeDocument/2006/relationships/image" Target="../media/image181.png"/><Relationship Id="rId156" Type="http://schemas.openxmlformats.org/officeDocument/2006/relationships/image" Target="../media/image2265.png"/><Relationship Id="rId177" Type="http://schemas.openxmlformats.org/officeDocument/2006/relationships/image" Target="../media/image2279.png"/><Relationship Id="rId198" Type="http://schemas.openxmlformats.org/officeDocument/2006/relationships/image" Target="../media/image2293.png"/><Relationship Id="rId202" Type="http://schemas.openxmlformats.org/officeDocument/2006/relationships/image" Target="../media/image372.png"/><Relationship Id="rId18" Type="http://schemas.openxmlformats.org/officeDocument/2006/relationships/image" Target="../media/image2154.png"/><Relationship Id="rId39" Type="http://schemas.openxmlformats.org/officeDocument/2006/relationships/image" Target="../media/image2175.png"/><Relationship Id="rId50" Type="http://schemas.openxmlformats.org/officeDocument/2006/relationships/image" Target="../media/image2186.png"/><Relationship Id="rId104" Type="http://schemas.openxmlformats.org/officeDocument/2006/relationships/image" Target="../media/image2240.png"/><Relationship Id="rId125" Type="http://schemas.openxmlformats.org/officeDocument/2006/relationships/image" Target="../media/image2256.png"/><Relationship Id="rId146" Type="http://schemas.openxmlformats.org/officeDocument/2006/relationships/image" Target="../media/image240.png"/><Relationship Id="rId167" Type="http://schemas.openxmlformats.org/officeDocument/2006/relationships/image" Target="../media/image2271.png"/><Relationship Id="rId188" Type="http://schemas.openxmlformats.org/officeDocument/2006/relationships/image" Target="../media/image2286.png"/><Relationship Id="rId71" Type="http://schemas.openxmlformats.org/officeDocument/2006/relationships/image" Target="../media/image2207.png"/><Relationship Id="rId92" Type="http://schemas.openxmlformats.org/officeDocument/2006/relationships/image" Target="../media/image2228.png"/><Relationship Id="rId2" Type="http://schemas.openxmlformats.org/officeDocument/2006/relationships/image" Target="../media/image2140.png"/><Relationship Id="rId29" Type="http://schemas.openxmlformats.org/officeDocument/2006/relationships/image" Target="../media/image2165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8.png"/><Relationship Id="rId18" Type="http://schemas.openxmlformats.org/officeDocument/2006/relationships/image" Target="../media/image2304.png"/><Relationship Id="rId26" Type="http://schemas.openxmlformats.org/officeDocument/2006/relationships/image" Target="../media/image219.png"/><Relationship Id="rId39" Type="http://schemas.openxmlformats.org/officeDocument/2006/relationships/image" Target="../media/image2317.png"/><Relationship Id="rId21" Type="http://schemas.openxmlformats.org/officeDocument/2006/relationships/image" Target="../media/image2306.png"/><Relationship Id="rId34" Type="http://schemas.openxmlformats.org/officeDocument/2006/relationships/image" Target="../media/image2313.png"/><Relationship Id="rId42" Type="http://schemas.openxmlformats.org/officeDocument/2006/relationships/image" Target="../media/image2320.png"/><Relationship Id="rId47" Type="http://schemas.openxmlformats.org/officeDocument/2006/relationships/image" Target="../media/image1064.png"/><Relationship Id="rId50" Type="http://schemas.openxmlformats.org/officeDocument/2006/relationships/image" Target="../media/image2129.png"/><Relationship Id="rId55" Type="http://schemas.openxmlformats.org/officeDocument/2006/relationships/image" Target="../media/image2325.png"/><Relationship Id="rId7" Type="http://schemas.openxmlformats.org/officeDocument/2006/relationships/image" Target="../media/image2298.png"/><Relationship Id="rId2" Type="http://schemas.openxmlformats.org/officeDocument/2006/relationships/image" Target="../media/image1103.png"/><Relationship Id="rId16" Type="http://schemas.openxmlformats.org/officeDocument/2006/relationships/image" Target="../media/image2302.png"/><Relationship Id="rId29" Type="http://schemas.openxmlformats.org/officeDocument/2006/relationships/image" Target="../media/image2310.png"/><Relationship Id="rId11" Type="http://schemas.openxmlformats.org/officeDocument/2006/relationships/image" Target="../media/image195.png"/><Relationship Id="rId24" Type="http://schemas.openxmlformats.org/officeDocument/2006/relationships/image" Target="../media/image180.png"/><Relationship Id="rId32" Type="http://schemas.openxmlformats.org/officeDocument/2006/relationships/image" Target="../media/image2312.png"/><Relationship Id="rId37" Type="http://schemas.openxmlformats.org/officeDocument/2006/relationships/image" Target="../media/image2316.png"/><Relationship Id="rId40" Type="http://schemas.openxmlformats.org/officeDocument/2006/relationships/image" Target="../media/image2318.png"/><Relationship Id="rId45" Type="http://schemas.openxmlformats.org/officeDocument/2006/relationships/image" Target="../media/image2323.png"/><Relationship Id="rId53" Type="http://schemas.openxmlformats.org/officeDocument/2006/relationships/image" Target="../media/image2132.png"/><Relationship Id="rId5" Type="http://schemas.openxmlformats.org/officeDocument/2006/relationships/image" Target="../media/image983.png"/><Relationship Id="rId10" Type="http://schemas.openxmlformats.org/officeDocument/2006/relationships/image" Target="../media/image2300.png"/><Relationship Id="rId19" Type="http://schemas.openxmlformats.org/officeDocument/2006/relationships/image" Target="../media/image202.png"/><Relationship Id="rId31" Type="http://schemas.openxmlformats.org/officeDocument/2006/relationships/image" Target="../media/image2021.png"/><Relationship Id="rId44" Type="http://schemas.openxmlformats.org/officeDocument/2006/relationships/image" Target="../media/image2322.png"/><Relationship Id="rId52" Type="http://schemas.openxmlformats.org/officeDocument/2006/relationships/image" Target="../media/image2131.png"/><Relationship Id="rId4" Type="http://schemas.openxmlformats.org/officeDocument/2006/relationships/image" Target="../media/image2297.png"/><Relationship Id="rId9" Type="http://schemas.openxmlformats.org/officeDocument/2006/relationships/image" Target="../media/image2299.png"/><Relationship Id="rId14" Type="http://schemas.openxmlformats.org/officeDocument/2006/relationships/image" Target="../media/image305.png"/><Relationship Id="rId22" Type="http://schemas.openxmlformats.org/officeDocument/2006/relationships/image" Target="../media/image2307.png"/><Relationship Id="rId27" Type="http://schemas.openxmlformats.org/officeDocument/2006/relationships/image" Target="../media/image1875.png"/><Relationship Id="rId30" Type="http://schemas.openxmlformats.org/officeDocument/2006/relationships/image" Target="../media/image2311.png"/><Relationship Id="rId35" Type="http://schemas.openxmlformats.org/officeDocument/2006/relationships/image" Target="../media/image2314.png"/><Relationship Id="rId43" Type="http://schemas.openxmlformats.org/officeDocument/2006/relationships/image" Target="../media/image2321.png"/><Relationship Id="rId48" Type="http://schemas.openxmlformats.org/officeDocument/2006/relationships/image" Target="../media/image2127.png"/><Relationship Id="rId8" Type="http://schemas.openxmlformats.org/officeDocument/2006/relationships/image" Target="../media/image1104.png"/><Relationship Id="rId51" Type="http://schemas.openxmlformats.org/officeDocument/2006/relationships/image" Target="../media/image2130.png"/><Relationship Id="rId3" Type="http://schemas.openxmlformats.org/officeDocument/2006/relationships/image" Target="../media/image2296.png"/><Relationship Id="rId12" Type="http://schemas.openxmlformats.org/officeDocument/2006/relationships/image" Target="../media/image2301.png"/><Relationship Id="rId17" Type="http://schemas.openxmlformats.org/officeDocument/2006/relationships/image" Target="../media/image2303.png"/><Relationship Id="rId25" Type="http://schemas.openxmlformats.org/officeDocument/2006/relationships/image" Target="../media/image2308.png"/><Relationship Id="rId33" Type="http://schemas.openxmlformats.org/officeDocument/2006/relationships/image" Target="../media/image1959.png"/><Relationship Id="rId38" Type="http://schemas.openxmlformats.org/officeDocument/2006/relationships/image" Target="../media/image363.png"/><Relationship Id="rId46" Type="http://schemas.openxmlformats.org/officeDocument/2006/relationships/image" Target="../media/image128.png"/><Relationship Id="rId20" Type="http://schemas.openxmlformats.org/officeDocument/2006/relationships/image" Target="../media/image2305.png"/><Relationship Id="rId41" Type="http://schemas.openxmlformats.org/officeDocument/2006/relationships/image" Target="../media/image2319.png"/><Relationship Id="rId54" Type="http://schemas.openxmlformats.org/officeDocument/2006/relationships/image" Target="../media/image23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4.png"/><Relationship Id="rId15" Type="http://schemas.openxmlformats.org/officeDocument/2006/relationships/image" Target="../media/image184.png"/><Relationship Id="rId23" Type="http://schemas.openxmlformats.org/officeDocument/2006/relationships/image" Target="../media/image205.png"/><Relationship Id="rId28" Type="http://schemas.openxmlformats.org/officeDocument/2006/relationships/image" Target="../media/image2309.png"/><Relationship Id="rId36" Type="http://schemas.openxmlformats.org/officeDocument/2006/relationships/image" Target="../media/image2315.png"/><Relationship Id="rId49" Type="http://schemas.openxmlformats.org/officeDocument/2006/relationships/image" Target="../media/image2128.png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24.png"/><Relationship Id="rId21" Type="http://schemas.openxmlformats.org/officeDocument/2006/relationships/image" Target="../media/image219.png"/><Relationship Id="rId42" Type="http://schemas.openxmlformats.org/officeDocument/2006/relationships/image" Target="../media/image2351.png"/><Relationship Id="rId63" Type="http://schemas.openxmlformats.org/officeDocument/2006/relationships/image" Target="../media/image2370.png"/><Relationship Id="rId84" Type="http://schemas.openxmlformats.org/officeDocument/2006/relationships/image" Target="../media/image2391.png"/><Relationship Id="rId138" Type="http://schemas.openxmlformats.org/officeDocument/2006/relationships/image" Target="../media/image2445.png"/><Relationship Id="rId159" Type="http://schemas.openxmlformats.org/officeDocument/2006/relationships/image" Target="../media/image2466.png"/><Relationship Id="rId170" Type="http://schemas.openxmlformats.org/officeDocument/2006/relationships/image" Target="../media/image2473.png"/><Relationship Id="rId191" Type="http://schemas.openxmlformats.org/officeDocument/2006/relationships/image" Target="../media/image2487.png"/><Relationship Id="rId107" Type="http://schemas.openxmlformats.org/officeDocument/2006/relationships/image" Target="../media/image2414.png"/><Relationship Id="rId11" Type="http://schemas.openxmlformats.org/officeDocument/2006/relationships/image" Target="../media/image2334.png"/><Relationship Id="rId32" Type="http://schemas.openxmlformats.org/officeDocument/2006/relationships/image" Target="../media/image2346.png"/><Relationship Id="rId53" Type="http://schemas.openxmlformats.org/officeDocument/2006/relationships/image" Target="../media/image2360.png"/><Relationship Id="rId74" Type="http://schemas.openxmlformats.org/officeDocument/2006/relationships/image" Target="../media/image2381.png"/><Relationship Id="rId128" Type="http://schemas.openxmlformats.org/officeDocument/2006/relationships/image" Target="../media/image2435.png"/><Relationship Id="rId149" Type="http://schemas.openxmlformats.org/officeDocument/2006/relationships/image" Target="../media/image2456.png"/><Relationship Id="rId5" Type="http://schemas.openxmlformats.org/officeDocument/2006/relationships/image" Target="../media/image2329.png"/><Relationship Id="rId95" Type="http://schemas.openxmlformats.org/officeDocument/2006/relationships/image" Target="../media/image2402.png"/><Relationship Id="rId160" Type="http://schemas.openxmlformats.org/officeDocument/2006/relationships/image" Target="../media/image2467.png"/><Relationship Id="rId181" Type="http://schemas.openxmlformats.org/officeDocument/2006/relationships/image" Target="../media/image480.png"/><Relationship Id="rId22" Type="http://schemas.openxmlformats.org/officeDocument/2006/relationships/image" Target="../media/image2339.png"/><Relationship Id="rId43" Type="http://schemas.openxmlformats.org/officeDocument/2006/relationships/image" Target="../media/image472.png"/><Relationship Id="rId64" Type="http://schemas.openxmlformats.org/officeDocument/2006/relationships/image" Target="../media/image2371.png"/><Relationship Id="rId118" Type="http://schemas.openxmlformats.org/officeDocument/2006/relationships/image" Target="../media/image2425.png"/><Relationship Id="rId139" Type="http://schemas.openxmlformats.org/officeDocument/2006/relationships/image" Target="../media/image2446.png"/><Relationship Id="rId85" Type="http://schemas.openxmlformats.org/officeDocument/2006/relationships/image" Target="../media/image2392.png"/><Relationship Id="rId150" Type="http://schemas.openxmlformats.org/officeDocument/2006/relationships/image" Target="../media/image2457.png"/><Relationship Id="rId171" Type="http://schemas.openxmlformats.org/officeDocument/2006/relationships/image" Target="../media/image181.png"/><Relationship Id="rId192" Type="http://schemas.openxmlformats.org/officeDocument/2006/relationships/image" Target="../media/image2488.png"/><Relationship Id="rId12" Type="http://schemas.openxmlformats.org/officeDocument/2006/relationships/image" Target="../media/image2335.png"/><Relationship Id="rId33" Type="http://schemas.openxmlformats.org/officeDocument/2006/relationships/image" Target="../media/image2347.png"/><Relationship Id="rId108" Type="http://schemas.openxmlformats.org/officeDocument/2006/relationships/image" Target="../media/image2415.png"/><Relationship Id="rId129" Type="http://schemas.openxmlformats.org/officeDocument/2006/relationships/image" Target="../media/image2436.png"/><Relationship Id="rId54" Type="http://schemas.openxmlformats.org/officeDocument/2006/relationships/image" Target="../media/image2361.png"/><Relationship Id="rId75" Type="http://schemas.openxmlformats.org/officeDocument/2006/relationships/image" Target="../media/image2382.png"/><Relationship Id="rId96" Type="http://schemas.openxmlformats.org/officeDocument/2006/relationships/image" Target="../media/image2403.png"/><Relationship Id="rId140" Type="http://schemas.openxmlformats.org/officeDocument/2006/relationships/image" Target="../media/image2447.png"/><Relationship Id="rId161" Type="http://schemas.openxmlformats.org/officeDocument/2006/relationships/image" Target="../media/image2468.png"/><Relationship Id="rId182" Type="http://schemas.openxmlformats.org/officeDocument/2006/relationships/image" Target="../media/image2479.png"/><Relationship Id="rId6" Type="http://schemas.openxmlformats.org/officeDocument/2006/relationships/image" Target="../media/image2330.png"/><Relationship Id="rId23" Type="http://schemas.openxmlformats.org/officeDocument/2006/relationships/image" Target="../media/image261.png"/><Relationship Id="rId119" Type="http://schemas.openxmlformats.org/officeDocument/2006/relationships/image" Target="../media/image2426.png"/><Relationship Id="rId44" Type="http://schemas.openxmlformats.org/officeDocument/2006/relationships/image" Target="../media/image1821.png"/><Relationship Id="rId65" Type="http://schemas.openxmlformats.org/officeDocument/2006/relationships/image" Target="../media/image2372.png"/><Relationship Id="rId86" Type="http://schemas.openxmlformats.org/officeDocument/2006/relationships/image" Target="../media/image2393.png"/><Relationship Id="rId130" Type="http://schemas.openxmlformats.org/officeDocument/2006/relationships/image" Target="../media/image2437.png"/><Relationship Id="rId151" Type="http://schemas.openxmlformats.org/officeDocument/2006/relationships/image" Target="../media/image2458.png"/><Relationship Id="rId172" Type="http://schemas.openxmlformats.org/officeDocument/2006/relationships/image" Target="../media/image205.png"/><Relationship Id="rId193" Type="http://schemas.openxmlformats.org/officeDocument/2006/relationships/image" Target="../media/image2489.png"/><Relationship Id="rId13" Type="http://schemas.openxmlformats.org/officeDocument/2006/relationships/image" Target="../media/image2336.png"/><Relationship Id="rId109" Type="http://schemas.openxmlformats.org/officeDocument/2006/relationships/image" Target="../media/image2416.png"/><Relationship Id="rId34" Type="http://schemas.openxmlformats.org/officeDocument/2006/relationships/image" Target="../media/image2348.png"/><Relationship Id="rId55" Type="http://schemas.openxmlformats.org/officeDocument/2006/relationships/image" Target="../media/image2362.png"/><Relationship Id="rId76" Type="http://schemas.openxmlformats.org/officeDocument/2006/relationships/image" Target="../media/image2383.png"/><Relationship Id="rId97" Type="http://schemas.openxmlformats.org/officeDocument/2006/relationships/image" Target="../media/image2404.png"/><Relationship Id="rId120" Type="http://schemas.openxmlformats.org/officeDocument/2006/relationships/image" Target="../media/image2427.png"/><Relationship Id="rId141" Type="http://schemas.openxmlformats.org/officeDocument/2006/relationships/image" Target="../media/image2448.png"/><Relationship Id="rId7" Type="http://schemas.openxmlformats.org/officeDocument/2006/relationships/image" Target="../media/image2331.png"/><Relationship Id="rId162" Type="http://schemas.openxmlformats.org/officeDocument/2006/relationships/image" Target="../media/image2469.png"/><Relationship Id="rId183" Type="http://schemas.openxmlformats.org/officeDocument/2006/relationships/image" Target="../media/image2480.png"/><Relationship Id="rId2" Type="http://schemas.openxmlformats.org/officeDocument/2006/relationships/image" Target="../media/image2326.png"/><Relationship Id="rId29" Type="http://schemas.openxmlformats.org/officeDocument/2006/relationships/image" Target="../media/image2344.png"/><Relationship Id="rId24" Type="http://schemas.openxmlformats.org/officeDocument/2006/relationships/image" Target="../media/image2340.png"/><Relationship Id="rId40" Type="http://schemas.openxmlformats.org/officeDocument/2006/relationships/image" Target="../media/image2350.png"/><Relationship Id="rId45" Type="http://schemas.openxmlformats.org/officeDocument/2006/relationships/image" Target="../media/image2352.png"/><Relationship Id="rId66" Type="http://schemas.openxmlformats.org/officeDocument/2006/relationships/image" Target="../media/image2373.png"/><Relationship Id="rId87" Type="http://schemas.openxmlformats.org/officeDocument/2006/relationships/image" Target="../media/image2394.png"/><Relationship Id="rId110" Type="http://schemas.openxmlformats.org/officeDocument/2006/relationships/image" Target="../media/image2417.png"/><Relationship Id="rId115" Type="http://schemas.openxmlformats.org/officeDocument/2006/relationships/image" Target="../media/image2422.png"/><Relationship Id="rId131" Type="http://schemas.openxmlformats.org/officeDocument/2006/relationships/image" Target="../media/image2438.png"/><Relationship Id="rId136" Type="http://schemas.openxmlformats.org/officeDocument/2006/relationships/image" Target="../media/image2443.png"/><Relationship Id="rId157" Type="http://schemas.openxmlformats.org/officeDocument/2006/relationships/image" Target="../media/image2464.png"/><Relationship Id="rId178" Type="http://schemas.openxmlformats.org/officeDocument/2006/relationships/image" Target="../media/image2477.png"/><Relationship Id="rId61" Type="http://schemas.openxmlformats.org/officeDocument/2006/relationships/image" Target="../media/image2368.png"/><Relationship Id="rId82" Type="http://schemas.openxmlformats.org/officeDocument/2006/relationships/image" Target="../media/image2389.png"/><Relationship Id="rId152" Type="http://schemas.openxmlformats.org/officeDocument/2006/relationships/image" Target="../media/image2459.png"/><Relationship Id="rId173" Type="http://schemas.openxmlformats.org/officeDocument/2006/relationships/image" Target="../media/image2474.png"/><Relationship Id="rId194" Type="http://schemas.openxmlformats.org/officeDocument/2006/relationships/image" Target="../media/image1080.png"/><Relationship Id="rId199" Type="http://schemas.openxmlformats.org/officeDocument/2006/relationships/image" Target="../media/image2017.png"/><Relationship Id="rId203" Type="http://schemas.openxmlformats.org/officeDocument/2006/relationships/image" Target="../media/image1039.png"/><Relationship Id="rId19" Type="http://schemas.openxmlformats.org/officeDocument/2006/relationships/image" Target="../media/image189.png"/><Relationship Id="rId14" Type="http://schemas.openxmlformats.org/officeDocument/2006/relationships/image" Target="../media/image1008.png"/><Relationship Id="rId30" Type="http://schemas.openxmlformats.org/officeDocument/2006/relationships/image" Target="../media/image2345.png"/><Relationship Id="rId35" Type="http://schemas.openxmlformats.org/officeDocument/2006/relationships/image" Target="../media/image2094.png"/><Relationship Id="rId56" Type="http://schemas.openxmlformats.org/officeDocument/2006/relationships/image" Target="../media/image2363.png"/><Relationship Id="rId77" Type="http://schemas.openxmlformats.org/officeDocument/2006/relationships/image" Target="../media/image2384.png"/><Relationship Id="rId100" Type="http://schemas.openxmlformats.org/officeDocument/2006/relationships/image" Target="../media/image2407.png"/><Relationship Id="rId105" Type="http://schemas.openxmlformats.org/officeDocument/2006/relationships/image" Target="../media/image2412.png"/><Relationship Id="rId126" Type="http://schemas.openxmlformats.org/officeDocument/2006/relationships/image" Target="../media/image2433.png"/><Relationship Id="rId147" Type="http://schemas.openxmlformats.org/officeDocument/2006/relationships/image" Target="../media/image2454.png"/><Relationship Id="rId168" Type="http://schemas.openxmlformats.org/officeDocument/2006/relationships/image" Target="../media/image180.png"/><Relationship Id="rId8" Type="http://schemas.openxmlformats.org/officeDocument/2006/relationships/image" Target="../media/image656.png"/><Relationship Id="rId51" Type="http://schemas.openxmlformats.org/officeDocument/2006/relationships/image" Target="../media/image2358.png"/><Relationship Id="rId72" Type="http://schemas.openxmlformats.org/officeDocument/2006/relationships/image" Target="../media/image2379.png"/><Relationship Id="rId93" Type="http://schemas.openxmlformats.org/officeDocument/2006/relationships/image" Target="../media/image2400.png"/><Relationship Id="rId98" Type="http://schemas.openxmlformats.org/officeDocument/2006/relationships/image" Target="../media/image2405.png"/><Relationship Id="rId121" Type="http://schemas.openxmlformats.org/officeDocument/2006/relationships/image" Target="../media/image2428.png"/><Relationship Id="rId142" Type="http://schemas.openxmlformats.org/officeDocument/2006/relationships/image" Target="../media/image2449.png"/><Relationship Id="rId163" Type="http://schemas.openxmlformats.org/officeDocument/2006/relationships/image" Target="../media/image2470.png"/><Relationship Id="rId184" Type="http://schemas.openxmlformats.org/officeDocument/2006/relationships/image" Target="../media/image2481.png"/><Relationship Id="rId189" Type="http://schemas.openxmlformats.org/officeDocument/2006/relationships/image" Target="../media/image2485.png"/><Relationship Id="rId3" Type="http://schemas.openxmlformats.org/officeDocument/2006/relationships/image" Target="../media/image2327.png"/><Relationship Id="rId25" Type="http://schemas.openxmlformats.org/officeDocument/2006/relationships/image" Target="../media/image2341.png"/><Relationship Id="rId46" Type="http://schemas.openxmlformats.org/officeDocument/2006/relationships/image" Target="../media/image2353.png"/><Relationship Id="rId67" Type="http://schemas.openxmlformats.org/officeDocument/2006/relationships/image" Target="../media/image2374.png"/><Relationship Id="rId116" Type="http://schemas.openxmlformats.org/officeDocument/2006/relationships/image" Target="../media/image2423.png"/><Relationship Id="rId137" Type="http://schemas.openxmlformats.org/officeDocument/2006/relationships/image" Target="../media/image2444.png"/><Relationship Id="rId158" Type="http://schemas.openxmlformats.org/officeDocument/2006/relationships/image" Target="../media/image2465.png"/><Relationship Id="rId20" Type="http://schemas.openxmlformats.org/officeDocument/2006/relationships/image" Target="../media/image188.png"/><Relationship Id="rId41" Type="http://schemas.openxmlformats.org/officeDocument/2006/relationships/image" Target="../media/image2004.png"/><Relationship Id="rId62" Type="http://schemas.openxmlformats.org/officeDocument/2006/relationships/image" Target="../media/image2369.png"/><Relationship Id="rId83" Type="http://schemas.openxmlformats.org/officeDocument/2006/relationships/image" Target="../media/image2390.png"/><Relationship Id="rId88" Type="http://schemas.openxmlformats.org/officeDocument/2006/relationships/image" Target="../media/image2395.png"/><Relationship Id="rId111" Type="http://schemas.openxmlformats.org/officeDocument/2006/relationships/image" Target="../media/image2418.png"/><Relationship Id="rId132" Type="http://schemas.openxmlformats.org/officeDocument/2006/relationships/image" Target="../media/image2439.png"/><Relationship Id="rId153" Type="http://schemas.openxmlformats.org/officeDocument/2006/relationships/image" Target="../media/image2460.png"/><Relationship Id="rId174" Type="http://schemas.openxmlformats.org/officeDocument/2006/relationships/image" Target="../media/image2475.png"/><Relationship Id="rId179" Type="http://schemas.openxmlformats.org/officeDocument/2006/relationships/image" Target="../media/image2478.png"/><Relationship Id="rId195" Type="http://schemas.openxmlformats.org/officeDocument/2006/relationships/image" Target="../media/image2490.png"/><Relationship Id="rId190" Type="http://schemas.openxmlformats.org/officeDocument/2006/relationships/image" Target="../media/image2486.png"/><Relationship Id="rId15" Type="http://schemas.openxmlformats.org/officeDocument/2006/relationships/image" Target="../media/image2337.png"/><Relationship Id="rId36" Type="http://schemas.openxmlformats.org/officeDocument/2006/relationships/image" Target="../media/image2349.png"/><Relationship Id="rId57" Type="http://schemas.openxmlformats.org/officeDocument/2006/relationships/image" Target="../media/image2364.png"/><Relationship Id="rId106" Type="http://schemas.openxmlformats.org/officeDocument/2006/relationships/image" Target="../media/image2413.png"/><Relationship Id="rId127" Type="http://schemas.openxmlformats.org/officeDocument/2006/relationships/image" Target="../media/image2434.png"/><Relationship Id="rId10" Type="http://schemas.openxmlformats.org/officeDocument/2006/relationships/image" Target="../media/image2333.png"/><Relationship Id="rId31" Type="http://schemas.openxmlformats.org/officeDocument/2006/relationships/image" Target="../media/image914.png"/><Relationship Id="rId52" Type="http://schemas.openxmlformats.org/officeDocument/2006/relationships/image" Target="../media/image2359.png"/><Relationship Id="rId73" Type="http://schemas.openxmlformats.org/officeDocument/2006/relationships/image" Target="../media/image2380.png"/><Relationship Id="rId78" Type="http://schemas.openxmlformats.org/officeDocument/2006/relationships/image" Target="../media/image2385.png"/><Relationship Id="rId94" Type="http://schemas.openxmlformats.org/officeDocument/2006/relationships/image" Target="../media/image2401.png"/><Relationship Id="rId99" Type="http://schemas.openxmlformats.org/officeDocument/2006/relationships/image" Target="../media/image2406.png"/><Relationship Id="rId101" Type="http://schemas.openxmlformats.org/officeDocument/2006/relationships/image" Target="../media/image2408.png"/><Relationship Id="rId122" Type="http://schemas.openxmlformats.org/officeDocument/2006/relationships/image" Target="../media/image2429.png"/><Relationship Id="rId143" Type="http://schemas.openxmlformats.org/officeDocument/2006/relationships/image" Target="../media/image2450.png"/><Relationship Id="rId148" Type="http://schemas.openxmlformats.org/officeDocument/2006/relationships/image" Target="../media/image2455.png"/><Relationship Id="rId164" Type="http://schemas.openxmlformats.org/officeDocument/2006/relationships/image" Target="../media/image195.png"/><Relationship Id="rId169" Type="http://schemas.openxmlformats.org/officeDocument/2006/relationships/image" Target="../media/image2472.png"/><Relationship Id="rId185" Type="http://schemas.openxmlformats.org/officeDocument/2006/relationships/image" Target="../media/image1891.png"/><Relationship Id="rId4" Type="http://schemas.openxmlformats.org/officeDocument/2006/relationships/image" Target="../media/image2328.png"/><Relationship Id="rId9" Type="http://schemas.openxmlformats.org/officeDocument/2006/relationships/image" Target="../media/image2332.png"/><Relationship Id="rId180" Type="http://schemas.openxmlformats.org/officeDocument/2006/relationships/image" Target="../media/image2270.png"/><Relationship Id="rId26" Type="http://schemas.openxmlformats.org/officeDocument/2006/relationships/image" Target="../media/image2342.png"/><Relationship Id="rId47" Type="http://schemas.openxmlformats.org/officeDocument/2006/relationships/image" Target="../media/image2354.png"/><Relationship Id="rId68" Type="http://schemas.openxmlformats.org/officeDocument/2006/relationships/image" Target="../media/image2375.png"/><Relationship Id="rId89" Type="http://schemas.openxmlformats.org/officeDocument/2006/relationships/image" Target="../media/image2396.png"/><Relationship Id="rId112" Type="http://schemas.openxmlformats.org/officeDocument/2006/relationships/image" Target="../media/image2419.png"/><Relationship Id="rId133" Type="http://schemas.openxmlformats.org/officeDocument/2006/relationships/image" Target="../media/image2440.png"/><Relationship Id="rId154" Type="http://schemas.openxmlformats.org/officeDocument/2006/relationships/image" Target="../media/image2461.png"/><Relationship Id="rId175" Type="http://schemas.openxmlformats.org/officeDocument/2006/relationships/image" Target="../media/image186.png"/><Relationship Id="rId196" Type="http://schemas.openxmlformats.org/officeDocument/2006/relationships/image" Target="../media/image2015.png"/><Relationship Id="rId200" Type="http://schemas.openxmlformats.org/officeDocument/2006/relationships/image" Target="../media/image621.png"/><Relationship Id="rId16" Type="http://schemas.openxmlformats.org/officeDocument/2006/relationships/image" Target="../media/image2338.png"/><Relationship Id="rId37" Type="http://schemas.openxmlformats.org/officeDocument/2006/relationships/image" Target="../media/image1651.png"/><Relationship Id="rId58" Type="http://schemas.openxmlformats.org/officeDocument/2006/relationships/image" Target="../media/image2365.png"/><Relationship Id="rId79" Type="http://schemas.openxmlformats.org/officeDocument/2006/relationships/image" Target="../media/image2386.png"/><Relationship Id="rId102" Type="http://schemas.openxmlformats.org/officeDocument/2006/relationships/image" Target="../media/image2409.png"/><Relationship Id="rId123" Type="http://schemas.openxmlformats.org/officeDocument/2006/relationships/image" Target="../media/image2430.png"/><Relationship Id="rId144" Type="http://schemas.openxmlformats.org/officeDocument/2006/relationships/image" Target="../media/image2451.png"/><Relationship Id="rId90" Type="http://schemas.openxmlformats.org/officeDocument/2006/relationships/image" Target="../media/image2397.png"/><Relationship Id="rId165" Type="http://schemas.openxmlformats.org/officeDocument/2006/relationships/image" Target="../media/image245.png"/><Relationship Id="rId186" Type="http://schemas.openxmlformats.org/officeDocument/2006/relationships/image" Target="../media/image2482.png"/><Relationship Id="rId27" Type="http://schemas.openxmlformats.org/officeDocument/2006/relationships/image" Target="../media/image2343.png"/><Relationship Id="rId48" Type="http://schemas.openxmlformats.org/officeDocument/2006/relationships/image" Target="../media/image2355.png"/><Relationship Id="rId69" Type="http://schemas.openxmlformats.org/officeDocument/2006/relationships/image" Target="../media/image2376.png"/><Relationship Id="rId113" Type="http://schemas.openxmlformats.org/officeDocument/2006/relationships/image" Target="../media/image2420.png"/><Relationship Id="rId134" Type="http://schemas.openxmlformats.org/officeDocument/2006/relationships/image" Target="../media/image2441.png"/><Relationship Id="rId80" Type="http://schemas.openxmlformats.org/officeDocument/2006/relationships/image" Target="../media/image2387.png"/><Relationship Id="rId155" Type="http://schemas.openxmlformats.org/officeDocument/2006/relationships/image" Target="../media/image2462.png"/><Relationship Id="rId176" Type="http://schemas.openxmlformats.org/officeDocument/2006/relationships/image" Target="../media/image1266.png"/><Relationship Id="rId197" Type="http://schemas.openxmlformats.org/officeDocument/2006/relationships/image" Target="../media/image372.png"/><Relationship Id="rId201" Type="http://schemas.openxmlformats.org/officeDocument/2006/relationships/image" Target="../media/image490.png"/><Relationship Id="rId17" Type="http://schemas.openxmlformats.org/officeDocument/2006/relationships/image" Target="../media/image203.png"/><Relationship Id="rId38" Type="http://schemas.openxmlformats.org/officeDocument/2006/relationships/image" Target="../media/image202.png"/><Relationship Id="rId59" Type="http://schemas.openxmlformats.org/officeDocument/2006/relationships/image" Target="../media/image2366.png"/><Relationship Id="rId103" Type="http://schemas.openxmlformats.org/officeDocument/2006/relationships/image" Target="../media/image2410.png"/><Relationship Id="rId124" Type="http://schemas.openxmlformats.org/officeDocument/2006/relationships/image" Target="../media/image2431.png"/><Relationship Id="rId70" Type="http://schemas.openxmlformats.org/officeDocument/2006/relationships/image" Target="../media/image2377.png"/><Relationship Id="rId91" Type="http://schemas.openxmlformats.org/officeDocument/2006/relationships/image" Target="../media/image2398.png"/><Relationship Id="rId145" Type="http://schemas.openxmlformats.org/officeDocument/2006/relationships/image" Target="../media/image2452.png"/><Relationship Id="rId166" Type="http://schemas.openxmlformats.org/officeDocument/2006/relationships/image" Target="../media/image2471.png"/><Relationship Id="rId187" Type="http://schemas.openxmlformats.org/officeDocument/2006/relationships/image" Target="../media/image2483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240.png"/><Relationship Id="rId49" Type="http://schemas.openxmlformats.org/officeDocument/2006/relationships/image" Target="../media/image2356.png"/><Relationship Id="rId114" Type="http://schemas.openxmlformats.org/officeDocument/2006/relationships/image" Target="../media/image2421.png"/><Relationship Id="rId60" Type="http://schemas.openxmlformats.org/officeDocument/2006/relationships/image" Target="../media/image2367.png"/><Relationship Id="rId81" Type="http://schemas.openxmlformats.org/officeDocument/2006/relationships/image" Target="../media/image2388.png"/><Relationship Id="rId135" Type="http://schemas.openxmlformats.org/officeDocument/2006/relationships/image" Target="../media/image2442.png"/><Relationship Id="rId156" Type="http://schemas.openxmlformats.org/officeDocument/2006/relationships/image" Target="../media/image2463.png"/><Relationship Id="rId177" Type="http://schemas.openxmlformats.org/officeDocument/2006/relationships/image" Target="../media/image2476.png"/><Relationship Id="rId198" Type="http://schemas.openxmlformats.org/officeDocument/2006/relationships/image" Target="../media/image2016.png"/><Relationship Id="rId202" Type="http://schemas.openxmlformats.org/officeDocument/2006/relationships/image" Target="../media/image1038.png"/><Relationship Id="rId18" Type="http://schemas.openxmlformats.org/officeDocument/2006/relationships/image" Target="../media/image2042.png"/><Relationship Id="rId39" Type="http://schemas.openxmlformats.org/officeDocument/2006/relationships/image" Target="../media/image291.png"/><Relationship Id="rId50" Type="http://schemas.openxmlformats.org/officeDocument/2006/relationships/image" Target="../media/image2357.png"/><Relationship Id="rId104" Type="http://schemas.openxmlformats.org/officeDocument/2006/relationships/image" Target="../media/image2411.png"/><Relationship Id="rId125" Type="http://schemas.openxmlformats.org/officeDocument/2006/relationships/image" Target="../media/image2432.png"/><Relationship Id="rId146" Type="http://schemas.openxmlformats.org/officeDocument/2006/relationships/image" Target="../media/image2453.png"/><Relationship Id="rId167" Type="http://schemas.openxmlformats.org/officeDocument/2006/relationships/image" Target="../media/image194.png"/><Relationship Id="rId188" Type="http://schemas.openxmlformats.org/officeDocument/2006/relationships/image" Target="../media/image2484.png"/><Relationship Id="rId71" Type="http://schemas.openxmlformats.org/officeDocument/2006/relationships/image" Target="../media/image2378.png"/><Relationship Id="rId92" Type="http://schemas.openxmlformats.org/officeDocument/2006/relationships/image" Target="../media/image2399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59.png"/><Relationship Id="rId18" Type="http://schemas.openxmlformats.org/officeDocument/2006/relationships/image" Target="../media/image2502.png"/><Relationship Id="rId26" Type="http://schemas.openxmlformats.org/officeDocument/2006/relationships/image" Target="../media/image2510.png"/><Relationship Id="rId39" Type="http://schemas.openxmlformats.org/officeDocument/2006/relationships/image" Target="../media/image2523.png"/><Relationship Id="rId21" Type="http://schemas.openxmlformats.org/officeDocument/2006/relationships/image" Target="../media/image2505.png"/><Relationship Id="rId34" Type="http://schemas.openxmlformats.org/officeDocument/2006/relationships/image" Target="../media/image2518.png"/><Relationship Id="rId42" Type="http://schemas.openxmlformats.org/officeDocument/2006/relationships/image" Target="../media/image1064.png"/><Relationship Id="rId47" Type="http://schemas.openxmlformats.org/officeDocument/2006/relationships/image" Target="../media/image2131.png"/><Relationship Id="rId7" Type="http://schemas.openxmlformats.org/officeDocument/2006/relationships/image" Target="../media/image2496.png"/><Relationship Id="rId2" Type="http://schemas.openxmlformats.org/officeDocument/2006/relationships/image" Target="../media/image2491.png"/><Relationship Id="rId16" Type="http://schemas.openxmlformats.org/officeDocument/2006/relationships/image" Target="../media/image1891.png"/><Relationship Id="rId29" Type="http://schemas.openxmlformats.org/officeDocument/2006/relationships/image" Target="../media/image25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95.png"/><Relationship Id="rId11" Type="http://schemas.openxmlformats.org/officeDocument/2006/relationships/image" Target="../media/image2498.png"/><Relationship Id="rId24" Type="http://schemas.openxmlformats.org/officeDocument/2006/relationships/image" Target="../media/image2508.png"/><Relationship Id="rId32" Type="http://schemas.openxmlformats.org/officeDocument/2006/relationships/image" Target="../media/image2516.png"/><Relationship Id="rId37" Type="http://schemas.openxmlformats.org/officeDocument/2006/relationships/image" Target="../media/image2521.png"/><Relationship Id="rId40" Type="http://schemas.openxmlformats.org/officeDocument/2006/relationships/image" Target="../media/image2524.png"/><Relationship Id="rId45" Type="http://schemas.openxmlformats.org/officeDocument/2006/relationships/image" Target="../media/image2129.png"/><Relationship Id="rId5" Type="http://schemas.openxmlformats.org/officeDocument/2006/relationships/image" Target="../media/image2494.png"/><Relationship Id="rId15" Type="http://schemas.openxmlformats.org/officeDocument/2006/relationships/image" Target="../media/image2501.png"/><Relationship Id="rId23" Type="http://schemas.openxmlformats.org/officeDocument/2006/relationships/image" Target="../media/image2507.png"/><Relationship Id="rId28" Type="http://schemas.openxmlformats.org/officeDocument/2006/relationships/image" Target="../media/image2512.png"/><Relationship Id="rId36" Type="http://schemas.openxmlformats.org/officeDocument/2006/relationships/image" Target="../media/image2520.png"/><Relationship Id="rId10" Type="http://schemas.openxmlformats.org/officeDocument/2006/relationships/image" Target="../media/image2497.png"/><Relationship Id="rId19" Type="http://schemas.openxmlformats.org/officeDocument/2006/relationships/image" Target="../media/image2503.png"/><Relationship Id="rId31" Type="http://schemas.openxmlformats.org/officeDocument/2006/relationships/image" Target="../media/image2515.png"/><Relationship Id="rId44" Type="http://schemas.openxmlformats.org/officeDocument/2006/relationships/image" Target="../media/image2128.png"/><Relationship Id="rId4" Type="http://schemas.openxmlformats.org/officeDocument/2006/relationships/image" Target="../media/image2493.png"/><Relationship Id="rId9" Type="http://schemas.openxmlformats.org/officeDocument/2006/relationships/image" Target="../media/image1962.png"/><Relationship Id="rId14" Type="http://schemas.openxmlformats.org/officeDocument/2006/relationships/image" Target="../media/image2500.png"/><Relationship Id="rId22" Type="http://schemas.openxmlformats.org/officeDocument/2006/relationships/image" Target="../media/image2506.png"/><Relationship Id="rId27" Type="http://schemas.openxmlformats.org/officeDocument/2006/relationships/image" Target="../media/image2511.png"/><Relationship Id="rId30" Type="http://schemas.openxmlformats.org/officeDocument/2006/relationships/image" Target="../media/image2514.png"/><Relationship Id="rId35" Type="http://schemas.openxmlformats.org/officeDocument/2006/relationships/image" Target="../media/image2519.png"/><Relationship Id="rId43" Type="http://schemas.openxmlformats.org/officeDocument/2006/relationships/image" Target="../media/image2127.png"/><Relationship Id="rId48" Type="http://schemas.openxmlformats.org/officeDocument/2006/relationships/image" Target="../media/image2132.png"/><Relationship Id="rId8" Type="http://schemas.openxmlformats.org/officeDocument/2006/relationships/image" Target="../media/image2316.png"/><Relationship Id="rId3" Type="http://schemas.openxmlformats.org/officeDocument/2006/relationships/image" Target="../media/image2492.png"/><Relationship Id="rId12" Type="http://schemas.openxmlformats.org/officeDocument/2006/relationships/image" Target="../media/image2499.png"/><Relationship Id="rId17" Type="http://schemas.openxmlformats.org/officeDocument/2006/relationships/image" Target="../media/image1080.png"/><Relationship Id="rId25" Type="http://schemas.openxmlformats.org/officeDocument/2006/relationships/image" Target="../media/image2509.png"/><Relationship Id="rId33" Type="http://schemas.openxmlformats.org/officeDocument/2006/relationships/image" Target="../media/image2517.png"/><Relationship Id="rId38" Type="http://schemas.openxmlformats.org/officeDocument/2006/relationships/image" Target="../media/image2522.png"/><Relationship Id="rId46" Type="http://schemas.openxmlformats.org/officeDocument/2006/relationships/image" Target="../media/image2130.png"/><Relationship Id="rId20" Type="http://schemas.openxmlformats.org/officeDocument/2006/relationships/image" Target="../media/image2504.png"/><Relationship Id="rId41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36.png"/><Relationship Id="rId18" Type="http://schemas.openxmlformats.org/officeDocument/2006/relationships/image" Target="../media/image2541.png"/><Relationship Id="rId26" Type="http://schemas.openxmlformats.org/officeDocument/2006/relationships/image" Target="../media/image2549.png"/><Relationship Id="rId39" Type="http://schemas.openxmlformats.org/officeDocument/2006/relationships/image" Target="../media/image2562.png"/><Relationship Id="rId21" Type="http://schemas.openxmlformats.org/officeDocument/2006/relationships/image" Target="../media/image2544.png"/><Relationship Id="rId34" Type="http://schemas.openxmlformats.org/officeDocument/2006/relationships/image" Target="../media/image2557.png"/><Relationship Id="rId42" Type="http://schemas.openxmlformats.org/officeDocument/2006/relationships/image" Target="../media/image2565.png"/><Relationship Id="rId7" Type="http://schemas.openxmlformats.org/officeDocument/2006/relationships/image" Target="../media/image2530.png"/><Relationship Id="rId2" Type="http://schemas.openxmlformats.org/officeDocument/2006/relationships/image" Target="../media/image2525.png"/><Relationship Id="rId16" Type="http://schemas.openxmlformats.org/officeDocument/2006/relationships/image" Target="../media/image2539.png"/><Relationship Id="rId20" Type="http://schemas.openxmlformats.org/officeDocument/2006/relationships/image" Target="../media/image2543.png"/><Relationship Id="rId29" Type="http://schemas.openxmlformats.org/officeDocument/2006/relationships/image" Target="../media/image2552.png"/><Relationship Id="rId41" Type="http://schemas.openxmlformats.org/officeDocument/2006/relationships/image" Target="../media/image25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29.png"/><Relationship Id="rId11" Type="http://schemas.openxmlformats.org/officeDocument/2006/relationships/image" Target="../media/image2534.png"/><Relationship Id="rId24" Type="http://schemas.openxmlformats.org/officeDocument/2006/relationships/image" Target="../media/image2547.png"/><Relationship Id="rId32" Type="http://schemas.openxmlformats.org/officeDocument/2006/relationships/image" Target="../media/image2555.png"/><Relationship Id="rId37" Type="http://schemas.openxmlformats.org/officeDocument/2006/relationships/image" Target="../media/image2560.png"/><Relationship Id="rId40" Type="http://schemas.openxmlformats.org/officeDocument/2006/relationships/image" Target="../media/image2563.png"/><Relationship Id="rId5" Type="http://schemas.openxmlformats.org/officeDocument/2006/relationships/image" Target="../media/image2528.png"/><Relationship Id="rId15" Type="http://schemas.openxmlformats.org/officeDocument/2006/relationships/image" Target="../media/image2538.png"/><Relationship Id="rId23" Type="http://schemas.openxmlformats.org/officeDocument/2006/relationships/image" Target="../media/image2546.png"/><Relationship Id="rId28" Type="http://schemas.openxmlformats.org/officeDocument/2006/relationships/image" Target="../media/image2551.png"/><Relationship Id="rId36" Type="http://schemas.openxmlformats.org/officeDocument/2006/relationships/image" Target="../media/image2559.png"/><Relationship Id="rId10" Type="http://schemas.openxmlformats.org/officeDocument/2006/relationships/image" Target="../media/image2533.png"/><Relationship Id="rId19" Type="http://schemas.openxmlformats.org/officeDocument/2006/relationships/image" Target="../media/image2542.png"/><Relationship Id="rId31" Type="http://schemas.openxmlformats.org/officeDocument/2006/relationships/image" Target="../media/image2554.png"/><Relationship Id="rId44" Type="http://schemas.openxmlformats.org/officeDocument/2006/relationships/image" Target="../media/image2567.png"/><Relationship Id="rId4" Type="http://schemas.openxmlformats.org/officeDocument/2006/relationships/image" Target="../media/image2527.png"/><Relationship Id="rId9" Type="http://schemas.openxmlformats.org/officeDocument/2006/relationships/image" Target="../media/image2532.png"/><Relationship Id="rId14" Type="http://schemas.openxmlformats.org/officeDocument/2006/relationships/image" Target="../media/image2537.png"/><Relationship Id="rId22" Type="http://schemas.openxmlformats.org/officeDocument/2006/relationships/image" Target="../media/image2545.png"/><Relationship Id="rId27" Type="http://schemas.openxmlformats.org/officeDocument/2006/relationships/image" Target="../media/image2550.png"/><Relationship Id="rId30" Type="http://schemas.openxmlformats.org/officeDocument/2006/relationships/image" Target="../media/image2553.png"/><Relationship Id="rId35" Type="http://schemas.openxmlformats.org/officeDocument/2006/relationships/image" Target="../media/image2558.png"/><Relationship Id="rId43" Type="http://schemas.openxmlformats.org/officeDocument/2006/relationships/image" Target="../media/image2566.png"/><Relationship Id="rId8" Type="http://schemas.openxmlformats.org/officeDocument/2006/relationships/image" Target="../media/image2531.png"/><Relationship Id="rId3" Type="http://schemas.openxmlformats.org/officeDocument/2006/relationships/image" Target="../media/image2526.png"/><Relationship Id="rId12" Type="http://schemas.openxmlformats.org/officeDocument/2006/relationships/image" Target="../media/image2535.png"/><Relationship Id="rId17" Type="http://schemas.openxmlformats.org/officeDocument/2006/relationships/image" Target="../media/image2540.png"/><Relationship Id="rId25" Type="http://schemas.openxmlformats.org/officeDocument/2006/relationships/image" Target="../media/image2548.png"/><Relationship Id="rId33" Type="http://schemas.openxmlformats.org/officeDocument/2006/relationships/image" Target="../media/image2556.png"/><Relationship Id="rId38" Type="http://schemas.openxmlformats.org/officeDocument/2006/relationships/image" Target="../media/image25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3.png"/><Relationship Id="rId18" Type="http://schemas.openxmlformats.org/officeDocument/2006/relationships/image" Target="../media/image358.png"/><Relationship Id="rId3" Type="http://schemas.openxmlformats.org/officeDocument/2006/relationships/image" Target="../media/image343.png"/><Relationship Id="rId21" Type="http://schemas.openxmlformats.org/officeDocument/2006/relationships/image" Target="../media/image140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17" Type="http://schemas.openxmlformats.org/officeDocument/2006/relationships/image" Target="../media/image357.png"/><Relationship Id="rId25" Type="http://schemas.openxmlformats.org/officeDocument/2006/relationships/image" Target="../media/image363.png"/><Relationship Id="rId2" Type="http://schemas.openxmlformats.org/officeDocument/2006/relationships/image" Target="../media/image342.jpg"/><Relationship Id="rId16" Type="http://schemas.openxmlformats.org/officeDocument/2006/relationships/image" Target="../media/image356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24" Type="http://schemas.openxmlformats.org/officeDocument/2006/relationships/image" Target="../media/image362.png"/><Relationship Id="rId5" Type="http://schemas.openxmlformats.org/officeDocument/2006/relationships/image" Target="../media/image345.png"/><Relationship Id="rId15" Type="http://schemas.openxmlformats.org/officeDocument/2006/relationships/image" Target="../media/image355.png"/><Relationship Id="rId23" Type="http://schemas.openxmlformats.org/officeDocument/2006/relationships/image" Target="../media/image361.png"/><Relationship Id="rId10" Type="http://schemas.openxmlformats.org/officeDocument/2006/relationships/image" Target="../media/image350.png"/><Relationship Id="rId19" Type="http://schemas.openxmlformats.org/officeDocument/2006/relationships/image" Target="../media/image359.png"/><Relationship Id="rId4" Type="http://schemas.openxmlformats.org/officeDocument/2006/relationships/image" Target="../media/image344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Relationship Id="rId22" Type="http://schemas.openxmlformats.org/officeDocument/2006/relationships/image" Target="../media/image3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5.png"/><Relationship Id="rId18" Type="http://schemas.openxmlformats.org/officeDocument/2006/relationships/image" Target="../media/image380.png"/><Relationship Id="rId26" Type="http://schemas.openxmlformats.org/officeDocument/2006/relationships/image" Target="../media/image388.png"/><Relationship Id="rId3" Type="http://schemas.openxmlformats.org/officeDocument/2006/relationships/image" Target="../media/image365.png"/><Relationship Id="rId21" Type="http://schemas.openxmlformats.org/officeDocument/2006/relationships/image" Target="../media/image383.png"/><Relationship Id="rId7" Type="http://schemas.openxmlformats.org/officeDocument/2006/relationships/image" Target="../media/image369.jpg"/><Relationship Id="rId12" Type="http://schemas.openxmlformats.org/officeDocument/2006/relationships/image" Target="../media/image374.png"/><Relationship Id="rId17" Type="http://schemas.openxmlformats.org/officeDocument/2006/relationships/image" Target="../media/image379.png"/><Relationship Id="rId25" Type="http://schemas.openxmlformats.org/officeDocument/2006/relationships/image" Target="../media/image387.png"/><Relationship Id="rId2" Type="http://schemas.openxmlformats.org/officeDocument/2006/relationships/image" Target="../media/image364.png"/><Relationship Id="rId16" Type="http://schemas.openxmlformats.org/officeDocument/2006/relationships/image" Target="../media/image378.png"/><Relationship Id="rId20" Type="http://schemas.openxmlformats.org/officeDocument/2006/relationships/image" Target="../media/image3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8.jpg"/><Relationship Id="rId11" Type="http://schemas.openxmlformats.org/officeDocument/2006/relationships/image" Target="../media/image373.png"/><Relationship Id="rId24" Type="http://schemas.openxmlformats.org/officeDocument/2006/relationships/image" Target="../media/image386.png"/><Relationship Id="rId5" Type="http://schemas.openxmlformats.org/officeDocument/2006/relationships/image" Target="../media/image367.png"/><Relationship Id="rId15" Type="http://schemas.openxmlformats.org/officeDocument/2006/relationships/image" Target="../media/image377.png"/><Relationship Id="rId23" Type="http://schemas.openxmlformats.org/officeDocument/2006/relationships/image" Target="../media/image385.png"/><Relationship Id="rId10" Type="http://schemas.openxmlformats.org/officeDocument/2006/relationships/image" Target="../media/image372.png"/><Relationship Id="rId19" Type="http://schemas.openxmlformats.org/officeDocument/2006/relationships/image" Target="../media/image381.png"/><Relationship Id="rId4" Type="http://schemas.openxmlformats.org/officeDocument/2006/relationships/image" Target="../media/image366.png"/><Relationship Id="rId9" Type="http://schemas.openxmlformats.org/officeDocument/2006/relationships/image" Target="../media/image371.png"/><Relationship Id="rId14" Type="http://schemas.openxmlformats.org/officeDocument/2006/relationships/image" Target="../media/image376.png"/><Relationship Id="rId22" Type="http://schemas.openxmlformats.org/officeDocument/2006/relationships/image" Target="../media/image3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13" Type="http://schemas.openxmlformats.org/officeDocument/2006/relationships/image" Target="../media/image399.png"/><Relationship Id="rId18" Type="http://schemas.openxmlformats.org/officeDocument/2006/relationships/image" Target="../media/image404.png"/><Relationship Id="rId3" Type="http://schemas.openxmlformats.org/officeDocument/2006/relationships/image" Target="../media/image390.png"/><Relationship Id="rId21" Type="http://schemas.openxmlformats.org/officeDocument/2006/relationships/image" Target="../media/image406.png"/><Relationship Id="rId7" Type="http://schemas.openxmlformats.org/officeDocument/2006/relationships/image" Target="../media/image394.png"/><Relationship Id="rId12" Type="http://schemas.openxmlformats.org/officeDocument/2006/relationships/image" Target="../media/image398.png"/><Relationship Id="rId17" Type="http://schemas.openxmlformats.org/officeDocument/2006/relationships/image" Target="../media/image403.png"/><Relationship Id="rId25" Type="http://schemas.openxmlformats.org/officeDocument/2006/relationships/image" Target="../media/image144.png"/><Relationship Id="rId2" Type="http://schemas.openxmlformats.org/officeDocument/2006/relationships/image" Target="../media/image389.png"/><Relationship Id="rId16" Type="http://schemas.openxmlformats.org/officeDocument/2006/relationships/image" Target="../media/image402.png"/><Relationship Id="rId20" Type="http://schemas.openxmlformats.org/officeDocument/2006/relationships/image" Target="../media/image3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jpg"/><Relationship Id="rId11" Type="http://schemas.openxmlformats.org/officeDocument/2006/relationships/image" Target="../media/image397.png"/><Relationship Id="rId24" Type="http://schemas.openxmlformats.org/officeDocument/2006/relationships/image" Target="../media/image409.png"/><Relationship Id="rId5" Type="http://schemas.openxmlformats.org/officeDocument/2006/relationships/image" Target="../media/image392.jpg"/><Relationship Id="rId15" Type="http://schemas.openxmlformats.org/officeDocument/2006/relationships/image" Target="../media/image401.png"/><Relationship Id="rId23" Type="http://schemas.openxmlformats.org/officeDocument/2006/relationships/image" Target="../media/image408.png"/><Relationship Id="rId10" Type="http://schemas.openxmlformats.org/officeDocument/2006/relationships/image" Target="../media/image396.png"/><Relationship Id="rId19" Type="http://schemas.openxmlformats.org/officeDocument/2006/relationships/image" Target="../media/image405.png"/><Relationship Id="rId4" Type="http://schemas.openxmlformats.org/officeDocument/2006/relationships/image" Target="../media/image391.png"/><Relationship Id="rId9" Type="http://schemas.openxmlformats.org/officeDocument/2006/relationships/image" Target="../media/image129.png"/><Relationship Id="rId14" Type="http://schemas.openxmlformats.org/officeDocument/2006/relationships/image" Target="../media/image400.png"/><Relationship Id="rId22" Type="http://schemas.openxmlformats.org/officeDocument/2006/relationships/image" Target="../media/image4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19.png"/><Relationship Id="rId18" Type="http://schemas.openxmlformats.org/officeDocument/2006/relationships/image" Target="../media/image424.png"/><Relationship Id="rId3" Type="http://schemas.openxmlformats.org/officeDocument/2006/relationships/image" Target="../media/image411.png"/><Relationship Id="rId21" Type="http://schemas.openxmlformats.org/officeDocument/2006/relationships/image" Target="../media/image427.png"/><Relationship Id="rId7" Type="http://schemas.openxmlformats.org/officeDocument/2006/relationships/image" Target="../media/image415.png"/><Relationship Id="rId12" Type="http://schemas.openxmlformats.org/officeDocument/2006/relationships/image" Target="../media/image328.png"/><Relationship Id="rId17" Type="http://schemas.openxmlformats.org/officeDocument/2006/relationships/image" Target="../media/image423.png"/><Relationship Id="rId25" Type="http://schemas.openxmlformats.org/officeDocument/2006/relationships/image" Target="../media/image431.png"/><Relationship Id="rId2" Type="http://schemas.openxmlformats.org/officeDocument/2006/relationships/image" Target="../media/image410.png"/><Relationship Id="rId16" Type="http://schemas.openxmlformats.org/officeDocument/2006/relationships/image" Target="../media/image422.png"/><Relationship Id="rId20" Type="http://schemas.openxmlformats.org/officeDocument/2006/relationships/image" Target="../media/image4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4.jpg"/><Relationship Id="rId11" Type="http://schemas.openxmlformats.org/officeDocument/2006/relationships/image" Target="../media/image418.png"/><Relationship Id="rId24" Type="http://schemas.openxmlformats.org/officeDocument/2006/relationships/image" Target="../media/image430.png"/><Relationship Id="rId5" Type="http://schemas.openxmlformats.org/officeDocument/2006/relationships/image" Target="../media/image413.jpg"/><Relationship Id="rId15" Type="http://schemas.openxmlformats.org/officeDocument/2006/relationships/image" Target="../media/image421.png"/><Relationship Id="rId23" Type="http://schemas.openxmlformats.org/officeDocument/2006/relationships/image" Target="../media/image429.png"/><Relationship Id="rId10" Type="http://schemas.openxmlformats.org/officeDocument/2006/relationships/image" Target="../media/image417.png"/><Relationship Id="rId19" Type="http://schemas.openxmlformats.org/officeDocument/2006/relationships/image" Target="../media/image425.png"/><Relationship Id="rId4" Type="http://schemas.openxmlformats.org/officeDocument/2006/relationships/image" Target="../media/image412.png"/><Relationship Id="rId9" Type="http://schemas.openxmlformats.org/officeDocument/2006/relationships/image" Target="../media/image106.png"/><Relationship Id="rId14" Type="http://schemas.openxmlformats.org/officeDocument/2006/relationships/image" Target="../media/image420.png"/><Relationship Id="rId22" Type="http://schemas.openxmlformats.org/officeDocument/2006/relationships/image" Target="../media/image42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437.png"/><Relationship Id="rId26" Type="http://schemas.openxmlformats.org/officeDocument/2006/relationships/image" Target="../media/image445.png"/><Relationship Id="rId3" Type="http://schemas.openxmlformats.org/officeDocument/2006/relationships/image" Target="../media/image432.png"/><Relationship Id="rId21" Type="http://schemas.openxmlformats.org/officeDocument/2006/relationships/image" Target="../media/image440.png"/><Relationship Id="rId34" Type="http://schemas.openxmlformats.org/officeDocument/2006/relationships/image" Target="../media/image45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436.png"/><Relationship Id="rId25" Type="http://schemas.openxmlformats.org/officeDocument/2006/relationships/image" Target="../media/image444.png"/><Relationship Id="rId33" Type="http://schemas.openxmlformats.org/officeDocument/2006/relationships/image" Target="../media/image451.png"/><Relationship Id="rId2" Type="http://schemas.openxmlformats.org/officeDocument/2006/relationships/image" Target="../media/image113.png"/><Relationship Id="rId16" Type="http://schemas.openxmlformats.org/officeDocument/2006/relationships/image" Target="../media/image435.jpg"/><Relationship Id="rId20" Type="http://schemas.openxmlformats.org/officeDocument/2006/relationships/image" Target="../media/image439.png"/><Relationship Id="rId29" Type="http://schemas.openxmlformats.org/officeDocument/2006/relationships/image" Target="../media/image4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443.png"/><Relationship Id="rId32" Type="http://schemas.openxmlformats.org/officeDocument/2006/relationships/image" Target="../media/image450.png"/><Relationship Id="rId5" Type="http://schemas.openxmlformats.org/officeDocument/2006/relationships/image" Target="../media/image116.png"/><Relationship Id="rId15" Type="http://schemas.openxmlformats.org/officeDocument/2006/relationships/image" Target="../media/image434.jpg"/><Relationship Id="rId23" Type="http://schemas.openxmlformats.org/officeDocument/2006/relationships/image" Target="../media/image442.png"/><Relationship Id="rId28" Type="http://schemas.openxmlformats.org/officeDocument/2006/relationships/image" Target="../media/image141.png"/><Relationship Id="rId36" Type="http://schemas.openxmlformats.org/officeDocument/2006/relationships/image" Target="../media/image454.png"/><Relationship Id="rId10" Type="http://schemas.openxmlformats.org/officeDocument/2006/relationships/image" Target="../media/image121.png"/><Relationship Id="rId19" Type="http://schemas.openxmlformats.org/officeDocument/2006/relationships/image" Target="../media/image438.png"/><Relationship Id="rId31" Type="http://schemas.openxmlformats.org/officeDocument/2006/relationships/image" Target="../media/image449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433.jpg"/><Relationship Id="rId22" Type="http://schemas.openxmlformats.org/officeDocument/2006/relationships/image" Target="../media/image441.png"/><Relationship Id="rId27" Type="http://schemas.openxmlformats.org/officeDocument/2006/relationships/image" Target="../media/image446.png"/><Relationship Id="rId30" Type="http://schemas.openxmlformats.org/officeDocument/2006/relationships/image" Target="../media/image448.png"/><Relationship Id="rId35" Type="http://schemas.openxmlformats.org/officeDocument/2006/relationships/image" Target="../media/image453.png"/><Relationship Id="rId8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908030" cy="7776209"/>
            <a:chOff x="0" y="0"/>
            <a:chExt cx="10908030" cy="7776209"/>
          </a:xfrm>
        </p:grpSpPr>
        <p:sp>
          <p:nvSpPr>
            <p:cNvPr id="3" name="object 3"/>
            <p:cNvSpPr/>
            <p:nvPr/>
          </p:nvSpPr>
          <p:spPr>
            <a:xfrm>
              <a:off x="4654802" y="0"/>
              <a:ext cx="6253480" cy="7776209"/>
            </a:xfrm>
            <a:custGeom>
              <a:avLst/>
              <a:gdLst/>
              <a:ahLst/>
              <a:cxnLst/>
              <a:rect l="l" t="t" r="r" b="b"/>
              <a:pathLst>
                <a:path w="6253480" h="7776209">
                  <a:moveTo>
                    <a:pt x="0" y="7776005"/>
                  </a:moveTo>
                  <a:lnTo>
                    <a:pt x="6253200" y="7776005"/>
                  </a:lnTo>
                  <a:lnTo>
                    <a:pt x="6253200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4655185" cy="7776209"/>
            </a:xfrm>
            <a:custGeom>
              <a:avLst/>
              <a:gdLst/>
              <a:ahLst/>
              <a:cxnLst/>
              <a:rect l="l" t="t" r="r" b="b"/>
              <a:pathLst>
                <a:path w="4655185" h="7776209">
                  <a:moveTo>
                    <a:pt x="0" y="7776005"/>
                  </a:moveTo>
                  <a:lnTo>
                    <a:pt x="0" y="0"/>
                  </a:lnTo>
                  <a:lnTo>
                    <a:pt x="4654802" y="0"/>
                  </a:lnTo>
                  <a:lnTo>
                    <a:pt x="4654802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36806" y="2896349"/>
              <a:ext cx="4741545" cy="2371090"/>
            </a:xfrm>
            <a:custGeom>
              <a:avLst/>
              <a:gdLst/>
              <a:ahLst/>
              <a:cxnLst/>
              <a:rect l="l" t="t" r="r" b="b"/>
              <a:pathLst>
                <a:path w="4741545" h="2371090">
                  <a:moveTo>
                    <a:pt x="4741202" y="0"/>
                  </a:moveTo>
                  <a:lnTo>
                    <a:pt x="0" y="0"/>
                  </a:lnTo>
                  <a:lnTo>
                    <a:pt x="0" y="2370607"/>
                  </a:lnTo>
                  <a:lnTo>
                    <a:pt x="4741202" y="2370607"/>
                  </a:lnTo>
                  <a:lnTo>
                    <a:pt x="4741202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6806" y="2896349"/>
              <a:ext cx="4741545" cy="2371090"/>
            </a:xfrm>
            <a:custGeom>
              <a:avLst/>
              <a:gdLst/>
              <a:ahLst/>
              <a:cxnLst/>
              <a:rect l="l" t="t" r="r" b="b"/>
              <a:pathLst>
                <a:path w="4741545" h="2371090">
                  <a:moveTo>
                    <a:pt x="0" y="2370607"/>
                  </a:moveTo>
                  <a:lnTo>
                    <a:pt x="4741202" y="2370607"/>
                  </a:lnTo>
                  <a:lnTo>
                    <a:pt x="4741202" y="0"/>
                  </a:lnTo>
                  <a:lnTo>
                    <a:pt x="0" y="0"/>
                  </a:lnTo>
                  <a:lnTo>
                    <a:pt x="0" y="2370607"/>
                  </a:lnTo>
                  <a:close/>
                </a:path>
              </a:pathLst>
            </a:custGeom>
            <a:ln w="380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76005" y="2560002"/>
              <a:ext cx="3161030" cy="2371090"/>
            </a:xfrm>
            <a:custGeom>
              <a:avLst/>
              <a:gdLst/>
              <a:ahLst/>
              <a:cxnLst/>
              <a:rect l="l" t="t" r="r" b="b"/>
              <a:pathLst>
                <a:path w="3161029" h="2371090">
                  <a:moveTo>
                    <a:pt x="3160788" y="0"/>
                  </a:moveTo>
                  <a:lnTo>
                    <a:pt x="0" y="0"/>
                  </a:lnTo>
                  <a:lnTo>
                    <a:pt x="0" y="2370594"/>
                  </a:lnTo>
                  <a:lnTo>
                    <a:pt x="3160788" y="2370594"/>
                  </a:lnTo>
                  <a:lnTo>
                    <a:pt x="3160788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76005" y="2560002"/>
              <a:ext cx="3161030" cy="2371090"/>
            </a:xfrm>
            <a:custGeom>
              <a:avLst/>
              <a:gdLst/>
              <a:ahLst/>
              <a:cxnLst/>
              <a:rect l="l" t="t" r="r" b="b"/>
              <a:pathLst>
                <a:path w="3161029" h="2371090">
                  <a:moveTo>
                    <a:pt x="0" y="0"/>
                  </a:moveTo>
                  <a:lnTo>
                    <a:pt x="3160788" y="0"/>
                  </a:lnTo>
                  <a:lnTo>
                    <a:pt x="3160788" y="2370594"/>
                  </a:lnTo>
                  <a:lnTo>
                    <a:pt x="0" y="2370594"/>
                  </a:lnTo>
                  <a:lnTo>
                    <a:pt x="0" y="0"/>
                  </a:lnTo>
                  <a:close/>
                </a:path>
              </a:pathLst>
            </a:custGeom>
            <a:ln w="380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26551" y="2156803"/>
              <a:ext cx="7669530" cy="3638550"/>
            </a:xfrm>
            <a:custGeom>
              <a:avLst/>
              <a:gdLst/>
              <a:ahLst/>
              <a:cxnLst/>
              <a:rect l="l" t="t" r="r" b="b"/>
              <a:pathLst>
                <a:path w="7669530" h="3638550">
                  <a:moveTo>
                    <a:pt x="757148" y="1525828"/>
                  </a:moveTo>
                  <a:lnTo>
                    <a:pt x="749668" y="1455229"/>
                  </a:lnTo>
                  <a:lnTo>
                    <a:pt x="727151" y="1390865"/>
                  </a:lnTo>
                  <a:lnTo>
                    <a:pt x="706577" y="1356029"/>
                  </a:lnTo>
                  <a:lnTo>
                    <a:pt x="671093" y="1314183"/>
                  </a:lnTo>
                  <a:lnTo>
                    <a:pt x="621499" y="1279855"/>
                  </a:lnTo>
                  <a:lnTo>
                    <a:pt x="621499" y="1529740"/>
                  </a:lnTo>
                  <a:lnTo>
                    <a:pt x="618159" y="1570367"/>
                  </a:lnTo>
                  <a:lnTo>
                    <a:pt x="591515" y="1636991"/>
                  </a:lnTo>
                  <a:lnTo>
                    <a:pt x="536829" y="1683816"/>
                  </a:lnTo>
                  <a:lnTo>
                    <a:pt x="496303" y="1698586"/>
                  </a:lnTo>
                  <a:lnTo>
                    <a:pt x="446570" y="1707438"/>
                  </a:lnTo>
                  <a:lnTo>
                    <a:pt x="387565" y="1710385"/>
                  </a:lnTo>
                  <a:lnTo>
                    <a:pt x="131508" y="1710385"/>
                  </a:lnTo>
                  <a:lnTo>
                    <a:pt x="131508" y="1356029"/>
                  </a:lnTo>
                  <a:lnTo>
                    <a:pt x="385038" y="1356029"/>
                  </a:lnTo>
                  <a:lnTo>
                    <a:pt x="426034" y="1356588"/>
                  </a:lnTo>
                  <a:lnTo>
                    <a:pt x="487184" y="1360995"/>
                  </a:lnTo>
                  <a:lnTo>
                    <a:pt x="531685" y="1373797"/>
                  </a:lnTo>
                  <a:lnTo>
                    <a:pt x="573112" y="1403121"/>
                  </a:lnTo>
                  <a:lnTo>
                    <a:pt x="603872" y="1446669"/>
                  </a:lnTo>
                  <a:lnTo>
                    <a:pt x="619544" y="1499870"/>
                  </a:lnTo>
                  <a:lnTo>
                    <a:pt x="621499" y="1529740"/>
                  </a:lnTo>
                  <a:lnTo>
                    <a:pt x="621499" y="1279855"/>
                  </a:lnTo>
                  <a:lnTo>
                    <a:pt x="560095" y="1256665"/>
                  </a:lnTo>
                  <a:lnTo>
                    <a:pt x="496036" y="1245120"/>
                  </a:lnTo>
                  <a:lnTo>
                    <a:pt x="420598" y="1240370"/>
                  </a:lnTo>
                  <a:lnTo>
                    <a:pt x="374192" y="1239761"/>
                  </a:lnTo>
                  <a:lnTo>
                    <a:pt x="0" y="1239761"/>
                  </a:lnTo>
                  <a:lnTo>
                    <a:pt x="0" y="2230831"/>
                  </a:lnTo>
                  <a:lnTo>
                    <a:pt x="131508" y="2230831"/>
                  </a:lnTo>
                  <a:lnTo>
                    <a:pt x="131508" y="1826641"/>
                  </a:lnTo>
                  <a:lnTo>
                    <a:pt x="385724" y="1826641"/>
                  </a:lnTo>
                  <a:lnTo>
                    <a:pt x="452247" y="1824228"/>
                  </a:lnTo>
                  <a:lnTo>
                    <a:pt x="511581" y="1816950"/>
                  </a:lnTo>
                  <a:lnTo>
                    <a:pt x="563702" y="1804822"/>
                  </a:lnTo>
                  <a:lnTo>
                    <a:pt x="608584" y="1787829"/>
                  </a:lnTo>
                  <a:lnTo>
                    <a:pt x="646239" y="1765960"/>
                  </a:lnTo>
                  <a:lnTo>
                    <a:pt x="676630" y="1739214"/>
                  </a:lnTo>
                  <a:lnTo>
                    <a:pt x="699566" y="1710385"/>
                  </a:lnTo>
                  <a:lnTo>
                    <a:pt x="705637" y="1702765"/>
                  </a:lnTo>
                  <a:lnTo>
                    <a:pt x="728192" y="1663179"/>
                  </a:lnTo>
                  <a:lnTo>
                    <a:pt x="744283" y="1620481"/>
                  </a:lnTo>
                  <a:lnTo>
                    <a:pt x="753935" y="1574685"/>
                  </a:lnTo>
                  <a:lnTo>
                    <a:pt x="757148" y="1525828"/>
                  </a:lnTo>
                  <a:close/>
                </a:path>
                <a:path w="7669530" h="3638550">
                  <a:moveTo>
                    <a:pt x="807859" y="3552787"/>
                  </a:moveTo>
                  <a:lnTo>
                    <a:pt x="571982" y="3552787"/>
                  </a:lnTo>
                  <a:lnTo>
                    <a:pt x="571982" y="3549434"/>
                  </a:lnTo>
                  <a:lnTo>
                    <a:pt x="665340" y="3461258"/>
                  </a:lnTo>
                  <a:lnTo>
                    <a:pt x="719721" y="3410267"/>
                  </a:lnTo>
                  <a:lnTo>
                    <a:pt x="758088" y="3367976"/>
                  </a:lnTo>
                  <a:lnTo>
                    <a:pt x="782701" y="3331553"/>
                  </a:lnTo>
                  <a:lnTo>
                    <a:pt x="795794" y="3298164"/>
                  </a:lnTo>
                  <a:lnTo>
                    <a:pt x="799668" y="3264966"/>
                  </a:lnTo>
                  <a:lnTo>
                    <a:pt x="793699" y="3224923"/>
                  </a:lnTo>
                  <a:lnTo>
                    <a:pt x="776503" y="3189732"/>
                  </a:lnTo>
                  <a:lnTo>
                    <a:pt x="749160" y="3160484"/>
                  </a:lnTo>
                  <a:lnTo>
                    <a:pt x="712736" y="3138259"/>
                  </a:lnTo>
                  <a:lnTo>
                    <a:pt x="668299" y="3124123"/>
                  </a:lnTo>
                  <a:lnTo>
                    <a:pt x="616927" y="3119170"/>
                  </a:lnTo>
                  <a:lnTo>
                    <a:pt x="566026" y="3124200"/>
                  </a:lnTo>
                  <a:lnTo>
                    <a:pt x="521589" y="3138754"/>
                  </a:lnTo>
                  <a:lnTo>
                    <a:pt x="484847" y="3162046"/>
                  </a:lnTo>
                  <a:lnTo>
                    <a:pt x="457047" y="3193300"/>
                  </a:lnTo>
                  <a:lnTo>
                    <a:pt x="439445" y="3231705"/>
                  </a:lnTo>
                  <a:lnTo>
                    <a:pt x="433311" y="3276498"/>
                  </a:lnTo>
                  <a:lnTo>
                    <a:pt x="526669" y="3276498"/>
                  </a:lnTo>
                  <a:lnTo>
                    <a:pt x="532980" y="3241827"/>
                  </a:lnTo>
                  <a:lnTo>
                    <a:pt x="550900" y="3215538"/>
                  </a:lnTo>
                  <a:lnTo>
                    <a:pt x="578929" y="3198876"/>
                  </a:lnTo>
                  <a:lnTo>
                    <a:pt x="615556" y="3193046"/>
                  </a:lnTo>
                  <a:lnTo>
                    <a:pt x="651408" y="3198368"/>
                  </a:lnTo>
                  <a:lnTo>
                    <a:pt x="679919" y="3213608"/>
                  </a:lnTo>
                  <a:lnTo>
                    <a:pt x="698754" y="3237738"/>
                  </a:lnTo>
                  <a:lnTo>
                    <a:pt x="705561" y="3269691"/>
                  </a:lnTo>
                  <a:lnTo>
                    <a:pt x="700417" y="3299422"/>
                  </a:lnTo>
                  <a:lnTo>
                    <a:pt x="685101" y="3327692"/>
                  </a:lnTo>
                  <a:lnTo>
                    <a:pt x="659777" y="3357537"/>
                  </a:lnTo>
                  <a:lnTo>
                    <a:pt x="624624" y="3391992"/>
                  </a:lnTo>
                  <a:lnTo>
                    <a:pt x="436537" y="3563150"/>
                  </a:lnTo>
                  <a:lnTo>
                    <a:pt x="436537" y="3628961"/>
                  </a:lnTo>
                  <a:lnTo>
                    <a:pt x="807859" y="3628961"/>
                  </a:lnTo>
                  <a:lnTo>
                    <a:pt x="807859" y="3552787"/>
                  </a:lnTo>
                  <a:close/>
                </a:path>
                <a:path w="7669530" h="3638550">
                  <a:moveTo>
                    <a:pt x="1308404" y="3377933"/>
                  </a:moveTo>
                  <a:lnTo>
                    <a:pt x="1304759" y="3319665"/>
                  </a:lnTo>
                  <a:lnTo>
                    <a:pt x="1294091" y="3268307"/>
                  </a:lnTo>
                  <a:lnTo>
                    <a:pt x="1276667" y="3223984"/>
                  </a:lnTo>
                  <a:lnTo>
                    <a:pt x="1252842" y="3187052"/>
                  </a:lnTo>
                  <a:lnTo>
                    <a:pt x="1222908" y="3157804"/>
                  </a:lnTo>
                  <a:lnTo>
                    <a:pt x="1209459" y="3149803"/>
                  </a:lnTo>
                  <a:lnTo>
                    <a:pt x="1209459" y="3377933"/>
                  </a:lnTo>
                  <a:lnTo>
                    <a:pt x="1204531" y="3443478"/>
                  </a:lnTo>
                  <a:lnTo>
                    <a:pt x="1190307" y="3494836"/>
                  </a:lnTo>
                  <a:lnTo>
                    <a:pt x="1167574" y="3531806"/>
                  </a:lnTo>
                  <a:lnTo>
                    <a:pt x="1137107" y="3554158"/>
                  </a:lnTo>
                  <a:lnTo>
                    <a:pt x="1099718" y="3561651"/>
                  </a:lnTo>
                  <a:lnTo>
                    <a:pt x="1062355" y="3554158"/>
                  </a:lnTo>
                  <a:lnTo>
                    <a:pt x="1031887" y="3531806"/>
                  </a:lnTo>
                  <a:lnTo>
                    <a:pt x="1009154" y="3494836"/>
                  </a:lnTo>
                  <a:lnTo>
                    <a:pt x="994981" y="3443478"/>
                  </a:lnTo>
                  <a:lnTo>
                    <a:pt x="990219" y="3377933"/>
                  </a:lnTo>
                  <a:lnTo>
                    <a:pt x="995248" y="3312922"/>
                  </a:lnTo>
                  <a:lnTo>
                    <a:pt x="1009523" y="3261817"/>
                  </a:lnTo>
                  <a:lnTo>
                    <a:pt x="1032230" y="3224911"/>
                  </a:lnTo>
                  <a:lnTo>
                    <a:pt x="1062558" y="3202533"/>
                  </a:lnTo>
                  <a:lnTo>
                    <a:pt x="1099718" y="3195002"/>
                  </a:lnTo>
                  <a:lnTo>
                    <a:pt x="1136992" y="3202533"/>
                  </a:lnTo>
                  <a:lnTo>
                    <a:pt x="1167396" y="3224911"/>
                  </a:lnTo>
                  <a:lnTo>
                    <a:pt x="1190129" y="3261817"/>
                  </a:lnTo>
                  <a:lnTo>
                    <a:pt x="1204417" y="3312922"/>
                  </a:lnTo>
                  <a:lnTo>
                    <a:pt x="1209459" y="3377933"/>
                  </a:lnTo>
                  <a:lnTo>
                    <a:pt x="1209459" y="3149803"/>
                  </a:lnTo>
                  <a:lnTo>
                    <a:pt x="1187208" y="3136544"/>
                  </a:lnTo>
                  <a:lnTo>
                    <a:pt x="1146035" y="3123565"/>
                  </a:lnTo>
                  <a:lnTo>
                    <a:pt x="1099718" y="3119170"/>
                  </a:lnTo>
                  <a:lnTo>
                    <a:pt x="1053338" y="3123565"/>
                  </a:lnTo>
                  <a:lnTo>
                    <a:pt x="1012202" y="3136506"/>
                  </a:lnTo>
                  <a:lnTo>
                    <a:pt x="976515" y="3157740"/>
                  </a:lnTo>
                  <a:lnTo>
                    <a:pt x="946632" y="3186963"/>
                  </a:lnTo>
                  <a:lnTo>
                    <a:pt x="922832" y="3223882"/>
                  </a:lnTo>
                  <a:lnTo>
                    <a:pt x="905421" y="3268218"/>
                  </a:lnTo>
                  <a:lnTo>
                    <a:pt x="894715" y="3319729"/>
                  </a:lnTo>
                  <a:lnTo>
                    <a:pt x="891032" y="3377933"/>
                  </a:lnTo>
                  <a:lnTo>
                    <a:pt x="894651" y="3436531"/>
                  </a:lnTo>
                  <a:lnTo>
                    <a:pt x="905256" y="3488194"/>
                  </a:lnTo>
                  <a:lnTo>
                    <a:pt x="922591" y="3532822"/>
                  </a:lnTo>
                  <a:lnTo>
                    <a:pt x="946353" y="3570046"/>
                  </a:lnTo>
                  <a:lnTo>
                    <a:pt x="976236" y="3599548"/>
                  </a:lnTo>
                  <a:lnTo>
                    <a:pt x="1011961" y="3620998"/>
                  </a:lnTo>
                  <a:lnTo>
                    <a:pt x="1053211" y="3634105"/>
                  </a:lnTo>
                  <a:lnTo>
                    <a:pt x="1099718" y="3638537"/>
                  </a:lnTo>
                  <a:lnTo>
                    <a:pt x="1146175" y="3634181"/>
                  </a:lnTo>
                  <a:lnTo>
                    <a:pt x="1187424" y="3621125"/>
                  </a:lnTo>
                  <a:lnTo>
                    <a:pt x="1223137" y="3599700"/>
                  </a:lnTo>
                  <a:lnTo>
                    <a:pt x="1253032" y="3570224"/>
                  </a:lnTo>
                  <a:lnTo>
                    <a:pt x="1276807" y="3532987"/>
                  </a:lnTo>
                  <a:lnTo>
                    <a:pt x="1294155" y="3488321"/>
                  </a:lnTo>
                  <a:lnTo>
                    <a:pt x="1304798" y="3436455"/>
                  </a:lnTo>
                  <a:lnTo>
                    <a:pt x="1308404" y="3377933"/>
                  </a:lnTo>
                  <a:close/>
                </a:path>
                <a:path w="7669530" h="3638550">
                  <a:moveTo>
                    <a:pt x="1767497" y="3552787"/>
                  </a:moveTo>
                  <a:lnTo>
                    <a:pt x="1531620" y="3552787"/>
                  </a:lnTo>
                  <a:lnTo>
                    <a:pt x="1531620" y="3549434"/>
                  </a:lnTo>
                  <a:lnTo>
                    <a:pt x="1624977" y="3461258"/>
                  </a:lnTo>
                  <a:lnTo>
                    <a:pt x="1679359" y="3410267"/>
                  </a:lnTo>
                  <a:lnTo>
                    <a:pt x="1717725" y="3367976"/>
                  </a:lnTo>
                  <a:lnTo>
                    <a:pt x="1742338" y="3331553"/>
                  </a:lnTo>
                  <a:lnTo>
                    <a:pt x="1755432" y="3298164"/>
                  </a:lnTo>
                  <a:lnTo>
                    <a:pt x="1759305" y="3264966"/>
                  </a:lnTo>
                  <a:lnTo>
                    <a:pt x="1753336" y="3224923"/>
                  </a:lnTo>
                  <a:lnTo>
                    <a:pt x="1736140" y="3189732"/>
                  </a:lnTo>
                  <a:lnTo>
                    <a:pt x="1708797" y="3160484"/>
                  </a:lnTo>
                  <a:lnTo>
                    <a:pt x="1672374" y="3138259"/>
                  </a:lnTo>
                  <a:lnTo>
                    <a:pt x="1627936" y="3124123"/>
                  </a:lnTo>
                  <a:lnTo>
                    <a:pt x="1576565" y="3119170"/>
                  </a:lnTo>
                  <a:lnTo>
                    <a:pt x="1525663" y="3124200"/>
                  </a:lnTo>
                  <a:lnTo>
                    <a:pt x="1481226" y="3138754"/>
                  </a:lnTo>
                  <a:lnTo>
                    <a:pt x="1444485" y="3162046"/>
                  </a:lnTo>
                  <a:lnTo>
                    <a:pt x="1416685" y="3193300"/>
                  </a:lnTo>
                  <a:lnTo>
                    <a:pt x="1399082" y="3231705"/>
                  </a:lnTo>
                  <a:lnTo>
                    <a:pt x="1392948" y="3276498"/>
                  </a:lnTo>
                  <a:lnTo>
                    <a:pt x="1486306" y="3276498"/>
                  </a:lnTo>
                  <a:lnTo>
                    <a:pt x="1492618" y="3241827"/>
                  </a:lnTo>
                  <a:lnTo>
                    <a:pt x="1510538" y="3215538"/>
                  </a:lnTo>
                  <a:lnTo>
                    <a:pt x="1538566" y="3198876"/>
                  </a:lnTo>
                  <a:lnTo>
                    <a:pt x="1575193" y="3193046"/>
                  </a:lnTo>
                  <a:lnTo>
                    <a:pt x="1611045" y="3198368"/>
                  </a:lnTo>
                  <a:lnTo>
                    <a:pt x="1639557" y="3213608"/>
                  </a:lnTo>
                  <a:lnTo>
                    <a:pt x="1658391" y="3237738"/>
                  </a:lnTo>
                  <a:lnTo>
                    <a:pt x="1665198" y="3269691"/>
                  </a:lnTo>
                  <a:lnTo>
                    <a:pt x="1660055" y="3299422"/>
                  </a:lnTo>
                  <a:lnTo>
                    <a:pt x="1644738" y="3327692"/>
                  </a:lnTo>
                  <a:lnTo>
                    <a:pt x="1619415" y="3357537"/>
                  </a:lnTo>
                  <a:lnTo>
                    <a:pt x="1584261" y="3391992"/>
                  </a:lnTo>
                  <a:lnTo>
                    <a:pt x="1396174" y="3563150"/>
                  </a:lnTo>
                  <a:lnTo>
                    <a:pt x="1396174" y="3628961"/>
                  </a:lnTo>
                  <a:lnTo>
                    <a:pt x="1767497" y="3628961"/>
                  </a:lnTo>
                  <a:lnTo>
                    <a:pt x="1767497" y="3552787"/>
                  </a:lnTo>
                  <a:close/>
                </a:path>
                <a:path w="7669530" h="3638550">
                  <a:moveTo>
                    <a:pt x="1797812" y="2230831"/>
                  </a:moveTo>
                  <a:lnTo>
                    <a:pt x="1626400" y="1960905"/>
                  </a:lnTo>
                  <a:lnTo>
                    <a:pt x="1600530" y="1922945"/>
                  </a:lnTo>
                  <a:lnTo>
                    <a:pt x="1573834" y="1888274"/>
                  </a:lnTo>
                  <a:lnTo>
                    <a:pt x="1546301" y="1856943"/>
                  </a:lnTo>
                  <a:lnTo>
                    <a:pt x="1517980" y="1828952"/>
                  </a:lnTo>
                  <a:lnTo>
                    <a:pt x="1484718" y="1804454"/>
                  </a:lnTo>
                  <a:lnTo>
                    <a:pt x="1438859" y="1779587"/>
                  </a:lnTo>
                  <a:lnTo>
                    <a:pt x="1492885" y="1769618"/>
                  </a:lnTo>
                  <a:lnTo>
                    <a:pt x="1540954" y="1755482"/>
                  </a:lnTo>
                  <a:lnTo>
                    <a:pt x="1583067" y="1737131"/>
                  </a:lnTo>
                  <a:lnTo>
                    <a:pt x="1619237" y="1714576"/>
                  </a:lnTo>
                  <a:lnTo>
                    <a:pt x="1649476" y="1687766"/>
                  </a:lnTo>
                  <a:lnTo>
                    <a:pt x="1657743" y="1677162"/>
                  </a:lnTo>
                  <a:lnTo>
                    <a:pt x="1679308" y="1649539"/>
                  </a:lnTo>
                  <a:lnTo>
                    <a:pt x="1700657" y="1607146"/>
                  </a:lnTo>
                  <a:lnTo>
                    <a:pt x="1713484" y="1560614"/>
                  </a:lnTo>
                  <a:lnTo>
                    <a:pt x="1717763" y="1509903"/>
                  </a:lnTo>
                  <a:lnTo>
                    <a:pt x="1715198" y="1469948"/>
                  </a:lnTo>
                  <a:lnTo>
                    <a:pt x="1707515" y="1431734"/>
                  </a:lnTo>
                  <a:lnTo>
                    <a:pt x="1694688" y="1395298"/>
                  </a:lnTo>
                  <a:lnTo>
                    <a:pt x="1676692" y="1360652"/>
                  </a:lnTo>
                  <a:lnTo>
                    <a:pt x="1668424" y="1349108"/>
                  </a:lnTo>
                  <a:lnTo>
                    <a:pt x="1654365" y="1329461"/>
                  </a:lnTo>
                  <a:lnTo>
                    <a:pt x="1628584" y="1303375"/>
                  </a:lnTo>
                  <a:lnTo>
                    <a:pt x="1599349" y="1282407"/>
                  </a:lnTo>
                  <a:lnTo>
                    <a:pt x="1582102" y="1274025"/>
                  </a:lnTo>
                  <a:lnTo>
                    <a:pt x="1582102" y="1510131"/>
                  </a:lnTo>
                  <a:lnTo>
                    <a:pt x="1580451" y="1533715"/>
                  </a:lnTo>
                  <a:lnTo>
                    <a:pt x="1567319" y="1578102"/>
                  </a:lnTo>
                  <a:lnTo>
                    <a:pt x="1541272" y="1618119"/>
                  </a:lnTo>
                  <a:lnTo>
                    <a:pt x="1502956" y="1647875"/>
                  </a:lnTo>
                  <a:lnTo>
                    <a:pt x="1451521" y="1666646"/>
                  </a:lnTo>
                  <a:lnTo>
                    <a:pt x="1381442" y="1675993"/>
                  </a:lnTo>
                  <a:lnTo>
                    <a:pt x="1338961" y="1677162"/>
                  </a:lnTo>
                  <a:lnTo>
                    <a:pt x="1057516" y="1677162"/>
                  </a:lnTo>
                  <a:lnTo>
                    <a:pt x="1057516" y="1349108"/>
                  </a:lnTo>
                  <a:lnTo>
                    <a:pt x="1370799" y="1349108"/>
                  </a:lnTo>
                  <a:lnTo>
                    <a:pt x="1421968" y="1351927"/>
                  </a:lnTo>
                  <a:lnTo>
                    <a:pt x="1465783" y="1360385"/>
                  </a:lnTo>
                  <a:lnTo>
                    <a:pt x="1502244" y="1374521"/>
                  </a:lnTo>
                  <a:lnTo>
                    <a:pt x="1553578" y="1418590"/>
                  </a:lnTo>
                  <a:lnTo>
                    <a:pt x="1578940" y="1476540"/>
                  </a:lnTo>
                  <a:lnTo>
                    <a:pt x="1582102" y="1510131"/>
                  </a:lnTo>
                  <a:lnTo>
                    <a:pt x="1582102" y="1274025"/>
                  </a:lnTo>
                  <a:lnTo>
                    <a:pt x="1528241" y="1254848"/>
                  </a:lnTo>
                  <a:lnTo>
                    <a:pt x="1481874" y="1246479"/>
                  </a:lnTo>
                  <a:lnTo>
                    <a:pt x="1427543" y="1241450"/>
                  </a:lnTo>
                  <a:lnTo>
                    <a:pt x="1365262" y="1239761"/>
                  </a:lnTo>
                  <a:lnTo>
                    <a:pt x="926007" y="1239761"/>
                  </a:lnTo>
                  <a:lnTo>
                    <a:pt x="926007" y="2230831"/>
                  </a:lnTo>
                  <a:lnTo>
                    <a:pt x="1057516" y="2230831"/>
                  </a:lnTo>
                  <a:lnTo>
                    <a:pt x="1057516" y="1790661"/>
                  </a:lnTo>
                  <a:lnTo>
                    <a:pt x="1209306" y="1790661"/>
                  </a:lnTo>
                  <a:lnTo>
                    <a:pt x="1252931" y="1791843"/>
                  </a:lnTo>
                  <a:lnTo>
                    <a:pt x="1297381" y="1799780"/>
                  </a:lnTo>
                  <a:lnTo>
                    <a:pt x="1341958" y="1821573"/>
                  </a:lnTo>
                  <a:lnTo>
                    <a:pt x="1373301" y="1847583"/>
                  </a:lnTo>
                  <a:lnTo>
                    <a:pt x="1408633" y="1887778"/>
                  </a:lnTo>
                  <a:lnTo>
                    <a:pt x="1450784" y="1945627"/>
                  </a:lnTo>
                  <a:lnTo>
                    <a:pt x="1475651" y="1982444"/>
                  </a:lnTo>
                  <a:lnTo>
                    <a:pt x="1502981" y="2024583"/>
                  </a:lnTo>
                  <a:lnTo>
                    <a:pt x="1634007" y="2230831"/>
                  </a:lnTo>
                  <a:lnTo>
                    <a:pt x="1797812" y="2230831"/>
                  </a:lnTo>
                  <a:close/>
                </a:path>
                <a:path w="7669530" h="3638550">
                  <a:moveTo>
                    <a:pt x="2253513" y="3489274"/>
                  </a:moveTo>
                  <a:lnTo>
                    <a:pt x="2245855" y="3445675"/>
                  </a:lnTo>
                  <a:lnTo>
                    <a:pt x="2223071" y="3410369"/>
                  </a:lnTo>
                  <a:lnTo>
                    <a:pt x="2185987" y="3384969"/>
                  </a:lnTo>
                  <a:lnTo>
                    <a:pt x="2135467" y="3371126"/>
                  </a:lnTo>
                  <a:lnTo>
                    <a:pt x="2135467" y="3367201"/>
                  </a:lnTo>
                  <a:lnTo>
                    <a:pt x="2175573" y="3353143"/>
                  </a:lnTo>
                  <a:lnTo>
                    <a:pt x="2206536" y="3329533"/>
                  </a:lnTo>
                  <a:lnTo>
                    <a:pt x="2226462" y="3297567"/>
                  </a:lnTo>
                  <a:lnTo>
                    <a:pt x="2233409" y="3258401"/>
                  </a:lnTo>
                  <a:lnTo>
                    <a:pt x="2225332" y="3214497"/>
                  </a:lnTo>
                  <a:lnTo>
                    <a:pt x="2201900" y="3176282"/>
                  </a:lnTo>
                  <a:lnTo>
                    <a:pt x="2164664" y="3146107"/>
                  </a:lnTo>
                  <a:lnTo>
                    <a:pt x="2115223" y="3126295"/>
                  </a:lnTo>
                  <a:lnTo>
                    <a:pt x="2055139" y="3119170"/>
                  </a:lnTo>
                  <a:lnTo>
                    <a:pt x="2004720" y="3123882"/>
                  </a:lnTo>
                  <a:lnTo>
                    <a:pt x="1959825" y="3137382"/>
                  </a:lnTo>
                  <a:lnTo>
                    <a:pt x="1921967" y="3158794"/>
                  </a:lnTo>
                  <a:lnTo>
                    <a:pt x="1892706" y="3187217"/>
                  </a:lnTo>
                  <a:lnTo>
                    <a:pt x="1873605" y="3221761"/>
                  </a:lnTo>
                  <a:lnTo>
                    <a:pt x="1866188" y="3261512"/>
                  </a:lnTo>
                  <a:lnTo>
                    <a:pt x="1960664" y="3261512"/>
                  </a:lnTo>
                  <a:lnTo>
                    <a:pt x="1968982" y="3233026"/>
                  </a:lnTo>
                  <a:lnTo>
                    <a:pt x="1989467" y="3211461"/>
                  </a:lnTo>
                  <a:lnTo>
                    <a:pt x="2019020" y="3197822"/>
                  </a:lnTo>
                  <a:lnTo>
                    <a:pt x="2054517" y="3193046"/>
                  </a:lnTo>
                  <a:lnTo>
                    <a:pt x="2088972" y="3198164"/>
                  </a:lnTo>
                  <a:lnTo>
                    <a:pt x="2115515" y="3212579"/>
                  </a:lnTo>
                  <a:lnTo>
                    <a:pt x="2132533" y="3234918"/>
                  </a:lnTo>
                  <a:lnTo>
                    <a:pt x="2138438" y="3263823"/>
                  </a:lnTo>
                  <a:lnTo>
                    <a:pt x="2131593" y="3293783"/>
                  </a:lnTo>
                  <a:lnTo>
                    <a:pt x="2112086" y="3316884"/>
                  </a:lnTo>
                  <a:lnTo>
                    <a:pt x="2082012" y="3331756"/>
                  </a:lnTo>
                  <a:lnTo>
                    <a:pt x="2043468" y="3337014"/>
                  </a:lnTo>
                  <a:lnTo>
                    <a:pt x="1995551" y="3337014"/>
                  </a:lnTo>
                  <a:lnTo>
                    <a:pt x="1995551" y="3407206"/>
                  </a:lnTo>
                  <a:lnTo>
                    <a:pt x="2043468" y="3407206"/>
                  </a:lnTo>
                  <a:lnTo>
                    <a:pt x="2089442" y="3412909"/>
                  </a:lnTo>
                  <a:lnTo>
                    <a:pt x="2123757" y="3428847"/>
                  </a:lnTo>
                  <a:lnTo>
                    <a:pt x="2145169" y="3453307"/>
                  </a:lnTo>
                  <a:lnTo>
                    <a:pt x="2152472" y="3484537"/>
                  </a:lnTo>
                  <a:lnTo>
                    <a:pt x="2145207" y="3515029"/>
                  </a:lnTo>
                  <a:lnTo>
                    <a:pt x="2124659" y="3538690"/>
                  </a:lnTo>
                  <a:lnTo>
                    <a:pt x="2093214" y="3554018"/>
                  </a:lnTo>
                  <a:lnTo>
                    <a:pt x="2053272" y="3559467"/>
                  </a:lnTo>
                  <a:lnTo>
                    <a:pt x="2015147" y="3554730"/>
                  </a:lnTo>
                  <a:lnTo>
                    <a:pt x="1984248" y="3541204"/>
                  </a:lnTo>
                  <a:lnTo>
                    <a:pt x="1963115" y="3519995"/>
                  </a:lnTo>
                  <a:lnTo>
                    <a:pt x="1954339" y="3492157"/>
                  </a:lnTo>
                  <a:lnTo>
                    <a:pt x="1854885" y="3492157"/>
                  </a:lnTo>
                  <a:lnTo>
                    <a:pt x="1862556" y="3532301"/>
                  </a:lnTo>
                  <a:lnTo>
                    <a:pt x="1882127" y="3567176"/>
                  </a:lnTo>
                  <a:lnTo>
                    <a:pt x="1912302" y="3595878"/>
                  </a:lnTo>
                  <a:lnTo>
                    <a:pt x="1951786" y="3617506"/>
                  </a:lnTo>
                  <a:lnTo>
                    <a:pt x="1999284" y="3631146"/>
                  </a:lnTo>
                  <a:lnTo>
                    <a:pt x="2053526" y="3635883"/>
                  </a:lnTo>
                  <a:lnTo>
                    <a:pt x="2108568" y="3630930"/>
                  </a:lnTo>
                  <a:lnTo>
                    <a:pt x="2156904" y="3616756"/>
                  </a:lnTo>
                  <a:lnTo>
                    <a:pt x="2197049" y="3594443"/>
                  </a:lnTo>
                  <a:lnTo>
                    <a:pt x="2227516" y="3565042"/>
                  </a:lnTo>
                  <a:lnTo>
                    <a:pt x="2246820" y="3529634"/>
                  </a:lnTo>
                  <a:lnTo>
                    <a:pt x="2253513" y="3489274"/>
                  </a:lnTo>
                  <a:close/>
                </a:path>
                <a:path w="7669530" h="3638550">
                  <a:moveTo>
                    <a:pt x="2830868" y="1736902"/>
                  </a:moveTo>
                  <a:lnTo>
                    <a:pt x="2828544" y="1678774"/>
                  </a:lnTo>
                  <a:lnTo>
                    <a:pt x="2821571" y="1623148"/>
                  </a:lnTo>
                  <a:lnTo>
                    <a:pt x="2809976" y="1570037"/>
                  </a:lnTo>
                  <a:lnTo>
                    <a:pt x="2793771" y="1519440"/>
                  </a:lnTo>
                  <a:lnTo>
                    <a:pt x="2772956" y="1471383"/>
                  </a:lnTo>
                  <a:lnTo>
                    <a:pt x="2747734" y="1426540"/>
                  </a:lnTo>
                  <a:lnTo>
                    <a:pt x="2718320" y="1385836"/>
                  </a:lnTo>
                  <a:lnTo>
                    <a:pt x="2695219" y="1360728"/>
                  </a:lnTo>
                  <a:lnTo>
                    <a:pt x="2695219" y="1736674"/>
                  </a:lnTo>
                  <a:lnTo>
                    <a:pt x="2692565" y="1797926"/>
                  </a:lnTo>
                  <a:lnTo>
                    <a:pt x="2684602" y="1854339"/>
                  </a:lnTo>
                  <a:lnTo>
                    <a:pt x="2671330" y="1905901"/>
                  </a:lnTo>
                  <a:lnTo>
                    <a:pt x="2652763" y="1952612"/>
                  </a:lnTo>
                  <a:lnTo>
                    <a:pt x="2628887" y="1994484"/>
                  </a:lnTo>
                  <a:lnTo>
                    <a:pt x="2599715" y="2031504"/>
                  </a:lnTo>
                  <a:lnTo>
                    <a:pt x="2566327" y="2063229"/>
                  </a:lnTo>
                  <a:lnTo>
                    <a:pt x="2530081" y="2089188"/>
                  </a:lnTo>
                  <a:lnTo>
                    <a:pt x="2490965" y="2109368"/>
                  </a:lnTo>
                  <a:lnTo>
                    <a:pt x="2448928" y="2123783"/>
                  </a:lnTo>
                  <a:lnTo>
                    <a:pt x="2403983" y="2132431"/>
                  </a:lnTo>
                  <a:lnTo>
                    <a:pt x="2356091" y="2135314"/>
                  </a:lnTo>
                  <a:lnTo>
                    <a:pt x="2299919" y="2131199"/>
                  </a:lnTo>
                  <a:lnTo>
                    <a:pt x="2247684" y="2118830"/>
                  </a:lnTo>
                  <a:lnTo>
                    <a:pt x="2199373" y="2098243"/>
                  </a:lnTo>
                  <a:lnTo>
                    <a:pt x="2154999" y="2069439"/>
                  </a:lnTo>
                  <a:lnTo>
                    <a:pt x="2114562" y="2032431"/>
                  </a:lnTo>
                  <a:lnTo>
                    <a:pt x="2085162" y="1996059"/>
                  </a:lnTo>
                  <a:lnTo>
                    <a:pt x="2061108" y="1955457"/>
                  </a:lnTo>
                  <a:lnTo>
                    <a:pt x="2042401" y="1910626"/>
                  </a:lnTo>
                  <a:lnTo>
                    <a:pt x="2029040" y="1861566"/>
                  </a:lnTo>
                  <a:lnTo>
                    <a:pt x="2021027" y="1808276"/>
                  </a:lnTo>
                  <a:lnTo>
                    <a:pt x="2018360" y="1750745"/>
                  </a:lnTo>
                  <a:lnTo>
                    <a:pt x="2020404" y="1689595"/>
                  </a:lnTo>
                  <a:lnTo>
                    <a:pt x="2026551" y="1633664"/>
                  </a:lnTo>
                  <a:lnTo>
                    <a:pt x="2036787" y="1582940"/>
                  </a:lnTo>
                  <a:lnTo>
                    <a:pt x="2051126" y="1537436"/>
                  </a:lnTo>
                  <a:lnTo>
                    <a:pt x="2069553" y="1497139"/>
                  </a:lnTo>
                  <a:lnTo>
                    <a:pt x="2092083" y="1462062"/>
                  </a:lnTo>
                  <a:lnTo>
                    <a:pt x="2118715" y="1432166"/>
                  </a:lnTo>
                  <a:lnTo>
                    <a:pt x="2160397" y="1397787"/>
                  </a:lnTo>
                  <a:lnTo>
                    <a:pt x="2205190" y="1371041"/>
                  </a:lnTo>
                  <a:lnTo>
                    <a:pt x="2253081" y="1351940"/>
                  </a:lnTo>
                  <a:lnTo>
                    <a:pt x="2304072" y="1340472"/>
                  </a:lnTo>
                  <a:lnTo>
                    <a:pt x="2358174" y="1336649"/>
                  </a:lnTo>
                  <a:lnTo>
                    <a:pt x="2405926" y="1339761"/>
                  </a:lnTo>
                  <a:lnTo>
                    <a:pt x="2451277" y="1349082"/>
                  </a:lnTo>
                  <a:lnTo>
                    <a:pt x="2494254" y="1364589"/>
                  </a:lnTo>
                  <a:lnTo>
                    <a:pt x="2534882" y="1386255"/>
                  </a:lnTo>
                  <a:lnTo>
                    <a:pt x="2571813" y="1413548"/>
                  </a:lnTo>
                  <a:lnTo>
                    <a:pt x="2604058" y="1445920"/>
                  </a:lnTo>
                  <a:lnTo>
                    <a:pt x="2631579" y="1483360"/>
                  </a:lnTo>
                  <a:lnTo>
                    <a:pt x="2654389" y="1525828"/>
                  </a:lnTo>
                  <a:lnTo>
                    <a:pt x="2672245" y="1572755"/>
                  </a:lnTo>
                  <a:lnTo>
                    <a:pt x="2685008" y="1623555"/>
                  </a:lnTo>
                  <a:lnTo>
                    <a:pt x="2692666" y="1678203"/>
                  </a:lnTo>
                  <a:lnTo>
                    <a:pt x="2695219" y="1736674"/>
                  </a:lnTo>
                  <a:lnTo>
                    <a:pt x="2695219" y="1360728"/>
                  </a:lnTo>
                  <a:lnTo>
                    <a:pt x="2646946" y="1316913"/>
                  </a:lnTo>
                  <a:lnTo>
                    <a:pt x="2605011" y="1288669"/>
                  </a:lnTo>
                  <a:lnTo>
                    <a:pt x="2559786" y="1265123"/>
                  </a:lnTo>
                  <a:lnTo>
                    <a:pt x="2512453" y="1246771"/>
                  </a:lnTo>
                  <a:lnTo>
                    <a:pt x="2462974" y="1233665"/>
                  </a:lnTo>
                  <a:lnTo>
                    <a:pt x="2411311" y="1225778"/>
                  </a:lnTo>
                  <a:lnTo>
                    <a:pt x="2357475" y="1223149"/>
                  </a:lnTo>
                  <a:lnTo>
                    <a:pt x="2306256" y="1225334"/>
                  </a:lnTo>
                  <a:lnTo>
                    <a:pt x="2257463" y="1231849"/>
                  </a:lnTo>
                  <a:lnTo>
                    <a:pt x="2211082" y="1242733"/>
                  </a:lnTo>
                  <a:lnTo>
                    <a:pt x="2167115" y="1257960"/>
                  </a:lnTo>
                  <a:lnTo>
                    <a:pt x="2125573" y="1277556"/>
                  </a:lnTo>
                  <a:lnTo>
                    <a:pt x="2086432" y="1301508"/>
                  </a:lnTo>
                  <a:lnTo>
                    <a:pt x="2049691" y="1329817"/>
                  </a:lnTo>
                  <a:lnTo>
                    <a:pt x="2015363" y="1362494"/>
                  </a:lnTo>
                  <a:lnTo>
                    <a:pt x="1984286" y="1399032"/>
                  </a:lnTo>
                  <a:lnTo>
                    <a:pt x="1957349" y="1438922"/>
                  </a:lnTo>
                  <a:lnTo>
                    <a:pt x="1934552" y="1482166"/>
                  </a:lnTo>
                  <a:lnTo>
                    <a:pt x="1915896" y="1528737"/>
                  </a:lnTo>
                  <a:lnTo>
                    <a:pt x="1901380" y="1578660"/>
                  </a:lnTo>
                  <a:lnTo>
                    <a:pt x="1891004" y="1631924"/>
                  </a:lnTo>
                  <a:lnTo>
                    <a:pt x="1884781" y="1688515"/>
                  </a:lnTo>
                  <a:lnTo>
                    <a:pt x="1882711" y="1748447"/>
                  </a:lnTo>
                  <a:lnTo>
                    <a:pt x="1884972" y="1800085"/>
                  </a:lnTo>
                  <a:lnTo>
                    <a:pt x="1891792" y="1850605"/>
                  </a:lnTo>
                  <a:lnTo>
                    <a:pt x="1903133" y="1900021"/>
                  </a:lnTo>
                  <a:lnTo>
                    <a:pt x="1919033" y="1948319"/>
                  </a:lnTo>
                  <a:lnTo>
                    <a:pt x="1939467" y="1995512"/>
                  </a:lnTo>
                  <a:lnTo>
                    <a:pt x="1964309" y="2040318"/>
                  </a:lnTo>
                  <a:lnTo>
                    <a:pt x="1993455" y="2081136"/>
                  </a:lnTo>
                  <a:lnTo>
                    <a:pt x="2026881" y="2117991"/>
                  </a:lnTo>
                  <a:lnTo>
                    <a:pt x="2064562" y="2150884"/>
                  </a:lnTo>
                  <a:lnTo>
                    <a:pt x="2106485" y="2179840"/>
                  </a:lnTo>
                  <a:lnTo>
                    <a:pt x="2151799" y="2204148"/>
                  </a:lnTo>
                  <a:lnTo>
                    <a:pt x="2199475" y="2223071"/>
                  </a:lnTo>
                  <a:lnTo>
                    <a:pt x="2249513" y="2236597"/>
                  </a:lnTo>
                  <a:lnTo>
                    <a:pt x="2301938" y="2244725"/>
                  </a:lnTo>
                  <a:lnTo>
                    <a:pt x="2356789" y="2247430"/>
                  </a:lnTo>
                  <a:lnTo>
                    <a:pt x="2407716" y="2245004"/>
                  </a:lnTo>
                  <a:lnTo>
                    <a:pt x="2457272" y="2237676"/>
                  </a:lnTo>
                  <a:lnTo>
                    <a:pt x="2505443" y="2225471"/>
                  </a:lnTo>
                  <a:lnTo>
                    <a:pt x="2552230" y="2208352"/>
                  </a:lnTo>
                  <a:lnTo>
                    <a:pt x="2597632" y="2186305"/>
                  </a:lnTo>
                  <a:lnTo>
                    <a:pt x="2640177" y="2159622"/>
                  </a:lnTo>
                  <a:lnTo>
                    <a:pt x="2670035" y="2135314"/>
                  </a:lnTo>
                  <a:lnTo>
                    <a:pt x="2678684" y="2128291"/>
                  </a:lnTo>
                  <a:lnTo>
                    <a:pt x="2713151" y="2092299"/>
                  </a:lnTo>
                  <a:lnTo>
                    <a:pt x="2743568" y="2051659"/>
                  </a:lnTo>
                  <a:lnTo>
                    <a:pt x="2769959" y="2006358"/>
                  </a:lnTo>
                  <a:lnTo>
                    <a:pt x="2788564" y="1965896"/>
                  </a:lnTo>
                  <a:lnTo>
                    <a:pt x="2803791" y="1923630"/>
                  </a:lnTo>
                  <a:lnTo>
                    <a:pt x="2815628" y="1879600"/>
                  </a:lnTo>
                  <a:lnTo>
                    <a:pt x="2824099" y="1833791"/>
                  </a:lnTo>
                  <a:lnTo>
                    <a:pt x="2829166" y="1786216"/>
                  </a:lnTo>
                  <a:lnTo>
                    <a:pt x="2830868" y="1736902"/>
                  </a:lnTo>
                  <a:close/>
                </a:path>
                <a:path w="7669530" h="3638550">
                  <a:moveTo>
                    <a:pt x="3410801" y="372694"/>
                  </a:moveTo>
                  <a:lnTo>
                    <a:pt x="3278441" y="173418"/>
                  </a:lnTo>
                  <a:lnTo>
                    <a:pt x="3405289" y="6375"/>
                  </a:lnTo>
                  <a:lnTo>
                    <a:pt x="3333623" y="6375"/>
                  </a:lnTo>
                  <a:lnTo>
                    <a:pt x="3219500" y="156972"/>
                  </a:lnTo>
                  <a:lnTo>
                    <a:pt x="3204934" y="156972"/>
                  </a:lnTo>
                  <a:lnTo>
                    <a:pt x="3204934" y="6375"/>
                  </a:lnTo>
                  <a:lnTo>
                    <a:pt x="3146742" y="6375"/>
                  </a:lnTo>
                  <a:lnTo>
                    <a:pt x="3146742" y="372694"/>
                  </a:lnTo>
                  <a:lnTo>
                    <a:pt x="3204934" y="372694"/>
                  </a:lnTo>
                  <a:lnTo>
                    <a:pt x="3204934" y="212623"/>
                  </a:lnTo>
                  <a:lnTo>
                    <a:pt x="3233483" y="212623"/>
                  </a:lnTo>
                  <a:lnTo>
                    <a:pt x="3339134" y="372694"/>
                  </a:lnTo>
                  <a:lnTo>
                    <a:pt x="3410801" y="372694"/>
                  </a:lnTo>
                  <a:close/>
                </a:path>
                <a:path w="7669530" h="3638550">
                  <a:moveTo>
                    <a:pt x="3674973" y="1239761"/>
                  </a:moveTo>
                  <a:lnTo>
                    <a:pt x="3006420" y="1239761"/>
                  </a:lnTo>
                  <a:lnTo>
                    <a:pt x="3006420" y="2230831"/>
                  </a:lnTo>
                  <a:lnTo>
                    <a:pt x="3137916" y="2230831"/>
                  </a:lnTo>
                  <a:lnTo>
                    <a:pt x="3137916" y="1780971"/>
                  </a:lnTo>
                  <a:lnTo>
                    <a:pt x="3602990" y="1780971"/>
                  </a:lnTo>
                  <a:lnTo>
                    <a:pt x="3602990" y="1664703"/>
                  </a:lnTo>
                  <a:lnTo>
                    <a:pt x="3137916" y="1664703"/>
                  </a:lnTo>
                  <a:lnTo>
                    <a:pt x="3137916" y="1356029"/>
                  </a:lnTo>
                  <a:lnTo>
                    <a:pt x="3674973" y="1356029"/>
                  </a:lnTo>
                  <a:lnTo>
                    <a:pt x="3674973" y="1239761"/>
                  </a:lnTo>
                  <a:close/>
                </a:path>
                <a:path w="7669530" h="3638550">
                  <a:moveTo>
                    <a:pt x="3727246" y="372694"/>
                  </a:moveTo>
                  <a:lnTo>
                    <a:pt x="3699345" y="282371"/>
                  </a:lnTo>
                  <a:lnTo>
                    <a:pt x="3682873" y="229069"/>
                  </a:lnTo>
                  <a:lnTo>
                    <a:pt x="3637292" y="81508"/>
                  </a:lnTo>
                  <a:lnTo>
                    <a:pt x="3622840" y="34721"/>
                  </a:lnTo>
                  <a:lnTo>
                    <a:pt x="3622840" y="229069"/>
                  </a:lnTo>
                  <a:lnTo>
                    <a:pt x="3533521" y="229069"/>
                  </a:lnTo>
                  <a:lnTo>
                    <a:pt x="3576929" y="81508"/>
                  </a:lnTo>
                  <a:lnTo>
                    <a:pt x="3579431" y="81508"/>
                  </a:lnTo>
                  <a:lnTo>
                    <a:pt x="3622840" y="229069"/>
                  </a:lnTo>
                  <a:lnTo>
                    <a:pt x="3622840" y="34721"/>
                  </a:lnTo>
                  <a:lnTo>
                    <a:pt x="3614089" y="6375"/>
                  </a:lnTo>
                  <a:lnTo>
                    <a:pt x="3542284" y="6375"/>
                  </a:lnTo>
                  <a:lnTo>
                    <a:pt x="3429266" y="372694"/>
                  </a:lnTo>
                  <a:lnTo>
                    <a:pt x="3491369" y="372694"/>
                  </a:lnTo>
                  <a:lnTo>
                    <a:pt x="3517849" y="282371"/>
                  </a:lnTo>
                  <a:lnTo>
                    <a:pt x="3638588" y="282371"/>
                  </a:lnTo>
                  <a:lnTo>
                    <a:pt x="3665232" y="372694"/>
                  </a:lnTo>
                  <a:lnTo>
                    <a:pt x="3727246" y="372694"/>
                  </a:lnTo>
                  <a:close/>
                </a:path>
                <a:path w="7669530" h="3638550">
                  <a:moveTo>
                    <a:pt x="4011612" y="5753"/>
                  </a:moveTo>
                  <a:lnTo>
                    <a:pt x="3755504" y="5753"/>
                  </a:lnTo>
                  <a:lnTo>
                    <a:pt x="3755504" y="61633"/>
                  </a:lnTo>
                  <a:lnTo>
                    <a:pt x="3854678" y="61633"/>
                  </a:lnTo>
                  <a:lnTo>
                    <a:pt x="3854678" y="372783"/>
                  </a:lnTo>
                  <a:lnTo>
                    <a:pt x="3912362" y="372783"/>
                  </a:lnTo>
                  <a:lnTo>
                    <a:pt x="3912362" y="61633"/>
                  </a:lnTo>
                  <a:lnTo>
                    <a:pt x="4011612" y="61633"/>
                  </a:lnTo>
                  <a:lnTo>
                    <a:pt x="4011612" y="5753"/>
                  </a:lnTo>
                  <a:close/>
                </a:path>
                <a:path w="7669530" h="3638550">
                  <a:moveTo>
                    <a:pt x="4338002" y="372694"/>
                  </a:moveTo>
                  <a:lnTo>
                    <a:pt x="4310088" y="282371"/>
                  </a:lnTo>
                  <a:lnTo>
                    <a:pt x="4293628" y="229069"/>
                  </a:lnTo>
                  <a:lnTo>
                    <a:pt x="4248035" y="81508"/>
                  </a:lnTo>
                  <a:lnTo>
                    <a:pt x="4233596" y="34759"/>
                  </a:lnTo>
                  <a:lnTo>
                    <a:pt x="4233596" y="229069"/>
                  </a:lnTo>
                  <a:lnTo>
                    <a:pt x="4144276" y="229069"/>
                  </a:lnTo>
                  <a:lnTo>
                    <a:pt x="4187685" y="81508"/>
                  </a:lnTo>
                  <a:lnTo>
                    <a:pt x="4190187" y="81508"/>
                  </a:lnTo>
                  <a:lnTo>
                    <a:pt x="4233596" y="229069"/>
                  </a:lnTo>
                  <a:lnTo>
                    <a:pt x="4233596" y="34759"/>
                  </a:lnTo>
                  <a:lnTo>
                    <a:pt x="4224833" y="6375"/>
                  </a:lnTo>
                  <a:lnTo>
                    <a:pt x="4153027" y="6375"/>
                  </a:lnTo>
                  <a:lnTo>
                    <a:pt x="4040022" y="372694"/>
                  </a:lnTo>
                  <a:lnTo>
                    <a:pt x="4102112" y="372694"/>
                  </a:lnTo>
                  <a:lnTo>
                    <a:pt x="4128605" y="282371"/>
                  </a:lnTo>
                  <a:lnTo>
                    <a:pt x="4249344" y="282371"/>
                  </a:lnTo>
                  <a:lnTo>
                    <a:pt x="4275975" y="372694"/>
                  </a:lnTo>
                  <a:lnTo>
                    <a:pt x="4338002" y="372694"/>
                  </a:lnTo>
                  <a:close/>
                </a:path>
                <a:path w="7669530" h="3638550">
                  <a:moveTo>
                    <a:pt x="4587837" y="2230831"/>
                  </a:moveTo>
                  <a:lnTo>
                    <a:pt x="4465548" y="1930463"/>
                  </a:lnTo>
                  <a:lnTo>
                    <a:pt x="4422152" y="1823885"/>
                  </a:lnTo>
                  <a:lnTo>
                    <a:pt x="4282859" y="1481759"/>
                  </a:lnTo>
                  <a:lnTo>
                    <a:pt x="4282859" y="1823885"/>
                  </a:lnTo>
                  <a:lnTo>
                    <a:pt x="3945115" y="1823885"/>
                  </a:lnTo>
                  <a:lnTo>
                    <a:pt x="4053776" y="1532966"/>
                  </a:lnTo>
                  <a:lnTo>
                    <a:pt x="4070032" y="1485773"/>
                  </a:lnTo>
                  <a:lnTo>
                    <a:pt x="4084561" y="1438275"/>
                  </a:lnTo>
                  <a:lnTo>
                    <a:pt x="4097363" y="1390434"/>
                  </a:lnTo>
                  <a:lnTo>
                    <a:pt x="4108450" y="1342186"/>
                  </a:lnTo>
                  <a:lnTo>
                    <a:pt x="4122077" y="1385747"/>
                  </a:lnTo>
                  <a:lnTo>
                    <a:pt x="4138434" y="1434757"/>
                  </a:lnTo>
                  <a:lnTo>
                    <a:pt x="4157561" y="1489227"/>
                  </a:lnTo>
                  <a:lnTo>
                    <a:pt x="4179506" y="1549120"/>
                  </a:lnTo>
                  <a:lnTo>
                    <a:pt x="4282859" y="1823885"/>
                  </a:lnTo>
                  <a:lnTo>
                    <a:pt x="4282859" y="1481759"/>
                  </a:lnTo>
                  <a:lnTo>
                    <a:pt x="4226039" y="1342186"/>
                  </a:lnTo>
                  <a:lnTo>
                    <a:pt x="4184345" y="1239761"/>
                  </a:lnTo>
                  <a:lnTo>
                    <a:pt x="4040162" y="1239761"/>
                  </a:lnTo>
                  <a:lnTo>
                    <a:pt x="3659987" y="2230831"/>
                  </a:lnTo>
                  <a:lnTo>
                    <a:pt x="3799078" y="2230831"/>
                  </a:lnTo>
                  <a:lnTo>
                    <a:pt x="3906583" y="1930463"/>
                  </a:lnTo>
                  <a:lnTo>
                    <a:pt x="4323918" y="1930463"/>
                  </a:lnTo>
                  <a:lnTo>
                    <a:pt x="4438574" y="2230831"/>
                  </a:lnTo>
                  <a:lnTo>
                    <a:pt x="4587837" y="2230831"/>
                  </a:lnTo>
                  <a:close/>
                </a:path>
                <a:path w="7669530" h="3638550">
                  <a:moveTo>
                    <a:pt x="4636795" y="6375"/>
                  </a:moveTo>
                  <a:lnTo>
                    <a:pt x="4426432" y="6375"/>
                  </a:lnTo>
                  <a:lnTo>
                    <a:pt x="4421060" y="174002"/>
                  </a:lnTo>
                  <a:lnTo>
                    <a:pt x="4416603" y="239877"/>
                  </a:lnTo>
                  <a:lnTo>
                    <a:pt x="4407357" y="283641"/>
                  </a:lnTo>
                  <a:lnTo>
                    <a:pt x="4391838" y="308356"/>
                  </a:lnTo>
                  <a:lnTo>
                    <a:pt x="4368609" y="317042"/>
                  </a:lnTo>
                  <a:lnTo>
                    <a:pt x="4359478" y="317627"/>
                  </a:lnTo>
                  <a:lnTo>
                    <a:pt x="4359478" y="372694"/>
                  </a:lnTo>
                  <a:lnTo>
                    <a:pt x="4375150" y="372694"/>
                  </a:lnTo>
                  <a:lnTo>
                    <a:pt x="4413999" y="365734"/>
                  </a:lnTo>
                  <a:lnTo>
                    <a:pt x="4459935" y="309270"/>
                  </a:lnTo>
                  <a:lnTo>
                    <a:pt x="4470654" y="259321"/>
                  </a:lnTo>
                  <a:lnTo>
                    <a:pt x="4475658" y="194576"/>
                  </a:lnTo>
                  <a:lnTo>
                    <a:pt x="4480661" y="60934"/>
                  </a:lnTo>
                  <a:lnTo>
                    <a:pt x="4579912" y="60934"/>
                  </a:lnTo>
                  <a:lnTo>
                    <a:pt x="4579912" y="372694"/>
                  </a:lnTo>
                  <a:lnTo>
                    <a:pt x="4636795" y="372694"/>
                  </a:lnTo>
                  <a:lnTo>
                    <a:pt x="4636795" y="6375"/>
                  </a:lnTo>
                  <a:close/>
                </a:path>
                <a:path w="7669530" h="3638550">
                  <a:moveTo>
                    <a:pt x="4987087" y="189534"/>
                  </a:moveTo>
                  <a:lnTo>
                    <a:pt x="4981994" y="134518"/>
                  </a:lnTo>
                  <a:lnTo>
                    <a:pt x="4967541" y="88176"/>
                  </a:lnTo>
                  <a:lnTo>
                    <a:pt x="4950892" y="60934"/>
                  </a:lnTo>
                  <a:lnTo>
                    <a:pt x="4944884" y="51104"/>
                  </a:lnTo>
                  <a:lnTo>
                    <a:pt x="4928590" y="36182"/>
                  </a:lnTo>
                  <a:lnTo>
                    <a:pt x="4928590" y="189534"/>
                  </a:lnTo>
                  <a:lnTo>
                    <a:pt x="4922024" y="244792"/>
                  </a:lnTo>
                  <a:lnTo>
                    <a:pt x="4903686" y="285102"/>
                  </a:lnTo>
                  <a:lnTo>
                    <a:pt x="4875542" y="309765"/>
                  </a:lnTo>
                  <a:lnTo>
                    <a:pt x="4839563" y="318135"/>
                  </a:lnTo>
                  <a:lnTo>
                    <a:pt x="4803597" y="309765"/>
                  </a:lnTo>
                  <a:lnTo>
                    <a:pt x="4775416" y="285102"/>
                  </a:lnTo>
                  <a:lnTo>
                    <a:pt x="4757026" y="244792"/>
                  </a:lnTo>
                  <a:lnTo>
                    <a:pt x="4750460" y="189534"/>
                  </a:lnTo>
                  <a:lnTo>
                    <a:pt x="4757026" y="134289"/>
                  </a:lnTo>
                  <a:lnTo>
                    <a:pt x="4775416" y="93980"/>
                  </a:lnTo>
                  <a:lnTo>
                    <a:pt x="4803597" y="69316"/>
                  </a:lnTo>
                  <a:lnTo>
                    <a:pt x="4839563" y="60934"/>
                  </a:lnTo>
                  <a:lnTo>
                    <a:pt x="4875542" y="69316"/>
                  </a:lnTo>
                  <a:lnTo>
                    <a:pt x="4903686" y="93980"/>
                  </a:lnTo>
                  <a:lnTo>
                    <a:pt x="4922024" y="134289"/>
                  </a:lnTo>
                  <a:lnTo>
                    <a:pt x="4928590" y="189534"/>
                  </a:lnTo>
                  <a:lnTo>
                    <a:pt x="4928590" y="36182"/>
                  </a:lnTo>
                  <a:lnTo>
                    <a:pt x="4915205" y="23901"/>
                  </a:lnTo>
                  <a:lnTo>
                    <a:pt x="4879708" y="7150"/>
                  </a:lnTo>
                  <a:lnTo>
                    <a:pt x="4839563" y="1422"/>
                  </a:lnTo>
                  <a:lnTo>
                    <a:pt x="4799330" y="7150"/>
                  </a:lnTo>
                  <a:lnTo>
                    <a:pt x="4763808" y="23901"/>
                  </a:lnTo>
                  <a:lnTo>
                    <a:pt x="4734153" y="51104"/>
                  </a:lnTo>
                  <a:lnTo>
                    <a:pt x="4711522" y="88176"/>
                  </a:lnTo>
                  <a:lnTo>
                    <a:pt x="4697095" y="134518"/>
                  </a:lnTo>
                  <a:lnTo>
                    <a:pt x="4692040" y="189534"/>
                  </a:lnTo>
                  <a:lnTo>
                    <a:pt x="4697095" y="244551"/>
                  </a:lnTo>
                  <a:lnTo>
                    <a:pt x="4711522" y="290893"/>
                  </a:lnTo>
                  <a:lnTo>
                    <a:pt x="4734153" y="327990"/>
                  </a:lnTo>
                  <a:lnTo>
                    <a:pt x="4763808" y="355219"/>
                  </a:lnTo>
                  <a:lnTo>
                    <a:pt x="4799330" y="372008"/>
                  </a:lnTo>
                  <a:lnTo>
                    <a:pt x="4839563" y="377723"/>
                  </a:lnTo>
                  <a:lnTo>
                    <a:pt x="4879733" y="372008"/>
                  </a:lnTo>
                  <a:lnTo>
                    <a:pt x="4915205" y="355257"/>
                  </a:lnTo>
                  <a:lnTo>
                    <a:pt x="4944884" y="328053"/>
                  </a:lnTo>
                  <a:lnTo>
                    <a:pt x="4950930" y="318135"/>
                  </a:lnTo>
                  <a:lnTo>
                    <a:pt x="4967541" y="290969"/>
                  </a:lnTo>
                  <a:lnTo>
                    <a:pt x="4982007" y="244551"/>
                  </a:lnTo>
                  <a:lnTo>
                    <a:pt x="4987087" y="189534"/>
                  </a:lnTo>
                  <a:close/>
                </a:path>
                <a:path w="7669530" h="3638550">
                  <a:moveTo>
                    <a:pt x="5248719" y="5753"/>
                  </a:moveTo>
                  <a:lnTo>
                    <a:pt x="5042192" y="5753"/>
                  </a:lnTo>
                  <a:lnTo>
                    <a:pt x="5042192" y="61633"/>
                  </a:lnTo>
                  <a:lnTo>
                    <a:pt x="5042192" y="372783"/>
                  </a:lnTo>
                  <a:lnTo>
                    <a:pt x="5100383" y="372783"/>
                  </a:lnTo>
                  <a:lnTo>
                    <a:pt x="5100383" y="61633"/>
                  </a:lnTo>
                  <a:lnTo>
                    <a:pt x="5248719" y="61633"/>
                  </a:lnTo>
                  <a:lnTo>
                    <a:pt x="5248719" y="5753"/>
                  </a:lnTo>
                  <a:close/>
                </a:path>
                <a:path w="7669530" h="3638550">
                  <a:moveTo>
                    <a:pt x="5436565" y="1951228"/>
                  </a:moveTo>
                  <a:lnTo>
                    <a:pt x="5434000" y="1912594"/>
                  </a:lnTo>
                  <a:lnTo>
                    <a:pt x="5413489" y="1842350"/>
                  </a:lnTo>
                  <a:lnTo>
                    <a:pt x="5372049" y="1781492"/>
                  </a:lnTo>
                  <a:lnTo>
                    <a:pt x="5342953" y="1754962"/>
                  </a:lnTo>
                  <a:lnTo>
                    <a:pt x="5308219" y="1731124"/>
                  </a:lnTo>
                  <a:lnTo>
                    <a:pt x="5267922" y="1709915"/>
                  </a:lnTo>
                  <a:lnTo>
                    <a:pt x="5204244" y="1686877"/>
                  </a:lnTo>
                  <a:lnTo>
                    <a:pt x="5160365" y="1674241"/>
                  </a:lnTo>
                  <a:lnTo>
                    <a:pt x="5108460" y="1660855"/>
                  </a:lnTo>
                  <a:lnTo>
                    <a:pt x="5048529" y="1646707"/>
                  </a:lnTo>
                  <a:lnTo>
                    <a:pt x="4976241" y="1628775"/>
                  </a:lnTo>
                  <a:lnTo>
                    <a:pt x="4919218" y="1610982"/>
                  </a:lnTo>
                  <a:lnTo>
                    <a:pt x="4877435" y="1593418"/>
                  </a:lnTo>
                  <a:lnTo>
                    <a:pt x="4834001" y="1557655"/>
                  </a:lnTo>
                  <a:lnTo>
                    <a:pt x="4814722" y="1513700"/>
                  </a:lnTo>
                  <a:lnTo>
                    <a:pt x="4812309" y="1488224"/>
                  </a:lnTo>
                  <a:lnTo>
                    <a:pt x="4815713" y="1458556"/>
                  </a:lnTo>
                  <a:lnTo>
                    <a:pt x="4842954" y="1405953"/>
                  </a:lnTo>
                  <a:lnTo>
                    <a:pt x="4897958" y="1363954"/>
                  </a:lnTo>
                  <a:lnTo>
                    <a:pt x="4937303" y="1350327"/>
                  </a:lnTo>
                  <a:lnTo>
                    <a:pt x="4984724" y="1342148"/>
                  </a:lnTo>
                  <a:lnTo>
                    <a:pt x="5040223" y="1339418"/>
                  </a:lnTo>
                  <a:lnTo>
                    <a:pt x="5093855" y="1342415"/>
                  </a:lnTo>
                  <a:lnTo>
                    <a:pt x="5140541" y="1351394"/>
                  </a:lnTo>
                  <a:lnTo>
                    <a:pt x="5180266" y="1366380"/>
                  </a:lnTo>
                  <a:lnTo>
                    <a:pt x="5213020" y="1387411"/>
                  </a:lnTo>
                  <a:lnTo>
                    <a:pt x="5259387" y="1446733"/>
                  </a:lnTo>
                  <a:lnTo>
                    <a:pt x="5273484" y="1485023"/>
                  </a:lnTo>
                  <a:lnTo>
                    <a:pt x="5281536" y="1529041"/>
                  </a:lnTo>
                  <a:lnTo>
                    <a:pt x="5407495" y="1519364"/>
                  </a:lnTo>
                  <a:lnTo>
                    <a:pt x="5403164" y="1476895"/>
                  </a:lnTo>
                  <a:lnTo>
                    <a:pt x="5393614" y="1436700"/>
                  </a:lnTo>
                  <a:lnTo>
                    <a:pt x="5378843" y="1398778"/>
                  </a:lnTo>
                  <a:lnTo>
                    <a:pt x="5358816" y="1363179"/>
                  </a:lnTo>
                  <a:lnTo>
                    <a:pt x="5340451" y="1339418"/>
                  </a:lnTo>
                  <a:lnTo>
                    <a:pt x="5333720" y="1330706"/>
                  </a:lnTo>
                  <a:lnTo>
                    <a:pt x="5303786" y="1302448"/>
                  </a:lnTo>
                  <a:lnTo>
                    <a:pt x="5269014" y="1278445"/>
                  </a:lnTo>
                  <a:lnTo>
                    <a:pt x="5229403" y="1258671"/>
                  </a:lnTo>
                  <a:lnTo>
                    <a:pt x="5185715" y="1243114"/>
                  </a:lnTo>
                  <a:lnTo>
                    <a:pt x="5138763" y="1232014"/>
                  </a:lnTo>
                  <a:lnTo>
                    <a:pt x="5088560" y="1225372"/>
                  </a:lnTo>
                  <a:lnTo>
                    <a:pt x="5035143" y="1223149"/>
                  </a:lnTo>
                  <a:lnTo>
                    <a:pt x="4986261" y="1225270"/>
                  </a:lnTo>
                  <a:lnTo>
                    <a:pt x="4939665" y="1231633"/>
                  </a:lnTo>
                  <a:lnTo>
                    <a:pt x="4895354" y="1242225"/>
                  </a:lnTo>
                  <a:lnTo>
                    <a:pt x="4853368" y="1257058"/>
                  </a:lnTo>
                  <a:lnTo>
                    <a:pt x="4814849" y="1275969"/>
                  </a:lnTo>
                  <a:lnTo>
                    <a:pt x="4781321" y="1298790"/>
                  </a:lnTo>
                  <a:lnTo>
                    <a:pt x="4752721" y="1325549"/>
                  </a:lnTo>
                  <a:lnTo>
                    <a:pt x="4729010" y="1356258"/>
                  </a:lnTo>
                  <a:lnTo>
                    <a:pt x="4697031" y="1423924"/>
                  </a:lnTo>
                  <a:lnTo>
                    <a:pt x="4686338" y="1496758"/>
                  </a:lnTo>
                  <a:lnTo>
                    <a:pt x="4688497" y="1530057"/>
                  </a:lnTo>
                  <a:lnTo>
                    <a:pt x="4705896" y="1591805"/>
                  </a:lnTo>
                  <a:lnTo>
                    <a:pt x="4740719" y="1646605"/>
                  </a:lnTo>
                  <a:lnTo>
                    <a:pt x="4793412" y="1692884"/>
                  </a:lnTo>
                  <a:lnTo>
                    <a:pt x="4826609" y="1712683"/>
                  </a:lnTo>
                  <a:lnTo>
                    <a:pt x="4901717" y="1742655"/>
                  </a:lnTo>
                  <a:lnTo>
                    <a:pt x="4954651" y="1758340"/>
                  </a:lnTo>
                  <a:lnTo>
                    <a:pt x="5080127" y="1789861"/>
                  </a:lnTo>
                  <a:lnTo>
                    <a:pt x="5130304" y="1803031"/>
                  </a:lnTo>
                  <a:lnTo>
                    <a:pt x="5168366" y="1813991"/>
                  </a:lnTo>
                  <a:lnTo>
                    <a:pt x="5223256" y="1835327"/>
                  </a:lnTo>
                  <a:lnTo>
                    <a:pt x="5267909" y="1864487"/>
                  </a:lnTo>
                  <a:lnTo>
                    <a:pt x="5295404" y="1899259"/>
                  </a:lnTo>
                  <a:lnTo>
                    <a:pt x="5308917" y="1939848"/>
                  </a:lnTo>
                  <a:lnTo>
                    <a:pt x="5310606" y="1962302"/>
                  </a:lnTo>
                  <a:lnTo>
                    <a:pt x="5308828" y="1984743"/>
                  </a:lnTo>
                  <a:lnTo>
                    <a:pt x="5294719" y="2027212"/>
                  </a:lnTo>
                  <a:lnTo>
                    <a:pt x="5266614" y="2065705"/>
                  </a:lnTo>
                  <a:lnTo>
                    <a:pt x="5223954" y="2096516"/>
                  </a:lnTo>
                  <a:lnTo>
                    <a:pt x="5167287" y="2118614"/>
                  </a:lnTo>
                  <a:lnTo>
                    <a:pt x="5101094" y="2129777"/>
                  </a:lnTo>
                  <a:lnTo>
                    <a:pt x="5064671" y="2131161"/>
                  </a:lnTo>
                  <a:lnTo>
                    <a:pt x="5023497" y="2129307"/>
                  </a:lnTo>
                  <a:lnTo>
                    <a:pt x="4984420" y="2123757"/>
                  </a:lnTo>
                  <a:lnTo>
                    <a:pt x="4912652" y="2101634"/>
                  </a:lnTo>
                  <a:lnTo>
                    <a:pt x="4853991" y="2067382"/>
                  </a:lnTo>
                  <a:lnTo>
                    <a:pt x="4812995" y="2024126"/>
                  </a:lnTo>
                  <a:lnTo>
                    <a:pt x="4786693" y="1969427"/>
                  </a:lnTo>
                  <a:lnTo>
                    <a:pt x="4772164" y="1901393"/>
                  </a:lnTo>
                  <a:lnTo>
                    <a:pt x="4648974" y="1912467"/>
                  </a:lnTo>
                  <a:lnTo>
                    <a:pt x="4653381" y="1960829"/>
                  </a:lnTo>
                  <a:lnTo>
                    <a:pt x="4663910" y="2006587"/>
                  </a:lnTo>
                  <a:lnTo>
                    <a:pt x="4680559" y="2049754"/>
                  </a:lnTo>
                  <a:lnTo>
                    <a:pt x="4703419" y="2090331"/>
                  </a:lnTo>
                  <a:lnTo>
                    <a:pt x="4731613" y="2127275"/>
                  </a:lnTo>
                  <a:lnTo>
                    <a:pt x="4764710" y="2159216"/>
                  </a:lnTo>
                  <a:lnTo>
                    <a:pt x="4802746" y="2186190"/>
                  </a:lnTo>
                  <a:lnTo>
                    <a:pt x="4845748" y="2208225"/>
                  </a:lnTo>
                  <a:lnTo>
                    <a:pt x="4883759" y="2222309"/>
                  </a:lnTo>
                  <a:lnTo>
                    <a:pt x="4925250" y="2233282"/>
                  </a:lnTo>
                  <a:lnTo>
                    <a:pt x="4970234" y="2241143"/>
                  </a:lnTo>
                  <a:lnTo>
                    <a:pt x="5018710" y="2245855"/>
                  </a:lnTo>
                  <a:lnTo>
                    <a:pt x="5070678" y="2247430"/>
                  </a:lnTo>
                  <a:lnTo>
                    <a:pt x="5122418" y="2245017"/>
                  </a:lnTo>
                  <a:lnTo>
                    <a:pt x="5171427" y="2237752"/>
                  </a:lnTo>
                  <a:lnTo>
                    <a:pt x="5217757" y="2225637"/>
                  </a:lnTo>
                  <a:lnTo>
                    <a:pt x="5261457" y="2208682"/>
                  </a:lnTo>
                  <a:lnTo>
                    <a:pt x="5301348" y="2187359"/>
                  </a:lnTo>
                  <a:lnTo>
                    <a:pt x="5336260" y="2162149"/>
                  </a:lnTo>
                  <a:lnTo>
                    <a:pt x="5366245" y="2133028"/>
                  </a:lnTo>
                  <a:lnTo>
                    <a:pt x="5391340" y="2100021"/>
                  </a:lnTo>
                  <a:lnTo>
                    <a:pt x="5411152" y="2064550"/>
                  </a:lnTo>
                  <a:lnTo>
                    <a:pt x="5425275" y="2027974"/>
                  </a:lnTo>
                  <a:lnTo>
                    <a:pt x="5433746" y="1990217"/>
                  </a:lnTo>
                  <a:lnTo>
                    <a:pt x="5436565" y="1951228"/>
                  </a:lnTo>
                  <a:close/>
                </a:path>
                <a:path w="7669530" h="3638550">
                  <a:moveTo>
                    <a:pt x="5722836" y="195414"/>
                  </a:moveTo>
                  <a:lnTo>
                    <a:pt x="5716613" y="145745"/>
                  </a:lnTo>
                  <a:lnTo>
                    <a:pt x="5699036" y="104686"/>
                  </a:lnTo>
                  <a:lnTo>
                    <a:pt x="5697829" y="103327"/>
                  </a:lnTo>
                  <a:lnTo>
                    <a:pt x="5671642" y="73660"/>
                  </a:lnTo>
                  <a:lnTo>
                    <a:pt x="5667654" y="71462"/>
                  </a:lnTo>
                  <a:lnTo>
                    <a:pt x="5667654" y="195414"/>
                  </a:lnTo>
                  <a:lnTo>
                    <a:pt x="5662536" y="233387"/>
                  </a:lnTo>
                  <a:lnTo>
                    <a:pt x="5647855" y="261416"/>
                  </a:lnTo>
                  <a:lnTo>
                    <a:pt x="5624627" y="278777"/>
                  </a:lnTo>
                  <a:lnTo>
                    <a:pt x="5593854" y="284721"/>
                  </a:lnTo>
                  <a:lnTo>
                    <a:pt x="5589295" y="284721"/>
                  </a:lnTo>
                  <a:lnTo>
                    <a:pt x="5589295" y="103327"/>
                  </a:lnTo>
                  <a:lnTo>
                    <a:pt x="5593854" y="103327"/>
                  </a:lnTo>
                  <a:lnTo>
                    <a:pt x="5624627" y="109397"/>
                  </a:lnTo>
                  <a:lnTo>
                    <a:pt x="5647855" y="127177"/>
                  </a:lnTo>
                  <a:lnTo>
                    <a:pt x="5662536" y="156095"/>
                  </a:lnTo>
                  <a:lnTo>
                    <a:pt x="5667654" y="195414"/>
                  </a:lnTo>
                  <a:lnTo>
                    <a:pt x="5667654" y="71462"/>
                  </a:lnTo>
                  <a:lnTo>
                    <a:pt x="5636006" y="54025"/>
                  </a:lnTo>
                  <a:lnTo>
                    <a:pt x="5593715" y="47167"/>
                  </a:lnTo>
                  <a:lnTo>
                    <a:pt x="5589295" y="47167"/>
                  </a:lnTo>
                  <a:lnTo>
                    <a:pt x="5589295" y="0"/>
                  </a:lnTo>
                  <a:lnTo>
                    <a:pt x="5533301" y="0"/>
                  </a:lnTo>
                  <a:lnTo>
                    <a:pt x="5533301" y="47167"/>
                  </a:lnTo>
                  <a:lnTo>
                    <a:pt x="5533301" y="103327"/>
                  </a:lnTo>
                  <a:lnTo>
                    <a:pt x="5533301" y="284721"/>
                  </a:lnTo>
                  <a:lnTo>
                    <a:pt x="5528818" y="284721"/>
                  </a:lnTo>
                  <a:lnTo>
                    <a:pt x="5498046" y="278853"/>
                  </a:lnTo>
                  <a:lnTo>
                    <a:pt x="5474551" y="261632"/>
                  </a:lnTo>
                  <a:lnTo>
                    <a:pt x="5459552" y="233705"/>
                  </a:lnTo>
                  <a:lnTo>
                    <a:pt x="5454281" y="195656"/>
                  </a:lnTo>
                  <a:lnTo>
                    <a:pt x="5459488" y="156070"/>
                  </a:lnTo>
                  <a:lnTo>
                    <a:pt x="5474360" y="127152"/>
                  </a:lnTo>
                  <a:lnTo>
                    <a:pt x="5497830" y="109385"/>
                  </a:lnTo>
                  <a:lnTo>
                    <a:pt x="5528818" y="103327"/>
                  </a:lnTo>
                  <a:lnTo>
                    <a:pt x="5533301" y="103327"/>
                  </a:lnTo>
                  <a:lnTo>
                    <a:pt x="5533301" y="47167"/>
                  </a:lnTo>
                  <a:lnTo>
                    <a:pt x="5528818" y="47167"/>
                  </a:lnTo>
                  <a:lnTo>
                    <a:pt x="5486552" y="54025"/>
                  </a:lnTo>
                  <a:lnTo>
                    <a:pt x="5450840" y="73672"/>
                  </a:lnTo>
                  <a:lnTo>
                    <a:pt x="5423306" y="104736"/>
                  </a:lnTo>
                  <a:lnTo>
                    <a:pt x="5405590" y="145859"/>
                  </a:lnTo>
                  <a:lnTo>
                    <a:pt x="5399329" y="195656"/>
                  </a:lnTo>
                  <a:lnTo>
                    <a:pt x="5405539" y="244487"/>
                  </a:lnTo>
                  <a:lnTo>
                    <a:pt x="5423154" y="284721"/>
                  </a:lnTo>
                  <a:lnTo>
                    <a:pt x="5450586" y="315061"/>
                  </a:lnTo>
                  <a:lnTo>
                    <a:pt x="5486324" y="334213"/>
                  </a:lnTo>
                  <a:lnTo>
                    <a:pt x="5528818" y="340880"/>
                  </a:lnTo>
                  <a:lnTo>
                    <a:pt x="5533301" y="340880"/>
                  </a:lnTo>
                  <a:lnTo>
                    <a:pt x="5533301" y="387718"/>
                  </a:lnTo>
                  <a:lnTo>
                    <a:pt x="5589295" y="387718"/>
                  </a:lnTo>
                  <a:lnTo>
                    <a:pt x="5589295" y="340880"/>
                  </a:lnTo>
                  <a:lnTo>
                    <a:pt x="5593715" y="340880"/>
                  </a:lnTo>
                  <a:lnTo>
                    <a:pt x="5636006" y="334137"/>
                  </a:lnTo>
                  <a:lnTo>
                    <a:pt x="5671642" y="314820"/>
                  </a:lnTo>
                  <a:lnTo>
                    <a:pt x="5698680" y="284721"/>
                  </a:lnTo>
                  <a:lnTo>
                    <a:pt x="5699036" y="284327"/>
                  </a:lnTo>
                  <a:lnTo>
                    <a:pt x="5716613" y="244068"/>
                  </a:lnTo>
                  <a:lnTo>
                    <a:pt x="5722836" y="195414"/>
                  </a:lnTo>
                  <a:close/>
                </a:path>
                <a:path w="7669530" h="3638550">
                  <a:moveTo>
                    <a:pt x="6055182" y="372694"/>
                  </a:moveTo>
                  <a:lnTo>
                    <a:pt x="6027267" y="282371"/>
                  </a:lnTo>
                  <a:lnTo>
                    <a:pt x="6010808" y="229069"/>
                  </a:lnTo>
                  <a:lnTo>
                    <a:pt x="5965215" y="81508"/>
                  </a:lnTo>
                  <a:lnTo>
                    <a:pt x="5950775" y="34759"/>
                  </a:lnTo>
                  <a:lnTo>
                    <a:pt x="5950775" y="229069"/>
                  </a:lnTo>
                  <a:lnTo>
                    <a:pt x="5861456" y="229069"/>
                  </a:lnTo>
                  <a:lnTo>
                    <a:pt x="5904865" y="81508"/>
                  </a:lnTo>
                  <a:lnTo>
                    <a:pt x="5907367" y="81508"/>
                  </a:lnTo>
                  <a:lnTo>
                    <a:pt x="5950775" y="229069"/>
                  </a:lnTo>
                  <a:lnTo>
                    <a:pt x="5950775" y="34759"/>
                  </a:lnTo>
                  <a:lnTo>
                    <a:pt x="5942012" y="6375"/>
                  </a:lnTo>
                  <a:lnTo>
                    <a:pt x="5870206" y="6375"/>
                  </a:lnTo>
                  <a:lnTo>
                    <a:pt x="5757202" y="372694"/>
                  </a:lnTo>
                  <a:lnTo>
                    <a:pt x="5819292" y="372694"/>
                  </a:lnTo>
                  <a:lnTo>
                    <a:pt x="5845784" y="282371"/>
                  </a:lnTo>
                  <a:lnTo>
                    <a:pt x="5966523" y="282371"/>
                  </a:lnTo>
                  <a:lnTo>
                    <a:pt x="5993155" y="372694"/>
                  </a:lnTo>
                  <a:lnTo>
                    <a:pt x="6055182" y="372694"/>
                  </a:lnTo>
                  <a:close/>
                </a:path>
                <a:path w="7669530" h="3638550">
                  <a:moveTo>
                    <a:pt x="6372365" y="130022"/>
                  </a:moveTo>
                  <a:lnTo>
                    <a:pt x="6356934" y="75590"/>
                  </a:lnTo>
                  <a:lnTo>
                    <a:pt x="6327356" y="35191"/>
                  </a:lnTo>
                  <a:lnTo>
                    <a:pt x="6286284" y="10071"/>
                  </a:lnTo>
                  <a:lnTo>
                    <a:pt x="6236398" y="1422"/>
                  </a:lnTo>
                  <a:lnTo>
                    <a:pt x="6196381" y="7150"/>
                  </a:lnTo>
                  <a:lnTo>
                    <a:pt x="6160998" y="23901"/>
                  </a:lnTo>
                  <a:lnTo>
                    <a:pt x="6131433" y="51104"/>
                  </a:lnTo>
                  <a:lnTo>
                    <a:pt x="6108852" y="88176"/>
                  </a:lnTo>
                  <a:lnTo>
                    <a:pt x="6094438" y="134518"/>
                  </a:lnTo>
                  <a:lnTo>
                    <a:pt x="6089383" y="189534"/>
                  </a:lnTo>
                  <a:lnTo>
                    <a:pt x="6094387" y="244551"/>
                  </a:lnTo>
                  <a:lnTo>
                    <a:pt x="6108687" y="290893"/>
                  </a:lnTo>
                  <a:lnTo>
                    <a:pt x="6131153" y="327990"/>
                  </a:lnTo>
                  <a:lnTo>
                    <a:pt x="6160668" y="355219"/>
                  </a:lnTo>
                  <a:lnTo>
                    <a:pt x="6196114" y="372008"/>
                  </a:lnTo>
                  <a:lnTo>
                    <a:pt x="6236398" y="377723"/>
                  </a:lnTo>
                  <a:lnTo>
                    <a:pt x="6288595" y="367830"/>
                  </a:lnTo>
                  <a:lnTo>
                    <a:pt x="6329642" y="340791"/>
                  </a:lnTo>
                  <a:lnTo>
                    <a:pt x="6358064" y="300647"/>
                  </a:lnTo>
                  <a:lnTo>
                    <a:pt x="6372365" y="251396"/>
                  </a:lnTo>
                  <a:lnTo>
                    <a:pt x="6313716" y="251066"/>
                  </a:lnTo>
                  <a:lnTo>
                    <a:pt x="6304051" y="279641"/>
                  </a:lnTo>
                  <a:lnTo>
                    <a:pt x="6287097" y="300685"/>
                  </a:lnTo>
                  <a:lnTo>
                    <a:pt x="6264313" y="313690"/>
                  </a:lnTo>
                  <a:lnTo>
                    <a:pt x="6237198" y="318135"/>
                  </a:lnTo>
                  <a:lnTo>
                    <a:pt x="6201257" y="309880"/>
                  </a:lnTo>
                  <a:lnTo>
                    <a:pt x="6172962" y="285381"/>
                  </a:lnTo>
                  <a:lnTo>
                    <a:pt x="6154445" y="245122"/>
                  </a:lnTo>
                  <a:lnTo>
                    <a:pt x="6147803" y="189534"/>
                  </a:lnTo>
                  <a:lnTo>
                    <a:pt x="6154394" y="134594"/>
                  </a:lnTo>
                  <a:lnTo>
                    <a:pt x="6172873" y="94272"/>
                  </a:lnTo>
                  <a:lnTo>
                    <a:pt x="6201181" y="69418"/>
                  </a:lnTo>
                  <a:lnTo>
                    <a:pt x="6237351" y="60934"/>
                  </a:lnTo>
                  <a:lnTo>
                    <a:pt x="6264808" y="65570"/>
                  </a:lnTo>
                  <a:lnTo>
                    <a:pt x="6287643" y="79057"/>
                  </a:lnTo>
                  <a:lnTo>
                    <a:pt x="6304419" y="100749"/>
                  </a:lnTo>
                  <a:lnTo>
                    <a:pt x="6313716" y="130022"/>
                  </a:lnTo>
                  <a:lnTo>
                    <a:pt x="6372365" y="130022"/>
                  </a:lnTo>
                  <a:close/>
                </a:path>
                <a:path w="7669530" h="3638550">
                  <a:moveTo>
                    <a:pt x="6434315" y="2230831"/>
                  </a:moveTo>
                  <a:lnTo>
                    <a:pt x="6312027" y="1930463"/>
                  </a:lnTo>
                  <a:lnTo>
                    <a:pt x="6268631" y="1823885"/>
                  </a:lnTo>
                  <a:lnTo>
                    <a:pt x="6129337" y="1481734"/>
                  </a:lnTo>
                  <a:lnTo>
                    <a:pt x="6129337" y="1823885"/>
                  </a:lnTo>
                  <a:lnTo>
                    <a:pt x="5791593" y="1823885"/>
                  </a:lnTo>
                  <a:lnTo>
                    <a:pt x="5900267" y="1532966"/>
                  </a:lnTo>
                  <a:lnTo>
                    <a:pt x="5916523" y="1485773"/>
                  </a:lnTo>
                  <a:lnTo>
                    <a:pt x="5931052" y="1438275"/>
                  </a:lnTo>
                  <a:lnTo>
                    <a:pt x="5943854" y="1390434"/>
                  </a:lnTo>
                  <a:lnTo>
                    <a:pt x="5954928" y="1342186"/>
                  </a:lnTo>
                  <a:lnTo>
                    <a:pt x="5968568" y="1385747"/>
                  </a:lnTo>
                  <a:lnTo>
                    <a:pt x="5984926" y="1434757"/>
                  </a:lnTo>
                  <a:lnTo>
                    <a:pt x="6004052" y="1489227"/>
                  </a:lnTo>
                  <a:lnTo>
                    <a:pt x="6025997" y="1549120"/>
                  </a:lnTo>
                  <a:lnTo>
                    <a:pt x="6129337" y="1823885"/>
                  </a:lnTo>
                  <a:lnTo>
                    <a:pt x="6129337" y="1481734"/>
                  </a:lnTo>
                  <a:lnTo>
                    <a:pt x="6072530" y="1342186"/>
                  </a:lnTo>
                  <a:lnTo>
                    <a:pt x="6030836" y="1239761"/>
                  </a:lnTo>
                  <a:lnTo>
                    <a:pt x="5886653" y="1239761"/>
                  </a:lnTo>
                  <a:lnTo>
                    <a:pt x="5506466" y="2230831"/>
                  </a:lnTo>
                  <a:lnTo>
                    <a:pt x="5645569" y="2230831"/>
                  </a:lnTo>
                  <a:lnTo>
                    <a:pt x="5753074" y="1930463"/>
                  </a:lnTo>
                  <a:lnTo>
                    <a:pt x="6170396" y="1930463"/>
                  </a:lnTo>
                  <a:lnTo>
                    <a:pt x="6285065" y="2230831"/>
                  </a:lnTo>
                  <a:lnTo>
                    <a:pt x="6434315" y="2230831"/>
                  </a:lnTo>
                  <a:close/>
                </a:path>
                <a:path w="7669530" h="3638550">
                  <a:moveTo>
                    <a:pt x="6702933" y="372694"/>
                  </a:moveTo>
                  <a:lnTo>
                    <a:pt x="6675031" y="282371"/>
                  </a:lnTo>
                  <a:lnTo>
                    <a:pt x="6658559" y="229069"/>
                  </a:lnTo>
                  <a:lnTo>
                    <a:pt x="6612979" y="81508"/>
                  </a:lnTo>
                  <a:lnTo>
                    <a:pt x="6598526" y="34721"/>
                  </a:lnTo>
                  <a:lnTo>
                    <a:pt x="6598526" y="229069"/>
                  </a:lnTo>
                  <a:lnTo>
                    <a:pt x="6509207" y="229069"/>
                  </a:lnTo>
                  <a:lnTo>
                    <a:pt x="6552616" y="81508"/>
                  </a:lnTo>
                  <a:lnTo>
                    <a:pt x="6555118" y="81508"/>
                  </a:lnTo>
                  <a:lnTo>
                    <a:pt x="6598526" y="229069"/>
                  </a:lnTo>
                  <a:lnTo>
                    <a:pt x="6598526" y="34721"/>
                  </a:lnTo>
                  <a:lnTo>
                    <a:pt x="6589776" y="6375"/>
                  </a:lnTo>
                  <a:lnTo>
                    <a:pt x="6517970" y="6375"/>
                  </a:lnTo>
                  <a:lnTo>
                    <a:pt x="6404953" y="372694"/>
                  </a:lnTo>
                  <a:lnTo>
                    <a:pt x="6467056" y="372694"/>
                  </a:lnTo>
                  <a:lnTo>
                    <a:pt x="6493535" y="282371"/>
                  </a:lnTo>
                  <a:lnTo>
                    <a:pt x="6614274" y="282371"/>
                  </a:lnTo>
                  <a:lnTo>
                    <a:pt x="6640919" y="372694"/>
                  </a:lnTo>
                  <a:lnTo>
                    <a:pt x="6702933" y="372694"/>
                  </a:lnTo>
                  <a:close/>
                </a:path>
                <a:path w="7669530" h="3638550">
                  <a:moveTo>
                    <a:pt x="7040651" y="318465"/>
                  </a:moveTo>
                  <a:lnTo>
                    <a:pt x="7004888" y="318465"/>
                  </a:lnTo>
                  <a:lnTo>
                    <a:pt x="7004888" y="62026"/>
                  </a:lnTo>
                  <a:lnTo>
                    <a:pt x="7004888" y="6375"/>
                  </a:lnTo>
                  <a:lnTo>
                    <a:pt x="6949046" y="6375"/>
                  </a:lnTo>
                  <a:lnTo>
                    <a:pt x="6949046" y="62026"/>
                  </a:lnTo>
                  <a:lnTo>
                    <a:pt x="6949046" y="318465"/>
                  </a:lnTo>
                  <a:lnTo>
                    <a:pt x="6813601" y="318465"/>
                  </a:lnTo>
                  <a:lnTo>
                    <a:pt x="6825488" y="290957"/>
                  </a:lnTo>
                  <a:lnTo>
                    <a:pt x="6835254" y="255993"/>
                  </a:lnTo>
                  <a:lnTo>
                    <a:pt x="6842544" y="212979"/>
                  </a:lnTo>
                  <a:lnTo>
                    <a:pt x="6847002" y="161328"/>
                  </a:lnTo>
                  <a:lnTo>
                    <a:pt x="6852005" y="62026"/>
                  </a:lnTo>
                  <a:lnTo>
                    <a:pt x="6949046" y="62026"/>
                  </a:lnTo>
                  <a:lnTo>
                    <a:pt x="6949046" y="6375"/>
                  </a:lnTo>
                  <a:lnTo>
                    <a:pt x="6799694" y="6375"/>
                  </a:lnTo>
                  <a:lnTo>
                    <a:pt x="6791223" y="161328"/>
                  </a:lnTo>
                  <a:lnTo>
                    <a:pt x="6785000" y="224764"/>
                  </a:lnTo>
                  <a:lnTo>
                    <a:pt x="6774764" y="269557"/>
                  </a:lnTo>
                  <a:lnTo>
                    <a:pt x="6761442" y="299516"/>
                  </a:lnTo>
                  <a:lnTo>
                    <a:pt x="6745910" y="318465"/>
                  </a:lnTo>
                  <a:lnTo>
                    <a:pt x="6724421" y="318465"/>
                  </a:lnTo>
                  <a:lnTo>
                    <a:pt x="6724421" y="461086"/>
                  </a:lnTo>
                  <a:lnTo>
                    <a:pt x="6780263" y="461086"/>
                  </a:lnTo>
                  <a:lnTo>
                    <a:pt x="6780263" y="372694"/>
                  </a:lnTo>
                  <a:lnTo>
                    <a:pt x="6984809" y="372694"/>
                  </a:lnTo>
                  <a:lnTo>
                    <a:pt x="6984809" y="460667"/>
                  </a:lnTo>
                  <a:lnTo>
                    <a:pt x="7040651" y="460667"/>
                  </a:lnTo>
                  <a:lnTo>
                    <a:pt x="7040651" y="372694"/>
                  </a:lnTo>
                  <a:lnTo>
                    <a:pt x="7040651" y="318465"/>
                  </a:lnTo>
                  <a:close/>
                </a:path>
                <a:path w="7669530" h="3638550">
                  <a:moveTo>
                    <a:pt x="7357796" y="1729981"/>
                  </a:moveTo>
                  <a:lnTo>
                    <a:pt x="7356234" y="1678139"/>
                  </a:lnTo>
                  <a:lnTo>
                    <a:pt x="7351573" y="1628635"/>
                  </a:lnTo>
                  <a:lnTo>
                    <a:pt x="7343788" y="1581467"/>
                  </a:lnTo>
                  <a:lnTo>
                    <a:pt x="7332866" y="1536661"/>
                  </a:lnTo>
                  <a:lnTo>
                    <a:pt x="7318807" y="1494218"/>
                  </a:lnTo>
                  <a:lnTo>
                    <a:pt x="7296950" y="1444993"/>
                  </a:lnTo>
                  <a:lnTo>
                    <a:pt x="7270153" y="1400390"/>
                  </a:lnTo>
                  <a:lnTo>
                    <a:pt x="7238378" y="1360373"/>
                  </a:lnTo>
                  <a:lnTo>
                    <a:pt x="7222147" y="1344714"/>
                  </a:lnTo>
                  <a:lnTo>
                    <a:pt x="7222147" y="1727911"/>
                  </a:lnTo>
                  <a:lnTo>
                    <a:pt x="7220496" y="1782038"/>
                  </a:lnTo>
                  <a:lnTo>
                    <a:pt x="7215594" y="1831936"/>
                  </a:lnTo>
                  <a:lnTo>
                    <a:pt x="7207440" y="1877631"/>
                  </a:lnTo>
                  <a:lnTo>
                    <a:pt x="7196074" y="1919147"/>
                  </a:lnTo>
                  <a:lnTo>
                    <a:pt x="7181799" y="1956612"/>
                  </a:lnTo>
                  <a:lnTo>
                    <a:pt x="7145553" y="2019503"/>
                  </a:lnTo>
                  <a:lnTo>
                    <a:pt x="7105624" y="2060549"/>
                  </a:lnTo>
                  <a:lnTo>
                    <a:pt x="7061238" y="2086254"/>
                  </a:lnTo>
                  <a:lnTo>
                    <a:pt x="7004329" y="2104339"/>
                  </a:lnTo>
                  <a:lnTo>
                    <a:pt x="6927494" y="2113432"/>
                  </a:lnTo>
                  <a:lnTo>
                    <a:pt x="6881177" y="2114550"/>
                  </a:lnTo>
                  <a:lnTo>
                    <a:pt x="6669862" y="2114550"/>
                  </a:lnTo>
                  <a:lnTo>
                    <a:pt x="6669862" y="1356029"/>
                  </a:lnTo>
                  <a:lnTo>
                    <a:pt x="6877723" y="1356029"/>
                  </a:lnTo>
                  <a:lnTo>
                    <a:pt x="6932181" y="1357299"/>
                  </a:lnTo>
                  <a:lnTo>
                    <a:pt x="6978586" y="1361084"/>
                  </a:lnTo>
                  <a:lnTo>
                    <a:pt x="7016953" y="1367421"/>
                  </a:lnTo>
                  <a:lnTo>
                    <a:pt x="7082396" y="1393977"/>
                  </a:lnTo>
                  <a:lnTo>
                    <a:pt x="7114756" y="1418551"/>
                  </a:lnTo>
                  <a:lnTo>
                    <a:pt x="7144334" y="1450047"/>
                  </a:lnTo>
                  <a:lnTo>
                    <a:pt x="7171156" y="1488452"/>
                  </a:lnTo>
                  <a:lnTo>
                    <a:pt x="7189483" y="1524838"/>
                  </a:lnTo>
                  <a:lnTo>
                    <a:pt x="7203757" y="1566964"/>
                  </a:lnTo>
                  <a:lnTo>
                    <a:pt x="7213955" y="1614855"/>
                  </a:lnTo>
                  <a:lnTo>
                    <a:pt x="7220090" y="1668513"/>
                  </a:lnTo>
                  <a:lnTo>
                    <a:pt x="7222147" y="1727911"/>
                  </a:lnTo>
                  <a:lnTo>
                    <a:pt x="7222147" y="1344714"/>
                  </a:lnTo>
                  <a:lnTo>
                    <a:pt x="7169937" y="1301229"/>
                  </a:lnTo>
                  <a:lnTo>
                    <a:pt x="7135165" y="1281493"/>
                  </a:lnTo>
                  <a:lnTo>
                    <a:pt x="7097268" y="1265682"/>
                  </a:lnTo>
                  <a:lnTo>
                    <a:pt x="7056272" y="1253832"/>
                  </a:lnTo>
                  <a:lnTo>
                    <a:pt x="6981698" y="1243253"/>
                  </a:lnTo>
                  <a:lnTo>
                    <a:pt x="6934162" y="1240637"/>
                  </a:lnTo>
                  <a:lnTo>
                    <a:pt x="6879793" y="1239761"/>
                  </a:lnTo>
                  <a:lnTo>
                    <a:pt x="6538366" y="1239761"/>
                  </a:lnTo>
                  <a:lnTo>
                    <a:pt x="6538366" y="2230831"/>
                  </a:lnTo>
                  <a:lnTo>
                    <a:pt x="6895935" y="2230831"/>
                  </a:lnTo>
                  <a:lnTo>
                    <a:pt x="6939623" y="2229789"/>
                  </a:lnTo>
                  <a:lnTo>
                    <a:pt x="6980745" y="2226653"/>
                  </a:lnTo>
                  <a:lnTo>
                    <a:pt x="7019303" y="2221382"/>
                  </a:lnTo>
                  <a:lnTo>
                    <a:pt x="7088683" y="2204516"/>
                  </a:lnTo>
                  <a:lnTo>
                    <a:pt x="7147763" y="2179599"/>
                  </a:lnTo>
                  <a:lnTo>
                    <a:pt x="7197522" y="2146338"/>
                  </a:lnTo>
                  <a:lnTo>
                    <a:pt x="7230605" y="2114550"/>
                  </a:lnTo>
                  <a:lnTo>
                    <a:pt x="7242683" y="2101456"/>
                  </a:lnTo>
                  <a:lnTo>
                    <a:pt x="7283564" y="2043976"/>
                  </a:lnTo>
                  <a:lnTo>
                    <a:pt x="7301408" y="2009736"/>
                  </a:lnTo>
                  <a:lnTo>
                    <a:pt x="7317397" y="1971738"/>
                  </a:lnTo>
                  <a:lnTo>
                    <a:pt x="7331494" y="1929993"/>
                  </a:lnTo>
                  <a:lnTo>
                    <a:pt x="7342987" y="1884807"/>
                  </a:lnTo>
                  <a:lnTo>
                    <a:pt x="7351217" y="1836394"/>
                  </a:lnTo>
                  <a:lnTo>
                    <a:pt x="7356145" y="1784794"/>
                  </a:lnTo>
                  <a:lnTo>
                    <a:pt x="7357796" y="1729981"/>
                  </a:lnTo>
                  <a:close/>
                </a:path>
                <a:path w="7669530" h="3638550">
                  <a:moveTo>
                    <a:pt x="7374750" y="189534"/>
                  </a:moveTo>
                  <a:lnTo>
                    <a:pt x="7369657" y="134518"/>
                  </a:lnTo>
                  <a:lnTo>
                    <a:pt x="7355205" y="88176"/>
                  </a:lnTo>
                  <a:lnTo>
                    <a:pt x="7332548" y="51104"/>
                  </a:lnTo>
                  <a:lnTo>
                    <a:pt x="7316254" y="36169"/>
                  </a:lnTo>
                  <a:lnTo>
                    <a:pt x="7316254" y="189534"/>
                  </a:lnTo>
                  <a:lnTo>
                    <a:pt x="7309701" y="244792"/>
                  </a:lnTo>
                  <a:lnTo>
                    <a:pt x="7291362" y="285102"/>
                  </a:lnTo>
                  <a:lnTo>
                    <a:pt x="7263206" y="309765"/>
                  </a:lnTo>
                  <a:lnTo>
                    <a:pt x="7227240" y="318135"/>
                  </a:lnTo>
                  <a:lnTo>
                    <a:pt x="7191273" y="309765"/>
                  </a:lnTo>
                  <a:lnTo>
                    <a:pt x="7163092" y="285102"/>
                  </a:lnTo>
                  <a:lnTo>
                    <a:pt x="7144702" y="244792"/>
                  </a:lnTo>
                  <a:lnTo>
                    <a:pt x="7138136" y="189534"/>
                  </a:lnTo>
                  <a:lnTo>
                    <a:pt x="7144702" y="134289"/>
                  </a:lnTo>
                  <a:lnTo>
                    <a:pt x="7163092" y="93980"/>
                  </a:lnTo>
                  <a:lnTo>
                    <a:pt x="7191273" y="69316"/>
                  </a:lnTo>
                  <a:lnTo>
                    <a:pt x="7227240" y="60934"/>
                  </a:lnTo>
                  <a:lnTo>
                    <a:pt x="7263206" y="69316"/>
                  </a:lnTo>
                  <a:lnTo>
                    <a:pt x="7291362" y="93980"/>
                  </a:lnTo>
                  <a:lnTo>
                    <a:pt x="7309701" y="134289"/>
                  </a:lnTo>
                  <a:lnTo>
                    <a:pt x="7316254" y="189534"/>
                  </a:lnTo>
                  <a:lnTo>
                    <a:pt x="7316254" y="36169"/>
                  </a:lnTo>
                  <a:lnTo>
                    <a:pt x="7302881" y="23901"/>
                  </a:lnTo>
                  <a:lnTo>
                    <a:pt x="7267384" y="7150"/>
                  </a:lnTo>
                  <a:lnTo>
                    <a:pt x="7227240" y="1422"/>
                  </a:lnTo>
                  <a:lnTo>
                    <a:pt x="7187006" y="7150"/>
                  </a:lnTo>
                  <a:lnTo>
                    <a:pt x="7151484" y="23901"/>
                  </a:lnTo>
                  <a:lnTo>
                    <a:pt x="7121830" y="51104"/>
                  </a:lnTo>
                  <a:lnTo>
                    <a:pt x="7099198" y="88176"/>
                  </a:lnTo>
                  <a:lnTo>
                    <a:pt x="7084771" y="134518"/>
                  </a:lnTo>
                  <a:lnTo>
                    <a:pt x="7079716" y="189534"/>
                  </a:lnTo>
                  <a:lnTo>
                    <a:pt x="7084771" y="244551"/>
                  </a:lnTo>
                  <a:lnTo>
                    <a:pt x="7099198" y="290893"/>
                  </a:lnTo>
                  <a:lnTo>
                    <a:pt x="7121830" y="327990"/>
                  </a:lnTo>
                  <a:lnTo>
                    <a:pt x="7151484" y="355219"/>
                  </a:lnTo>
                  <a:lnTo>
                    <a:pt x="7187006" y="372008"/>
                  </a:lnTo>
                  <a:lnTo>
                    <a:pt x="7227240" y="377723"/>
                  </a:lnTo>
                  <a:lnTo>
                    <a:pt x="7267410" y="372008"/>
                  </a:lnTo>
                  <a:lnTo>
                    <a:pt x="7302881" y="355257"/>
                  </a:lnTo>
                  <a:lnTo>
                    <a:pt x="7332548" y="328053"/>
                  </a:lnTo>
                  <a:lnTo>
                    <a:pt x="7338606" y="318135"/>
                  </a:lnTo>
                  <a:lnTo>
                    <a:pt x="7355205" y="290969"/>
                  </a:lnTo>
                  <a:lnTo>
                    <a:pt x="7369670" y="244551"/>
                  </a:lnTo>
                  <a:lnTo>
                    <a:pt x="7374750" y="189534"/>
                  </a:lnTo>
                  <a:close/>
                </a:path>
                <a:path w="7669530" h="3638550">
                  <a:moveTo>
                    <a:pt x="7669428" y="272884"/>
                  </a:moveTo>
                  <a:lnTo>
                    <a:pt x="7649057" y="209931"/>
                  </a:lnTo>
                  <a:lnTo>
                    <a:pt x="7610335" y="185623"/>
                  </a:lnTo>
                  <a:lnTo>
                    <a:pt x="7610335" y="267677"/>
                  </a:lnTo>
                  <a:lnTo>
                    <a:pt x="7606919" y="287743"/>
                  </a:lnTo>
                  <a:lnTo>
                    <a:pt x="7596264" y="303403"/>
                  </a:lnTo>
                  <a:lnTo>
                    <a:pt x="7577709" y="313588"/>
                  </a:lnTo>
                  <a:lnTo>
                    <a:pt x="7550594" y="317207"/>
                  </a:lnTo>
                  <a:lnTo>
                    <a:pt x="7488060" y="317207"/>
                  </a:lnTo>
                  <a:lnTo>
                    <a:pt x="7488060" y="209931"/>
                  </a:lnTo>
                  <a:lnTo>
                    <a:pt x="7552144" y="209931"/>
                  </a:lnTo>
                  <a:lnTo>
                    <a:pt x="7576375" y="214363"/>
                  </a:lnTo>
                  <a:lnTo>
                    <a:pt x="7594701" y="226542"/>
                  </a:lnTo>
                  <a:lnTo>
                    <a:pt x="7606284" y="244856"/>
                  </a:lnTo>
                  <a:lnTo>
                    <a:pt x="7610335" y="267677"/>
                  </a:lnTo>
                  <a:lnTo>
                    <a:pt x="7610335" y="185623"/>
                  </a:lnTo>
                  <a:lnTo>
                    <a:pt x="7600772" y="182905"/>
                  </a:lnTo>
                  <a:lnTo>
                    <a:pt x="7600772" y="179374"/>
                  </a:lnTo>
                  <a:lnTo>
                    <a:pt x="7622756" y="169913"/>
                  </a:lnTo>
                  <a:lnTo>
                    <a:pt x="7631392" y="162166"/>
                  </a:lnTo>
                  <a:lnTo>
                    <a:pt x="7640599" y="153924"/>
                  </a:lnTo>
                  <a:lnTo>
                    <a:pt x="7652550" y="131178"/>
                  </a:lnTo>
                  <a:lnTo>
                    <a:pt x="7656919" y="101396"/>
                  </a:lnTo>
                  <a:lnTo>
                    <a:pt x="7650429" y="63538"/>
                  </a:lnTo>
                  <a:lnTo>
                    <a:pt x="7648854" y="61099"/>
                  </a:lnTo>
                  <a:lnTo>
                    <a:pt x="7630960" y="33426"/>
                  </a:lnTo>
                  <a:lnTo>
                    <a:pt x="7598715" y="13728"/>
                  </a:lnTo>
                  <a:lnTo>
                    <a:pt x="7598715" y="109956"/>
                  </a:lnTo>
                  <a:lnTo>
                    <a:pt x="7594663" y="131724"/>
                  </a:lnTo>
                  <a:lnTo>
                    <a:pt x="7583487" y="148158"/>
                  </a:lnTo>
                  <a:lnTo>
                    <a:pt x="7566647" y="158546"/>
                  </a:lnTo>
                  <a:lnTo>
                    <a:pt x="7545603" y="162166"/>
                  </a:lnTo>
                  <a:lnTo>
                    <a:pt x="7488060" y="162166"/>
                  </a:lnTo>
                  <a:lnTo>
                    <a:pt x="7488060" y="61099"/>
                  </a:lnTo>
                  <a:lnTo>
                    <a:pt x="7546848" y="61099"/>
                  </a:lnTo>
                  <a:lnTo>
                    <a:pt x="7569352" y="64757"/>
                  </a:lnTo>
                  <a:lnTo>
                    <a:pt x="7585583" y="74930"/>
                  </a:lnTo>
                  <a:lnTo>
                    <a:pt x="7595400" y="90398"/>
                  </a:lnTo>
                  <a:lnTo>
                    <a:pt x="7598715" y="109956"/>
                  </a:lnTo>
                  <a:lnTo>
                    <a:pt x="7598715" y="13728"/>
                  </a:lnTo>
                  <a:lnTo>
                    <a:pt x="7598435" y="13550"/>
                  </a:lnTo>
                  <a:lnTo>
                    <a:pt x="7552804" y="6375"/>
                  </a:lnTo>
                  <a:lnTo>
                    <a:pt x="7429855" y="6375"/>
                  </a:lnTo>
                  <a:lnTo>
                    <a:pt x="7429855" y="372694"/>
                  </a:lnTo>
                  <a:lnTo>
                    <a:pt x="7559865" y="372694"/>
                  </a:lnTo>
                  <a:lnTo>
                    <a:pt x="7607986" y="365137"/>
                  </a:lnTo>
                  <a:lnTo>
                    <a:pt x="7642212" y="344208"/>
                  </a:lnTo>
                  <a:lnTo>
                    <a:pt x="7659637" y="317207"/>
                  </a:lnTo>
                  <a:lnTo>
                    <a:pt x="7662634" y="312572"/>
                  </a:lnTo>
                  <a:lnTo>
                    <a:pt x="7669428" y="2728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8016" y="2880385"/>
            <a:ext cx="102870" cy="117475"/>
          </a:xfrm>
          <a:custGeom>
            <a:avLst/>
            <a:gdLst/>
            <a:ahLst/>
            <a:cxnLst/>
            <a:rect l="l" t="t" r="r" b="b"/>
            <a:pathLst>
              <a:path w="102869" h="117475">
                <a:moveTo>
                  <a:pt x="58013" y="102819"/>
                </a:moveTo>
                <a:lnTo>
                  <a:pt x="44602" y="102819"/>
                </a:lnTo>
                <a:lnTo>
                  <a:pt x="44602" y="117322"/>
                </a:lnTo>
                <a:lnTo>
                  <a:pt x="58013" y="117322"/>
                </a:lnTo>
                <a:lnTo>
                  <a:pt x="58013" y="102819"/>
                </a:lnTo>
                <a:close/>
              </a:path>
              <a:path w="102869" h="117475">
                <a:moveTo>
                  <a:pt x="59969" y="15138"/>
                </a:moveTo>
                <a:lnTo>
                  <a:pt x="42418" y="15138"/>
                </a:lnTo>
                <a:lnTo>
                  <a:pt x="25385" y="18353"/>
                </a:lnTo>
                <a:lnTo>
                  <a:pt x="11960" y="27374"/>
                </a:lnTo>
                <a:lnTo>
                  <a:pt x="3159" y="41263"/>
                </a:lnTo>
                <a:lnTo>
                  <a:pt x="0" y="59080"/>
                </a:lnTo>
                <a:lnTo>
                  <a:pt x="3159" y="76876"/>
                </a:lnTo>
                <a:lnTo>
                  <a:pt x="11960" y="90693"/>
                </a:lnTo>
                <a:lnTo>
                  <a:pt x="25385" y="99639"/>
                </a:lnTo>
                <a:lnTo>
                  <a:pt x="42418" y="102819"/>
                </a:lnTo>
                <a:lnTo>
                  <a:pt x="59969" y="102819"/>
                </a:lnTo>
                <a:lnTo>
                  <a:pt x="77002" y="99607"/>
                </a:lnTo>
                <a:lnTo>
                  <a:pt x="89959" y="90906"/>
                </a:lnTo>
                <a:lnTo>
                  <a:pt x="42418" y="90906"/>
                </a:lnTo>
                <a:lnTo>
                  <a:pt x="29940" y="88641"/>
                </a:lnTo>
                <a:lnTo>
                  <a:pt x="20842" y="82197"/>
                </a:lnTo>
                <a:lnTo>
                  <a:pt x="15296" y="72186"/>
                </a:lnTo>
                <a:lnTo>
                  <a:pt x="13411" y="59080"/>
                </a:lnTo>
                <a:lnTo>
                  <a:pt x="15296" y="45856"/>
                </a:lnTo>
                <a:lnTo>
                  <a:pt x="20856" y="35760"/>
                </a:lnTo>
                <a:lnTo>
                  <a:pt x="29962" y="29312"/>
                </a:lnTo>
                <a:lnTo>
                  <a:pt x="42418" y="27050"/>
                </a:lnTo>
                <a:lnTo>
                  <a:pt x="90107" y="27050"/>
                </a:lnTo>
                <a:lnTo>
                  <a:pt x="77002" y="18318"/>
                </a:lnTo>
                <a:lnTo>
                  <a:pt x="59969" y="15138"/>
                </a:lnTo>
                <a:close/>
              </a:path>
              <a:path w="102869" h="117475">
                <a:moveTo>
                  <a:pt x="58013" y="27050"/>
                </a:moveTo>
                <a:lnTo>
                  <a:pt x="44602" y="27050"/>
                </a:lnTo>
                <a:lnTo>
                  <a:pt x="44602" y="90906"/>
                </a:lnTo>
                <a:lnTo>
                  <a:pt x="58013" y="90906"/>
                </a:lnTo>
                <a:lnTo>
                  <a:pt x="58013" y="27050"/>
                </a:lnTo>
                <a:close/>
              </a:path>
              <a:path w="102869" h="117475">
                <a:moveTo>
                  <a:pt x="90107" y="27050"/>
                </a:moveTo>
                <a:lnTo>
                  <a:pt x="59969" y="27050"/>
                </a:lnTo>
                <a:lnTo>
                  <a:pt x="72446" y="29315"/>
                </a:lnTo>
                <a:lnTo>
                  <a:pt x="81544" y="35760"/>
                </a:lnTo>
                <a:lnTo>
                  <a:pt x="87090" y="45771"/>
                </a:lnTo>
                <a:lnTo>
                  <a:pt x="88976" y="58877"/>
                </a:lnTo>
                <a:lnTo>
                  <a:pt x="87090" y="72100"/>
                </a:lnTo>
                <a:lnTo>
                  <a:pt x="81530" y="82197"/>
                </a:lnTo>
                <a:lnTo>
                  <a:pt x="72424" y="88644"/>
                </a:lnTo>
                <a:lnTo>
                  <a:pt x="59969" y="90906"/>
                </a:lnTo>
                <a:lnTo>
                  <a:pt x="89959" y="90906"/>
                </a:lnTo>
                <a:lnTo>
                  <a:pt x="90427" y="90592"/>
                </a:lnTo>
                <a:lnTo>
                  <a:pt x="99227" y="76705"/>
                </a:lnTo>
                <a:lnTo>
                  <a:pt x="102387" y="58877"/>
                </a:lnTo>
                <a:lnTo>
                  <a:pt x="99227" y="41080"/>
                </a:lnTo>
                <a:lnTo>
                  <a:pt x="90427" y="27263"/>
                </a:lnTo>
                <a:lnTo>
                  <a:pt x="90107" y="27050"/>
                </a:lnTo>
                <a:close/>
              </a:path>
              <a:path w="102869" h="117475">
                <a:moveTo>
                  <a:pt x="58013" y="0"/>
                </a:moveTo>
                <a:lnTo>
                  <a:pt x="44602" y="0"/>
                </a:lnTo>
                <a:lnTo>
                  <a:pt x="44602" y="15138"/>
                </a:lnTo>
                <a:lnTo>
                  <a:pt x="58013" y="15138"/>
                </a:lnTo>
                <a:lnTo>
                  <a:pt x="580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14572" y="2880817"/>
            <a:ext cx="373380" cy="114300"/>
            <a:chOff x="3214572" y="2880817"/>
            <a:chExt cx="373380" cy="114300"/>
          </a:xfrm>
        </p:grpSpPr>
        <p:sp>
          <p:nvSpPr>
            <p:cNvPr id="4" name="object 4"/>
            <p:cNvSpPr/>
            <p:nvPr/>
          </p:nvSpPr>
          <p:spPr>
            <a:xfrm>
              <a:off x="3214572" y="291480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33121" y="0"/>
                  </a:moveTo>
                  <a:lnTo>
                    <a:pt x="21843" y="0"/>
                  </a:lnTo>
                  <a:lnTo>
                    <a:pt x="0" y="32461"/>
                  </a:lnTo>
                  <a:lnTo>
                    <a:pt x="0" y="33985"/>
                  </a:lnTo>
                  <a:lnTo>
                    <a:pt x="21843" y="66446"/>
                  </a:lnTo>
                  <a:lnTo>
                    <a:pt x="33121" y="66446"/>
                  </a:lnTo>
                  <a:lnTo>
                    <a:pt x="12547" y="33223"/>
                  </a:lnTo>
                  <a:lnTo>
                    <a:pt x="33121" y="0"/>
                  </a:lnTo>
                  <a:close/>
                </a:path>
                <a:path w="60960" h="66675">
                  <a:moveTo>
                    <a:pt x="60807" y="0"/>
                  </a:moveTo>
                  <a:lnTo>
                    <a:pt x="49555" y="0"/>
                  </a:lnTo>
                  <a:lnTo>
                    <a:pt x="27686" y="32461"/>
                  </a:lnTo>
                  <a:lnTo>
                    <a:pt x="27686" y="33985"/>
                  </a:lnTo>
                  <a:lnTo>
                    <a:pt x="49555" y="66446"/>
                  </a:lnTo>
                  <a:lnTo>
                    <a:pt x="60807" y="66446"/>
                  </a:lnTo>
                  <a:lnTo>
                    <a:pt x="40259" y="33223"/>
                  </a:lnTo>
                  <a:lnTo>
                    <a:pt x="608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0068" y="2882316"/>
              <a:ext cx="75133" cy="1108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96842" y="2880817"/>
              <a:ext cx="190931" cy="113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093030" y="2914802"/>
            <a:ext cx="60960" cy="66675"/>
          </a:xfrm>
          <a:custGeom>
            <a:avLst/>
            <a:gdLst/>
            <a:ahLst/>
            <a:cxnLst/>
            <a:rect l="l" t="t" r="r" b="b"/>
            <a:pathLst>
              <a:path w="60960" h="66675">
                <a:moveTo>
                  <a:pt x="11252" y="0"/>
                </a:moveTo>
                <a:lnTo>
                  <a:pt x="0" y="0"/>
                </a:lnTo>
                <a:lnTo>
                  <a:pt x="20548" y="33223"/>
                </a:lnTo>
                <a:lnTo>
                  <a:pt x="0" y="66446"/>
                </a:lnTo>
                <a:lnTo>
                  <a:pt x="11252" y="66446"/>
                </a:lnTo>
                <a:lnTo>
                  <a:pt x="33121" y="33985"/>
                </a:lnTo>
                <a:lnTo>
                  <a:pt x="33121" y="32461"/>
                </a:lnTo>
                <a:lnTo>
                  <a:pt x="11252" y="0"/>
                </a:lnTo>
                <a:close/>
              </a:path>
              <a:path w="60960" h="66675">
                <a:moveTo>
                  <a:pt x="38963" y="0"/>
                </a:moveTo>
                <a:lnTo>
                  <a:pt x="27686" y="0"/>
                </a:lnTo>
                <a:lnTo>
                  <a:pt x="48260" y="33223"/>
                </a:lnTo>
                <a:lnTo>
                  <a:pt x="27686" y="66446"/>
                </a:lnTo>
                <a:lnTo>
                  <a:pt x="38963" y="66446"/>
                </a:lnTo>
                <a:lnTo>
                  <a:pt x="60807" y="33985"/>
                </a:lnTo>
                <a:lnTo>
                  <a:pt x="60807" y="32461"/>
                </a:lnTo>
                <a:lnTo>
                  <a:pt x="389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52908" y="2912847"/>
            <a:ext cx="19685" cy="81280"/>
          </a:xfrm>
          <a:custGeom>
            <a:avLst/>
            <a:gdLst/>
            <a:ahLst/>
            <a:cxnLst/>
            <a:rect l="l" t="t" r="r" b="b"/>
            <a:pathLst>
              <a:path w="19685" h="81280">
                <a:moveTo>
                  <a:pt x="15112" y="61696"/>
                </a:moveTo>
                <a:lnTo>
                  <a:pt x="4394" y="61696"/>
                </a:lnTo>
                <a:lnTo>
                  <a:pt x="0" y="66090"/>
                </a:lnTo>
                <a:lnTo>
                  <a:pt x="0" y="76809"/>
                </a:lnTo>
                <a:lnTo>
                  <a:pt x="4394" y="81178"/>
                </a:lnTo>
                <a:lnTo>
                  <a:pt x="15112" y="81178"/>
                </a:lnTo>
                <a:lnTo>
                  <a:pt x="19481" y="76809"/>
                </a:lnTo>
                <a:lnTo>
                  <a:pt x="19481" y="66090"/>
                </a:lnTo>
                <a:lnTo>
                  <a:pt x="15112" y="61696"/>
                </a:lnTo>
                <a:close/>
              </a:path>
              <a:path w="19685" h="81280">
                <a:moveTo>
                  <a:pt x="15112" y="0"/>
                </a:moveTo>
                <a:lnTo>
                  <a:pt x="4394" y="0"/>
                </a:lnTo>
                <a:lnTo>
                  <a:pt x="0" y="4394"/>
                </a:lnTo>
                <a:lnTo>
                  <a:pt x="0" y="15087"/>
                </a:lnTo>
                <a:lnTo>
                  <a:pt x="4394" y="19481"/>
                </a:lnTo>
                <a:lnTo>
                  <a:pt x="15112" y="19481"/>
                </a:lnTo>
                <a:lnTo>
                  <a:pt x="19481" y="15087"/>
                </a:lnTo>
                <a:lnTo>
                  <a:pt x="19481" y="4394"/>
                </a:lnTo>
                <a:lnTo>
                  <a:pt x="151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033383" y="2880817"/>
            <a:ext cx="544195" cy="139700"/>
            <a:chOff x="2033383" y="2880817"/>
            <a:chExt cx="544195" cy="139700"/>
          </a:xfrm>
        </p:grpSpPr>
        <p:sp>
          <p:nvSpPr>
            <p:cNvPr id="10" name="object 10"/>
            <p:cNvSpPr/>
            <p:nvPr/>
          </p:nvSpPr>
          <p:spPr>
            <a:xfrm>
              <a:off x="2033383" y="2880817"/>
              <a:ext cx="421005" cy="139700"/>
            </a:xfrm>
            <a:custGeom>
              <a:avLst/>
              <a:gdLst/>
              <a:ahLst/>
              <a:cxnLst/>
              <a:rect l="l" t="t" r="r" b="b"/>
              <a:pathLst>
                <a:path w="421005" h="139700">
                  <a:moveTo>
                    <a:pt x="95250" y="112344"/>
                  </a:moveTo>
                  <a:lnTo>
                    <a:pt x="83718" y="80949"/>
                  </a:lnTo>
                  <a:lnTo>
                    <a:pt x="79349" y="69037"/>
                  </a:lnTo>
                  <a:lnTo>
                    <a:pt x="65811" y="32169"/>
                  </a:lnTo>
                  <a:lnTo>
                    <a:pt x="65811" y="69037"/>
                  </a:lnTo>
                  <a:lnTo>
                    <a:pt x="29464" y="69037"/>
                  </a:lnTo>
                  <a:lnTo>
                    <a:pt x="47193" y="19050"/>
                  </a:lnTo>
                  <a:lnTo>
                    <a:pt x="48056" y="19050"/>
                  </a:lnTo>
                  <a:lnTo>
                    <a:pt x="65811" y="69037"/>
                  </a:lnTo>
                  <a:lnTo>
                    <a:pt x="65811" y="32169"/>
                  </a:lnTo>
                  <a:lnTo>
                    <a:pt x="60998" y="19050"/>
                  </a:lnTo>
                  <a:lnTo>
                    <a:pt x="54559" y="1498"/>
                  </a:lnTo>
                  <a:lnTo>
                    <a:pt x="40716" y="1498"/>
                  </a:lnTo>
                  <a:lnTo>
                    <a:pt x="0" y="112344"/>
                  </a:lnTo>
                  <a:lnTo>
                    <a:pt x="14071" y="112344"/>
                  </a:lnTo>
                  <a:lnTo>
                    <a:pt x="25222" y="80949"/>
                  </a:lnTo>
                  <a:lnTo>
                    <a:pt x="70053" y="80949"/>
                  </a:lnTo>
                  <a:lnTo>
                    <a:pt x="81178" y="112344"/>
                  </a:lnTo>
                  <a:lnTo>
                    <a:pt x="95250" y="112344"/>
                  </a:lnTo>
                  <a:close/>
                </a:path>
                <a:path w="421005" h="139700">
                  <a:moveTo>
                    <a:pt x="201777" y="36144"/>
                  </a:moveTo>
                  <a:lnTo>
                    <a:pt x="196202" y="20916"/>
                  </a:lnTo>
                  <a:lnTo>
                    <a:pt x="186296" y="9550"/>
                  </a:lnTo>
                  <a:lnTo>
                    <a:pt x="172974" y="2451"/>
                  </a:lnTo>
                  <a:lnTo>
                    <a:pt x="157175" y="0"/>
                  </a:lnTo>
                  <a:lnTo>
                    <a:pt x="137566" y="3962"/>
                  </a:lnTo>
                  <a:lnTo>
                    <a:pt x="122085" y="15316"/>
                  </a:lnTo>
                  <a:lnTo>
                    <a:pt x="111912" y="33235"/>
                  </a:lnTo>
                  <a:lnTo>
                    <a:pt x="108254" y="56921"/>
                  </a:lnTo>
                  <a:lnTo>
                    <a:pt x="111912" y="80619"/>
                  </a:lnTo>
                  <a:lnTo>
                    <a:pt x="122085" y="98552"/>
                  </a:lnTo>
                  <a:lnTo>
                    <a:pt x="137566" y="109905"/>
                  </a:lnTo>
                  <a:lnTo>
                    <a:pt x="157175" y="113868"/>
                  </a:lnTo>
                  <a:lnTo>
                    <a:pt x="172974" y="111417"/>
                  </a:lnTo>
                  <a:lnTo>
                    <a:pt x="186296" y="104317"/>
                  </a:lnTo>
                  <a:lnTo>
                    <a:pt x="196202" y="92951"/>
                  </a:lnTo>
                  <a:lnTo>
                    <a:pt x="201777" y="77698"/>
                  </a:lnTo>
                  <a:lnTo>
                    <a:pt x="188341" y="77698"/>
                  </a:lnTo>
                  <a:lnTo>
                    <a:pt x="184175" y="87871"/>
                  </a:lnTo>
                  <a:lnTo>
                    <a:pt x="177063" y="95262"/>
                  </a:lnTo>
                  <a:lnTo>
                    <a:pt x="167805" y="99771"/>
                  </a:lnTo>
                  <a:lnTo>
                    <a:pt x="157175" y="101295"/>
                  </a:lnTo>
                  <a:lnTo>
                    <a:pt x="143052" y="98412"/>
                  </a:lnTo>
                  <a:lnTo>
                    <a:pt x="131648" y="89916"/>
                  </a:lnTo>
                  <a:lnTo>
                    <a:pt x="124015" y="76009"/>
                  </a:lnTo>
                  <a:lnTo>
                    <a:pt x="121234" y="56921"/>
                  </a:lnTo>
                  <a:lnTo>
                    <a:pt x="124015" y="37858"/>
                  </a:lnTo>
                  <a:lnTo>
                    <a:pt x="131648" y="23952"/>
                  </a:lnTo>
                  <a:lnTo>
                    <a:pt x="143052" y="15443"/>
                  </a:lnTo>
                  <a:lnTo>
                    <a:pt x="157175" y="12547"/>
                  </a:lnTo>
                  <a:lnTo>
                    <a:pt x="167805" y="14084"/>
                  </a:lnTo>
                  <a:lnTo>
                    <a:pt x="177063" y="18592"/>
                  </a:lnTo>
                  <a:lnTo>
                    <a:pt x="184175" y="25984"/>
                  </a:lnTo>
                  <a:lnTo>
                    <a:pt x="188341" y="36144"/>
                  </a:lnTo>
                  <a:lnTo>
                    <a:pt x="201777" y="36144"/>
                  </a:lnTo>
                  <a:close/>
                </a:path>
                <a:path w="421005" h="139700">
                  <a:moveTo>
                    <a:pt x="309143" y="112344"/>
                  </a:moveTo>
                  <a:lnTo>
                    <a:pt x="297611" y="80949"/>
                  </a:lnTo>
                  <a:lnTo>
                    <a:pt x="293243" y="69037"/>
                  </a:lnTo>
                  <a:lnTo>
                    <a:pt x="279704" y="32169"/>
                  </a:lnTo>
                  <a:lnTo>
                    <a:pt x="279704" y="69037"/>
                  </a:lnTo>
                  <a:lnTo>
                    <a:pt x="243357" y="69037"/>
                  </a:lnTo>
                  <a:lnTo>
                    <a:pt x="261086" y="19050"/>
                  </a:lnTo>
                  <a:lnTo>
                    <a:pt x="261950" y="19050"/>
                  </a:lnTo>
                  <a:lnTo>
                    <a:pt x="279704" y="69037"/>
                  </a:lnTo>
                  <a:lnTo>
                    <a:pt x="279704" y="32169"/>
                  </a:lnTo>
                  <a:lnTo>
                    <a:pt x="274891" y="19050"/>
                  </a:lnTo>
                  <a:lnTo>
                    <a:pt x="268452" y="1498"/>
                  </a:lnTo>
                  <a:lnTo>
                    <a:pt x="254609" y="1498"/>
                  </a:lnTo>
                  <a:lnTo>
                    <a:pt x="213893" y="112344"/>
                  </a:lnTo>
                  <a:lnTo>
                    <a:pt x="227965" y="112344"/>
                  </a:lnTo>
                  <a:lnTo>
                    <a:pt x="239115" y="80949"/>
                  </a:lnTo>
                  <a:lnTo>
                    <a:pt x="283946" y="80949"/>
                  </a:lnTo>
                  <a:lnTo>
                    <a:pt x="295071" y="112344"/>
                  </a:lnTo>
                  <a:lnTo>
                    <a:pt x="309143" y="112344"/>
                  </a:lnTo>
                  <a:close/>
                </a:path>
                <a:path w="421005" h="139700">
                  <a:moveTo>
                    <a:pt x="420649" y="100431"/>
                  </a:moveTo>
                  <a:lnTo>
                    <a:pt x="407873" y="100431"/>
                  </a:lnTo>
                  <a:lnTo>
                    <a:pt x="407873" y="13411"/>
                  </a:lnTo>
                  <a:lnTo>
                    <a:pt x="407873" y="1498"/>
                  </a:lnTo>
                  <a:lnTo>
                    <a:pt x="395097" y="1498"/>
                  </a:lnTo>
                  <a:lnTo>
                    <a:pt x="395097" y="13411"/>
                  </a:lnTo>
                  <a:lnTo>
                    <a:pt x="395097" y="100431"/>
                  </a:lnTo>
                  <a:lnTo>
                    <a:pt x="340106" y="100431"/>
                  </a:lnTo>
                  <a:lnTo>
                    <a:pt x="344690" y="91224"/>
                  </a:lnTo>
                  <a:lnTo>
                    <a:pt x="348310" y="79476"/>
                  </a:lnTo>
                  <a:lnTo>
                    <a:pt x="350913" y="65163"/>
                  </a:lnTo>
                  <a:lnTo>
                    <a:pt x="352450" y="48260"/>
                  </a:lnTo>
                  <a:lnTo>
                    <a:pt x="354177" y="13411"/>
                  </a:lnTo>
                  <a:lnTo>
                    <a:pt x="395097" y="13411"/>
                  </a:lnTo>
                  <a:lnTo>
                    <a:pt x="395097" y="1498"/>
                  </a:lnTo>
                  <a:lnTo>
                    <a:pt x="342061" y="1498"/>
                  </a:lnTo>
                  <a:lnTo>
                    <a:pt x="339674" y="48260"/>
                  </a:lnTo>
                  <a:lnTo>
                    <a:pt x="337629" y="68897"/>
                  </a:lnTo>
                  <a:lnTo>
                    <a:pt x="334073" y="83769"/>
                  </a:lnTo>
                  <a:lnTo>
                    <a:pt x="329412" y="93929"/>
                  </a:lnTo>
                  <a:lnTo>
                    <a:pt x="324104" y="100431"/>
                  </a:lnTo>
                  <a:lnTo>
                    <a:pt x="316928" y="100431"/>
                  </a:lnTo>
                  <a:lnTo>
                    <a:pt x="316928" y="139192"/>
                  </a:lnTo>
                  <a:lnTo>
                    <a:pt x="329717" y="139192"/>
                  </a:lnTo>
                  <a:lnTo>
                    <a:pt x="329717" y="112344"/>
                  </a:lnTo>
                  <a:lnTo>
                    <a:pt x="407873" y="112344"/>
                  </a:lnTo>
                  <a:lnTo>
                    <a:pt x="407873" y="138963"/>
                  </a:lnTo>
                  <a:lnTo>
                    <a:pt x="420649" y="138963"/>
                  </a:lnTo>
                  <a:lnTo>
                    <a:pt x="420649" y="112344"/>
                  </a:lnTo>
                  <a:lnTo>
                    <a:pt x="420649" y="1004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74365" y="2882316"/>
              <a:ext cx="102628" cy="1108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2642398" y="2880817"/>
            <a:ext cx="93510" cy="113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757549" y="2882316"/>
            <a:ext cx="391160" cy="111125"/>
            <a:chOff x="2757549" y="2882316"/>
            <a:chExt cx="391160" cy="111125"/>
          </a:xfrm>
        </p:grpSpPr>
        <p:sp>
          <p:nvSpPr>
            <p:cNvPr id="14" name="object 14"/>
            <p:cNvSpPr/>
            <p:nvPr/>
          </p:nvSpPr>
          <p:spPr>
            <a:xfrm>
              <a:off x="2848684" y="2882316"/>
              <a:ext cx="75133" cy="1108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57549" y="2882316"/>
              <a:ext cx="67767" cy="1108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45458" y="2882316"/>
              <a:ext cx="87909" cy="110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60190" y="2882316"/>
              <a:ext cx="87909" cy="110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221402" y="2882316"/>
            <a:ext cx="242570" cy="111125"/>
            <a:chOff x="4221402" y="2882316"/>
            <a:chExt cx="242570" cy="111125"/>
          </a:xfrm>
        </p:grpSpPr>
        <p:sp>
          <p:nvSpPr>
            <p:cNvPr id="19" name="object 19"/>
            <p:cNvSpPr/>
            <p:nvPr/>
          </p:nvSpPr>
          <p:spPr>
            <a:xfrm>
              <a:off x="4221402" y="2882316"/>
              <a:ext cx="77088" cy="110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20538" y="2882316"/>
              <a:ext cx="102615" cy="11084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50231" y="2894076"/>
              <a:ext cx="13970" cy="99060"/>
            </a:xfrm>
            <a:custGeom>
              <a:avLst/>
              <a:gdLst/>
              <a:ahLst/>
              <a:cxnLst/>
              <a:rect l="l" t="t" r="r" b="b"/>
              <a:pathLst>
                <a:path w="13970" h="99060">
                  <a:moveTo>
                    <a:pt x="0" y="99060"/>
                  </a:moveTo>
                  <a:lnTo>
                    <a:pt x="13411" y="99060"/>
                  </a:lnTo>
                  <a:lnTo>
                    <a:pt x="13411" y="0"/>
                  </a:lnTo>
                  <a:lnTo>
                    <a:pt x="0" y="0"/>
                  </a:lnTo>
                  <a:lnTo>
                    <a:pt x="0" y="990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450231" y="2880817"/>
            <a:ext cx="978535" cy="114300"/>
            <a:chOff x="4450231" y="2880817"/>
            <a:chExt cx="978535" cy="114300"/>
          </a:xfrm>
        </p:grpSpPr>
        <p:sp>
          <p:nvSpPr>
            <p:cNvPr id="23" name="object 23"/>
            <p:cNvSpPr/>
            <p:nvPr/>
          </p:nvSpPr>
          <p:spPr>
            <a:xfrm>
              <a:off x="4450231" y="2882646"/>
              <a:ext cx="83185" cy="110489"/>
            </a:xfrm>
            <a:custGeom>
              <a:avLst/>
              <a:gdLst/>
              <a:ahLst/>
              <a:cxnLst/>
              <a:rect l="l" t="t" r="r" b="b"/>
              <a:pathLst>
                <a:path w="83185" h="110489">
                  <a:moveTo>
                    <a:pt x="82702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69265" y="11430"/>
                  </a:lnTo>
                  <a:lnTo>
                    <a:pt x="69265" y="110490"/>
                  </a:lnTo>
                  <a:lnTo>
                    <a:pt x="82702" y="110490"/>
                  </a:lnTo>
                  <a:lnTo>
                    <a:pt x="82702" y="11430"/>
                  </a:lnTo>
                  <a:lnTo>
                    <a:pt x="82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55666" y="2880817"/>
              <a:ext cx="202184" cy="1138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84660" y="2882316"/>
              <a:ext cx="183362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94845" y="2880817"/>
              <a:ext cx="433400" cy="11386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3643628" y="2880385"/>
            <a:ext cx="432434" cy="117475"/>
            <a:chOff x="3643628" y="2880385"/>
            <a:chExt cx="432434" cy="117475"/>
          </a:xfrm>
        </p:grpSpPr>
        <p:sp>
          <p:nvSpPr>
            <p:cNvPr id="28" name="object 28"/>
            <p:cNvSpPr/>
            <p:nvPr/>
          </p:nvSpPr>
          <p:spPr>
            <a:xfrm>
              <a:off x="3643628" y="2882316"/>
              <a:ext cx="91363" cy="110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57496" y="2880385"/>
              <a:ext cx="318007" cy="11732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2052255" y="3131286"/>
            <a:ext cx="104775" cy="111125"/>
          </a:xfrm>
          <a:custGeom>
            <a:avLst/>
            <a:gdLst/>
            <a:ahLst/>
            <a:cxnLst/>
            <a:rect l="l" t="t" r="r" b="b"/>
            <a:pathLst>
              <a:path w="104775" h="111125">
                <a:moveTo>
                  <a:pt x="104775" y="0"/>
                </a:moveTo>
                <a:lnTo>
                  <a:pt x="93065" y="0"/>
                </a:lnTo>
                <a:lnTo>
                  <a:pt x="52857" y="96545"/>
                </a:lnTo>
                <a:lnTo>
                  <a:pt x="51892" y="96545"/>
                </a:lnTo>
                <a:lnTo>
                  <a:pt x="11683" y="0"/>
                </a:lnTo>
                <a:lnTo>
                  <a:pt x="0" y="0"/>
                </a:lnTo>
                <a:lnTo>
                  <a:pt x="0" y="110845"/>
                </a:lnTo>
                <a:lnTo>
                  <a:pt x="9525" y="110845"/>
                </a:lnTo>
                <a:lnTo>
                  <a:pt x="9525" y="21399"/>
                </a:lnTo>
                <a:lnTo>
                  <a:pt x="10388" y="21399"/>
                </a:lnTo>
                <a:lnTo>
                  <a:pt x="47777" y="110845"/>
                </a:lnTo>
                <a:lnTo>
                  <a:pt x="56972" y="110845"/>
                </a:lnTo>
                <a:lnTo>
                  <a:pt x="94386" y="21399"/>
                </a:lnTo>
                <a:lnTo>
                  <a:pt x="95250" y="21399"/>
                </a:lnTo>
                <a:lnTo>
                  <a:pt x="95250" y="110845"/>
                </a:lnTo>
                <a:lnTo>
                  <a:pt x="104775" y="110845"/>
                </a:lnTo>
                <a:lnTo>
                  <a:pt x="1047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4102098" y="3129801"/>
            <a:ext cx="509905" cy="114300"/>
            <a:chOff x="4102098" y="3129801"/>
            <a:chExt cx="509905" cy="114300"/>
          </a:xfrm>
        </p:grpSpPr>
        <p:sp>
          <p:nvSpPr>
            <p:cNvPr id="32" name="object 32"/>
            <p:cNvSpPr/>
            <p:nvPr/>
          </p:nvSpPr>
          <p:spPr>
            <a:xfrm>
              <a:off x="4102098" y="3129801"/>
              <a:ext cx="68884" cy="11233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95088" y="3129801"/>
              <a:ext cx="71983" cy="1138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88382" y="3129801"/>
              <a:ext cx="74015" cy="11385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81892" y="3129801"/>
              <a:ext cx="74028" cy="11385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81638" y="3165170"/>
              <a:ext cx="67360" cy="6733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74780" y="3131286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29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4735688" y="3129801"/>
            <a:ext cx="167640" cy="114300"/>
            <a:chOff x="4735688" y="3129801"/>
            <a:chExt cx="167640" cy="114300"/>
          </a:xfrm>
        </p:grpSpPr>
        <p:sp>
          <p:nvSpPr>
            <p:cNvPr id="39" name="object 39"/>
            <p:cNvSpPr/>
            <p:nvPr/>
          </p:nvSpPr>
          <p:spPr>
            <a:xfrm>
              <a:off x="4735688" y="3129801"/>
              <a:ext cx="74015" cy="11385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829211" y="3129801"/>
              <a:ext cx="74015" cy="11385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2176004" y="3103575"/>
            <a:ext cx="1202690" cy="140335"/>
            <a:chOff x="2176004" y="3103575"/>
            <a:chExt cx="1202690" cy="140335"/>
          </a:xfrm>
        </p:grpSpPr>
        <p:sp>
          <p:nvSpPr>
            <p:cNvPr id="42" name="object 42"/>
            <p:cNvSpPr/>
            <p:nvPr/>
          </p:nvSpPr>
          <p:spPr>
            <a:xfrm>
              <a:off x="2176004" y="3129800"/>
              <a:ext cx="292735" cy="114300"/>
            </a:xfrm>
            <a:custGeom>
              <a:avLst/>
              <a:gdLst/>
              <a:ahLst/>
              <a:cxnLst/>
              <a:rect l="l" t="t" r="r" b="b"/>
              <a:pathLst>
                <a:path w="292735" h="114300">
                  <a:moveTo>
                    <a:pt x="91465" y="112331"/>
                  </a:moveTo>
                  <a:lnTo>
                    <a:pt x="79311" y="78930"/>
                  </a:lnTo>
                  <a:lnTo>
                    <a:pt x="76009" y="69837"/>
                  </a:lnTo>
                  <a:lnTo>
                    <a:pt x="65760" y="41656"/>
                  </a:lnTo>
                  <a:lnTo>
                    <a:pt x="65760" y="69837"/>
                  </a:lnTo>
                  <a:lnTo>
                    <a:pt x="25704" y="69837"/>
                  </a:lnTo>
                  <a:lnTo>
                    <a:pt x="45364" y="14655"/>
                  </a:lnTo>
                  <a:lnTo>
                    <a:pt x="46126" y="14655"/>
                  </a:lnTo>
                  <a:lnTo>
                    <a:pt x="65760" y="69837"/>
                  </a:lnTo>
                  <a:lnTo>
                    <a:pt x="65760" y="41656"/>
                  </a:lnTo>
                  <a:lnTo>
                    <a:pt x="55943" y="14655"/>
                  </a:lnTo>
                  <a:lnTo>
                    <a:pt x="51155" y="1485"/>
                  </a:lnTo>
                  <a:lnTo>
                    <a:pt x="40335" y="1485"/>
                  </a:lnTo>
                  <a:lnTo>
                    <a:pt x="0" y="112331"/>
                  </a:lnTo>
                  <a:lnTo>
                    <a:pt x="10617" y="112331"/>
                  </a:lnTo>
                  <a:lnTo>
                    <a:pt x="22479" y="78930"/>
                  </a:lnTo>
                  <a:lnTo>
                    <a:pt x="69011" y="78930"/>
                  </a:lnTo>
                  <a:lnTo>
                    <a:pt x="80873" y="112331"/>
                  </a:lnTo>
                  <a:lnTo>
                    <a:pt x="91465" y="112331"/>
                  </a:lnTo>
                  <a:close/>
                </a:path>
                <a:path w="292735" h="114300">
                  <a:moveTo>
                    <a:pt x="186842" y="112331"/>
                  </a:moveTo>
                  <a:lnTo>
                    <a:pt x="142417" y="51447"/>
                  </a:lnTo>
                  <a:lnTo>
                    <a:pt x="183489" y="1485"/>
                  </a:lnTo>
                  <a:lnTo>
                    <a:pt x="171475" y="1485"/>
                  </a:lnTo>
                  <a:lnTo>
                    <a:pt x="130606" y="51015"/>
                  </a:lnTo>
                  <a:lnTo>
                    <a:pt x="120599" y="51015"/>
                  </a:lnTo>
                  <a:lnTo>
                    <a:pt x="120599" y="1485"/>
                  </a:lnTo>
                  <a:lnTo>
                    <a:pt x="110490" y="1485"/>
                  </a:lnTo>
                  <a:lnTo>
                    <a:pt x="110490" y="112331"/>
                  </a:lnTo>
                  <a:lnTo>
                    <a:pt x="120599" y="112331"/>
                  </a:lnTo>
                  <a:lnTo>
                    <a:pt x="120599" y="60058"/>
                  </a:lnTo>
                  <a:lnTo>
                    <a:pt x="136575" y="60058"/>
                  </a:lnTo>
                  <a:lnTo>
                    <a:pt x="174726" y="112331"/>
                  </a:lnTo>
                  <a:lnTo>
                    <a:pt x="186842" y="112331"/>
                  </a:lnTo>
                  <a:close/>
                </a:path>
                <a:path w="292735" h="114300">
                  <a:moveTo>
                    <a:pt x="292684" y="36131"/>
                  </a:moveTo>
                  <a:lnTo>
                    <a:pt x="287604" y="21882"/>
                  </a:lnTo>
                  <a:lnTo>
                    <a:pt x="278218" y="10426"/>
                  </a:lnTo>
                  <a:lnTo>
                    <a:pt x="265087" y="2781"/>
                  </a:lnTo>
                  <a:lnTo>
                    <a:pt x="248793" y="0"/>
                  </a:lnTo>
                  <a:lnTo>
                    <a:pt x="229501" y="4013"/>
                  </a:lnTo>
                  <a:lnTo>
                    <a:pt x="214363" y="15443"/>
                  </a:lnTo>
                  <a:lnTo>
                    <a:pt x="204457" y="33388"/>
                  </a:lnTo>
                  <a:lnTo>
                    <a:pt x="200914" y="56908"/>
                  </a:lnTo>
                  <a:lnTo>
                    <a:pt x="204457" y="80454"/>
                  </a:lnTo>
                  <a:lnTo>
                    <a:pt x="214363" y="98399"/>
                  </a:lnTo>
                  <a:lnTo>
                    <a:pt x="229501" y="109842"/>
                  </a:lnTo>
                  <a:lnTo>
                    <a:pt x="248793" y="113855"/>
                  </a:lnTo>
                  <a:lnTo>
                    <a:pt x="265087" y="111074"/>
                  </a:lnTo>
                  <a:lnTo>
                    <a:pt x="278218" y="103403"/>
                  </a:lnTo>
                  <a:lnTo>
                    <a:pt x="287604" y="91922"/>
                  </a:lnTo>
                  <a:lnTo>
                    <a:pt x="292684" y="77685"/>
                  </a:lnTo>
                  <a:lnTo>
                    <a:pt x="282524" y="77685"/>
                  </a:lnTo>
                  <a:lnTo>
                    <a:pt x="278384" y="88277"/>
                  </a:lnTo>
                  <a:lnTo>
                    <a:pt x="271005" y="96723"/>
                  </a:lnTo>
                  <a:lnTo>
                    <a:pt x="260946" y="102311"/>
                  </a:lnTo>
                  <a:lnTo>
                    <a:pt x="248793" y="104330"/>
                  </a:lnTo>
                  <a:lnTo>
                    <a:pt x="233972" y="101257"/>
                  </a:lnTo>
                  <a:lnTo>
                    <a:pt x="221856" y="92176"/>
                  </a:lnTo>
                  <a:lnTo>
                    <a:pt x="213690" y="77317"/>
                  </a:lnTo>
                  <a:lnTo>
                    <a:pt x="210693" y="56908"/>
                  </a:lnTo>
                  <a:lnTo>
                    <a:pt x="213690" y="36563"/>
                  </a:lnTo>
                  <a:lnTo>
                    <a:pt x="221856" y="21704"/>
                  </a:lnTo>
                  <a:lnTo>
                    <a:pt x="233972" y="12611"/>
                  </a:lnTo>
                  <a:lnTo>
                    <a:pt x="248793" y="9512"/>
                  </a:lnTo>
                  <a:lnTo>
                    <a:pt x="260946" y="11544"/>
                  </a:lnTo>
                  <a:lnTo>
                    <a:pt x="271005" y="17145"/>
                  </a:lnTo>
                  <a:lnTo>
                    <a:pt x="278384" y="25577"/>
                  </a:lnTo>
                  <a:lnTo>
                    <a:pt x="282524" y="36131"/>
                  </a:lnTo>
                  <a:lnTo>
                    <a:pt x="292684" y="361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92513" y="3131286"/>
              <a:ext cx="86309" cy="1108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608286" y="3131286"/>
              <a:ext cx="312978" cy="11084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950691" y="3131286"/>
              <a:ext cx="76403" cy="1108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050271" y="3131286"/>
              <a:ext cx="83108" cy="11084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162832" y="3131286"/>
              <a:ext cx="99580" cy="11084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291864" y="3103575"/>
              <a:ext cx="86309" cy="13855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3450512" y="3129801"/>
            <a:ext cx="587375" cy="114300"/>
            <a:chOff x="3450512" y="3129801"/>
            <a:chExt cx="587375" cy="114300"/>
          </a:xfrm>
        </p:grpSpPr>
        <p:sp>
          <p:nvSpPr>
            <p:cNvPr id="50" name="object 50"/>
            <p:cNvSpPr/>
            <p:nvPr/>
          </p:nvSpPr>
          <p:spPr>
            <a:xfrm>
              <a:off x="3450512" y="3129801"/>
              <a:ext cx="264871" cy="11385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741672" y="3131286"/>
              <a:ext cx="104775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875886" y="3131286"/>
              <a:ext cx="65354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310" y="3131286"/>
              <a:ext cx="71475" cy="11084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4645239" y="3129801"/>
            <a:ext cx="68884" cy="1123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4968581" y="3158998"/>
            <a:ext cx="200025" cy="83185"/>
            <a:chOff x="4968581" y="3158998"/>
            <a:chExt cx="200025" cy="83185"/>
          </a:xfrm>
        </p:grpSpPr>
        <p:sp>
          <p:nvSpPr>
            <p:cNvPr id="56" name="object 56"/>
            <p:cNvSpPr/>
            <p:nvPr/>
          </p:nvSpPr>
          <p:spPr>
            <a:xfrm>
              <a:off x="4968581" y="3158998"/>
              <a:ext cx="86918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081103" y="3158998"/>
              <a:ext cx="86918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1931274" y="317746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052255" y="3378339"/>
            <a:ext cx="339369" cy="13967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object 60"/>
          <p:cNvGrpSpPr/>
          <p:nvPr/>
        </p:nvGrpSpPr>
        <p:grpSpPr>
          <a:xfrm>
            <a:off x="2454032" y="3378543"/>
            <a:ext cx="140970" cy="114300"/>
            <a:chOff x="2454032" y="3378543"/>
            <a:chExt cx="140970" cy="114300"/>
          </a:xfrm>
        </p:grpSpPr>
        <p:sp>
          <p:nvSpPr>
            <p:cNvPr id="61" name="object 61"/>
            <p:cNvSpPr/>
            <p:nvPr/>
          </p:nvSpPr>
          <p:spPr>
            <a:xfrm>
              <a:off x="2454032" y="3380270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30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522752" y="3378543"/>
              <a:ext cx="71704" cy="114096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2660661" y="3407981"/>
            <a:ext cx="200025" cy="83185"/>
            <a:chOff x="2660661" y="3407981"/>
            <a:chExt cx="200025" cy="83185"/>
          </a:xfrm>
        </p:grpSpPr>
        <p:sp>
          <p:nvSpPr>
            <p:cNvPr id="64" name="object 64"/>
            <p:cNvSpPr/>
            <p:nvPr/>
          </p:nvSpPr>
          <p:spPr>
            <a:xfrm>
              <a:off x="2660661" y="3407981"/>
              <a:ext cx="86918" cy="8313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773183" y="3407981"/>
              <a:ext cx="86906" cy="83134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2920109" y="3378772"/>
            <a:ext cx="1525905" cy="114300"/>
            <a:chOff x="2920109" y="3378772"/>
            <a:chExt cx="1525905" cy="114300"/>
          </a:xfrm>
        </p:grpSpPr>
        <p:sp>
          <p:nvSpPr>
            <p:cNvPr id="67" name="object 67"/>
            <p:cNvSpPr/>
            <p:nvPr/>
          </p:nvSpPr>
          <p:spPr>
            <a:xfrm>
              <a:off x="2920109" y="3380270"/>
              <a:ext cx="323443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72991" y="3380270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388765" y="3380270"/>
              <a:ext cx="83108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501337" y="3380270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617111" y="3378772"/>
              <a:ext cx="186156" cy="11386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827753" y="3380270"/>
              <a:ext cx="281787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139004" y="3380270"/>
              <a:ext cx="8310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251577" y="3380270"/>
              <a:ext cx="99567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380609" y="3380270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/>
          <p:nvPr/>
        </p:nvSpPr>
        <p:spPr>
          <a:xfrm>
            <a:off x="4508930" y="3378772"/>
            <a:ext cx="91770" cy="11386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4662422" y="3352558"/>
            <a:ext cx="827405" cy="140335"/>
            <a:chOff x="4662422" y="3352558"/>
            <a:chExt cx="827405" cy="140335"/>
          </a:xfrm>
        </p:grpSpPr>
        <p:sp>
          <p:nvSpPr>
            <p:cNvPr id="78" name="object 78"/>
            <p:cNvSpPr/>
            <p:nvPr/>
          </p:nvSpPr>
          <p:spPr>
            <a:xfrm>
              <a:off x="4662422" y="3378771"/>
              <a:ext cx="95834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782742" y="3380270"/>
              <a:ext cx="76403" cy="11084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883555" y="3380270"/>
              <a:ext cx="268960" cy="11084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175274" y="3380270"/>
              <a:ext cx="83108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282868" y="3378771"/>
              <a:ext cx="95834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403188" y="3352558"/>
              <a:ext cx="86309" cy="138556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5556858" y="3378772"/>
            <a:ext cx="750570" cy="114300"/>
            <a:chOff x="5556858" y="3378772"/>
            <a:chExt cx="750570" cy="114300"/>
          </a:xfrm>
        </p:grpSpPr>
        <p:sp>
          <p:nvSpPr>
            <p:cNvPr id="85" name="object 85"/>
            <p:cNvSpPr/>
            <p:nvPr/>
          </p:nvSpPr>
          <p:spPr>
            <a:xfrm>
              <a:off x="5556858" y="3378772"/>
              <a:ext cx="302844" cy="11386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884188" y="3378772"/>
              <a:ext cx="186143" cy="11386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094817" y="3380270"/>
              <a:ext cx="8310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207390" y="3380270"/>
              <a:ext cx="99568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6379297" y="3380270"/>
            <a:ext cx="533400" cy="111125"/>
            <a:chOff x="6379297" y="3380270"/>
            <a:chExt cx="533400" cy="111125"/>
          </a:xfrm>
        </p:grpSpPr>
        <p:sp>
          <p:nvSpPr>
            <p:cNvPr id="90" name="object 90"/>
            <p:cNvSpPr/>
            <p:nvPr/>
          </p:nvSpPr>
          <p:spPr>
            <a:xfrm>
              <a:off x="6379297" y="3380270"/>
              <a:ext cx="76403" cy="11084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480110" y="3380270"/>
              <a:ext cx="169164" cy="11084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678712" y="3380270"/>
              <a:ext cx="99568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807744" y="3380270"/>
              <a:ext cx="104775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6984833" y="3378772"/>
            <a:ext cx="1016000" cy="114300"/>
            <a:chOff x="6984833" y="3378772"/>
            <a:chExt cx="1016000" cy="114300"/>
          </a:xfrm>
        </p:grpSpPr>
        <p:sp>
          <p:nvSpPr>
            <p:cNvPr id="95" name="object 95"/>
            <p:cNvSpPr/>
            <p:nvPr/>
          </p:nvSpPr>
          <p:spPr>
            <a:xfrm>
              <a:off x="6984833" y="3380270"/>
              <a:ext cx="104775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119046" y="3380270"/>
              <a:ext cx="403402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551875" y="3380270"/>
              <a:ext cx="86321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667648" y="3380270"/>
              <a:ext cx="83108" cy="11084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775243" y="3378772"/>
              <a:ext cx="95834" cy="11386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895563" y="3380270"/>
              <a:ext cx="104775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/>
          <p:nvPr/>
        </p:nvSpPr>
        <p:spPr>
          <a:xfrm>
            <a:off x="1931274" y="342644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2" name="object 102"/>
          <p:cNvGrpSpPr/>
          <p:nvPr/>
        </p:nvGrpSpPr>
        <p:grpSpPr>
          <a:xfrm>
            <a:off x="2045524" y="3627755"/>
            <a:ext cx="612775" cy="114300"/>
            <a:chOff x="2045524" y="3627755"/>
            <a:chExt cx="612775" cy="114300"/>
          </a:xfrm>
        </p:grpSpPr>
        <p:sp>
          <p:nvSpPr>
            <p:cNvPr id="103" name="object 103"/>
            <p:cNvSpPr/>
            <p:nvPr/>
          </p:nvSpPr>
          <p:spPr>
            <a:xfrm>
              <a:off x="2045524" y="3627755"/>
              <a:ext cx="297205" cy="11386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372168" y="3629253"/>
              <a:ext cx="76403" cy="110845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471736" y="3627755"/>
              <a:ext cx="186258" cy="11386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/>
          <p:nvPr/>
        </p:nvSpPr>
        <p:spPr>
          <a:xfrm>
            <a:off x="2725355" y="3629254"/>
            <a:ext cx="74244" cy="11084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2866884" y="3627755"/>
            <a:ext cx="749935" cy="114300"/>
            <a:chOff x="2866884" y="3627755"/>
            <a:chExt cx="749935" cy="114300"/>
          </a:xfrm>
        </p:grpSpPr>
        <p:sp>
          <p:nvSpPr>
            <p:cNvPr id="108" name="object 108"/>
            <p:cNvSpPr/>
            <p:nvPr/>
          </p:nvSpPr>
          <p:spPr>
            <a:xfrm>
              <a:off x="2866884" y="3627755"/>
              <a:ext cx="421487" cy="113868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312857" y="3629253"/>
              <a:ext cx="74244" cy="110845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411510" y="3629253"/>
              <a:ext cx="99567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530306" y="3629253"/>
              <a:ext cx="86004" cy="11084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3677575" y="3629254"/>
            <a:ext cx="691515" cy="111125"/>
            <a:chOff x="3677575" y="3629254"/>
            <a:chExt cx="691515" cy="111125"/>
          </a:xfrm>
        </p:grpSpPr>
        <p:sp>
          <p:nvSpPr>
            <p:cNvPr id="113" name="object 113"/>
            <p:cNvSpPr/>
            <p:nvPr/>
          </p:nvSpPr>
          <p:spPr>
            <a:xfrm>
              <a:off x="3677575" y="3629254"/>
              <a:ext cx="187299" cy="110845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894301" y="3629254"/>
              <a:ext cx="65354" cy="11084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84738" y="3629254"/>
              <a:ext cx="83108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097298" y="3629254"/>
              <a:ext cx="271195" cy="110845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/>
          <p:nvPr/>
        </p:nvSpPr>
        <p:spPr>
          <a:xfrm>
            <a:off x="1931274" y="367543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0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51442" y="388721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9" name="object 119"/>
          <p:cNvGrpSpPr/>
          <p:nvPr/>
        </p:nvGrpSpPr>
        <p:grpSpPr>
          <a:xfrm>
            <a:off x="2051442" y="3876738"/>
            <a:ext cx="200025" cy="114300"/>
            <a:chOff x="2051442" y="3876738"/>
            <a:chExt cx="200025" cy="114300"/>
          </a:xfrm>
        </p:grpSpPr>
        <p:sp>
          <p:nvSpPr>
            <p:cNvPr id="120" name="object 120"/>
            <p:cNvSpPr/>
            <p:nvPr/>
          </p:nvSpPr>
          <p:spPr>
            <a:xfrm>
              <a:off x="2051442" y="387832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155023" y="3876738"/>
              <a:ext cx="95834" cy="113855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2"/>
          <p:cNvGrpSpPr/>
          <p:nvPr/>
        </p:nvGrpSpPr>
        <p:grpSpPr>
          <a:xfrm>
            <a:off x="2318218" y="3876738"/>
            <a:ext cx="684530" cy="114300"/>
            <a:chOff x="2318218" y="3876738"/>
            <a:chExt cx="684530" cy="114300"/>
          </a:xfrm>
        </p:grpSpPr>
        <p:sp>
          <p:nvSpPr>
            <p:cNvPr id="123" name="object 123"/>
            <p:cNvSpPr/>
            <p:nvPr/>
          </p:nvSpPr>
          <p:spPr>
            <a:xfrm>
              <a:off x="2318218" y="3876738"/>
              <a:ext cx="264871" cy="113855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609378" y="3878237"/>
              <a:ext cx="104775" cy="110832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743579" y="3878237"/>
              <a:ext cx="65354" cy="110832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834016" y="3878237"/>
              <a:ext cx="168719" cy="112356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object 127"/>
          <p:cNvGrpSpPr/>
          <p:nvPr/>
        </p:nvGrpSpPr>
        <p:grpSpPr>
          <a:xfrm>
            <a:off x="3062222" y="3876738"/>
            <a:ext cx="889635" cy="114300"/>
            <a:chOff x="3062222" y="3876738"/>
            <a:chExt cx="889635" cy="114300"/>
          </a:xfrm>
        </p:grpSpPr>
        <p:sp>
          <p:nvSpPr>
            <p:cNvPr id="128" name="object 128"/>
            <p:cNvSpPr/>
            <p:nvPr/>
          </p:nvSpPr>
          <p:spPr>
            <a:xfrm>
              <a:off x="3062222" y="3876738"/>
              <a:ext cx="463270" cy="113855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551706" y="3878237"/>
              <a:ext cx="77952" cy="110832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659097" y="3878237"/>
              <a:ext cx="86309" cy="11083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774870" y="3878237"/>
              <a:ext cx="176390" cy="110832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/>
          <p:nvPr/>
        </p:nvSpPr>
        <p:spPr>
          <a:xfrm>
            <a:off x="1931274" y="392441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08"/>
                </a:lnTo>
                <a:lnTo>
                  <a:pt x="1613" y="12521"/>
                </a:lnTo>
                <a:lnTo>
                  <a:pt x="0" y="20485"/>
                </a:lnTo>
                <a:lnTo>
                  <a:pt x="1635" y="28471"/>
                </a:lnTo>
                <a:lnTo>
                  <a:pt x="6032" y="34994"/>
                </a:lnTo>
                <a:lnTo>
                  <a:pt x="12544" y="39394"/>
                </a:lnTo>
                <a:lnTo>
                  <a:pt x="20523" y="41008"/>
                </a:lnTo>
                <a:lnTo>
                  <a:pt x="28487" y="39394"/>
                </a:lnTo>
                <a:lnTo>
                  <a:pt x="34991" y="34994"/>
                </a:lnTo>
                <a:lnTo>
                  <a:pt x="39386" y="28471"/>
                </a:lnTo>
                <a:lnTo>
                  <a:pt x="41020" y="20485"/>
                </a:lnTo>
                <a:lnTo>
                  <a:pt x="39407" y="12521"/>
                </a:lnTo>
                <a:lnTo>
                  <a:pt x="35010" y="6008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052255" y="4127208"/>
            <a:ext cx="74244" cy="11084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986031" y="4222889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38" y="0"/>
                </a:moveTo>
                <a:lnTo>
                  <a:pt x="7048" y="0"/>
                </a:lnTo>
                <a:lnTo>
                  <a:pt x="4682" y="16875"/>
                </a:lnTo>
                <a:lnTo>
                  <a:pt x="0" y="42214"/>
                </a:lnTo>
                <a:lnTo>
                  <a:pt x="7429" y="42214"/>
                </a:lnTo>
                <a:lnTo>
                  <a:pt x="9676" y="34955"/>
                </a:lnTo>
                <a:lnTo>
                  <a:pt x="12249" y="25536"/>
                </a:lnTo>
                <a:lnTo>
                  <a:pt x="14698" y="15350"/>
                </a:lnTo>
                <a:lnTo>
                  <a:pt x="175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5" name="object 135"/>
          <p:cNvGrpSpPr/>
          <p:nvPr/>
        </p:nvGrpSpPr>
        <p:grpSpPr>
          <a:xfrm>
            <a:off x="2150908" y="4127208"/>
            <a:ext cx="683260" cy="112395"/>
            <a:chOff x="2150908" y="4127208"/>
            <a:chExt cx="683260" cy="112395"/>
          </a:xfrm>
        </p:grpSpPr>
        <p:sp>
          <p:nvSpPr>
            <p:cNvPr id="136" name="object 136"/>
            <p:cNvSpPr/>
            <p:nvPr/>
          </p:nvSpPr>
          <p:spPr>
            <a:xfrm>
              <a:off x="2150908" y="4127208"/>
              <a:ext cx="278688" cy="112369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452356" y="4127208"/>
              <a:ext cx="71475" cy="11084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547656" y="4127208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638080" y="4127208"/>
              <a:ext cx="8310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750653" y="4127208"/>
              <a:ext cx="83108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1" name="object 141"/>
          <p:cNvGrpSpPr/>
          <p:nvPr/>
        </p:nvGrpSpPr>
        <p:grpSpPr>
          <a:xfrm>
            <a:off x="2863226" y="4127208"/>
            <a:ext cx="181610" cy="111125"/>
            <a:chOff x="2863226" y="4127208"/>
            <a:chExt cx="181610" cy="111125"/>
          </a:xfrm>
        </p:grpSpPr>
        <p:sp>
          <p:nvSpPr>
            <p:cNvPr id="142" name="object 142"/>
            <p:cNvSpPr/>
            <p:nvPr/>
          </p:nvSpPr>
          <p:spPr>
            <a:xfrm>
              <a:off x="2978999" y="4127208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863226" y="4127208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4" name="object 144"/>
          <p:cNvGrpSpPr/>
          <p:nvPr/>
        </p:nvGrpSpPr>
        <p:grpSpPr>
          <a:xfrm>
            <a:off x="3107329" y="4125278"/>
            <a:ext cx="503555" cy="117475"/>
            <a:chOff x="3107329" y="4125278"/>
            <a:chExt cx="503555" cy="117475"/>
          </a:xfrm>
        </p:grpSpPr>
        <p:sp>
          <p:nvSpPr>
            <p:cNvPr id="145" name="object 145"/>
            <p:cNvSpPr/>
            <p:nvPr/>
          </p:nvSpPr>
          <p:spPr>
            <a:xfrm>
              <a:off x="3107329" y="4125278"/>
              <a:ext cx="97781" cy="117322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229570" y="4127208"/>
              <a:ext cx="71475" cy="11084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324871" y="4127208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412857" y="4125709"/>
              <a:ext cx="71983" cy="11386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511129" y="4127208"/>
              <a:ext cx="99567" cy="110845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0" name="object 150"/>
          <p:cNvSpPr/>
          <p:nvPr/>
        </p:nvSpPr>
        <p:spPr>
          <a:xfrm>
            <a:off x="3682211" y="413613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21" y="101600"/>
                </a:lnTo>
                <a:lnTo>
                  <a:pt x="10121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1" name="object 151"/>
          <p:cNvGrpSpPr/>
          <p:nvPr/>
        </p:nvGrpSpPr>
        <p:grpSpPr>
          <a:xfrm>
            <a:off x="3682211" y="4125709"/>
            <a:ext cx="200025" cy="114300"/>
            <a:chOff x="3682211" y="4125709"/>
            <a:chExt cx="200025" cy="114300"/>
          </a:xfrm>
        </p:grpSpPr>
        <p:sp>
          <p:nvSpPr>
            <p:cNvPr id="152" name="object 152"/>
            <p:cNvSpPr/>
            <p:nvPr/>
          </p:nvSpPr>
          <p:spPr>
            <a:xfrm>
              <a:off x="3682211" y="412724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9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811" y="8890"/>
                  </a:lnTo>
                  <a:lnTo>
                    <a:pt x="69811" y="110490"/>
                  </a:lnTo>
                  <a:lnTo>
                    <a:pt x="79895" y="110490"/>
                  </a:lnTo>
                  <a:lnTo>
                    <a:pt x="79895" y="8890"/>
                  </a:lnTo>
                  <a:lnTo>
                    <a:pt x="798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785792" y="4125709"/>
              <a:ext cx="95834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4" name="object 154"/>
          <p:cNvGrpSpPr/>
          <p:nvPr/>
        </p:nvGrpSpPr>
        <p:grpSpPr>
          <a:xfrm>
            <a:off x="3938573" y="4125709"/>
            <a:ext cx="867410" cy="114300"/>
            <a:chOff x="3938573" y="4125709"/>
            <a:chExt cx="867410" cy="114300"/>
          </a:xfrm>
        </p:grpSpPr>
        <p:sp>
          <p:nvSpPr>
            <p:cNvPr id="155" name="object 155"/>
            <p:cNvSpPr/>
            <p:nvPr/>
          </p:nvSpPr>
          <p:spPr>
            <a:xfrm>
              <a:off x="3938573" y="4127208"/>
              <a:ext cx="207670" cy="112369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170704" y="4125709"/>
              <a:ext cx="199059" cy="113868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399126" y="4127208"/>
              <a:ext cx="290525" cy="110845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719115" y="4127208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9" name="object 159"/>
          <p:cNvSpPr/>
          <p:nvPr/>
        </p:nvSpPr>
        <p:spPr>
          <a:xfrm>
            <a:off x="5068924" y="4125709"/>
            <a:ext cx="95834" cy="11386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834888" y="4125709"/>
            <a:ext cx="127749" cy="11386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1" name="object 161"/>
          <p:cNvGrpSpPr/>
          <p:nvPr/>
        </p:nvGrpSpPr>
        <p:grpSpPr>
          <a:xfrm>
            <a:off x="5189244" y="4127208"/>
            <a:ext cx="672465" cy="111125"/>
            <a:chOff x="5189244" y="4127208"/>
            <a:chExt cx="672465" cy="111125"/>
          </a:xfrm>
        </p:grpSpPr>
        <p:sp>
          <p:nvSpPr>
            <p:cNvPr id="162" name="object 162"/>
            <p:cNvSpPr/>
            <p:nvPr/>
          </p:nvSpPr>
          <p:spPr>
            <a:xfrm>
              <a:off x="5189244" y="4127208"/>
              <a:ext cx="76390" cy="110845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5290044" y="4127208"/>
              <a:ext cx="269062" cy="110845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5581864" y="4127208"/>
              <a:ext cx="279323" cy="110845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5" name="object 165"/>
          <p:cNvGrpSpPr/>
          <p:nvPr/>
        </p:nvGrpSpPr>
        <p:grpSpPr>
          <a:xfrm>
            <a:off x="5928532" y="4125278"/>
            <a:ext cx="485140" cy="117475"/>
            <a:chOff x="5928532" y="4125278"/>
            <a:chExt cx="485140" cy="117475"/>
          </a:xfrm>
        </p:grpSpPr>
        <p:sp>
          <p:nvSpPr>
            <p:cNvPr id="166" name="object 166"/>
            <p:cNvSpPr/>
            <p:nvPr/>
          </p:nvSpPr>
          <p:spPr>
            <a:xfrm>
              <a:off x="5928532" y="4125278"/>
              <a:ext cx="97781" cy="117322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050774" y="4127208"/>
              <a:ext cx="71475" cy="11084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146074" y="4127208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234060" y="4125709"/>
              <a:ext cx="179273" cy="113868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0" name="object 170"/>
          <p:cNvSpPr/>
          <p:nvPr/>
        </p:nvSpPr>
        <p:spPr>
          <a:xfrm>
            <a:off x="6818336" y="413613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59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1" name="object 171"/>
          <p:cNvGrpSpPr/>
          <p:nvPr/>
        </p:nvGrpSpPr>
        <p:grpSpPr>
          <a:xfrm>
            <a:off x="6818336" y="4125709"/>
            <a:ext cx="200025" cy="114300"/>
            <a:chOff x="6818336" y="4125709"/>
            <a:chExt cx="200025" cy="114300"/>
          </a:xfrm>
        </p:grpSpPr>
        <p:sp>
          <p:nvSpPr>
            <p:cNvPr id="172" name="object 172"/>
            <p:cNvSpPr/>
            <p:nvPr/>
          </p:nvSpPr>
          <p:spPr>
            <a:xfrm>
              <a:off x="6818336" y="412724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09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6921917" y="4125709"/>
              <a:ext cx="95834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4" name="object 174"/>
          <p:cNvGrpSpPr/>
          <p:nvPr/>
        </p:nvGrpSpPr>
        <p:grpSpPr>
          <a:xfrm>
            <a:off x="7074699" y="4125709"/>
            <a:ext cx="751205" cy="114300"/>
            <a:chOff x="7074699" y="4125709"/>
            <a:chExt cx="751205" cy="114300"/>
          </a:xfrm>
        </p:grpSpPr>
        <p:sp>
          <p:nvSpPr>
            <p:cNvPr id="175" name="object 175"/>
            <p:cNvSpPr/>
            <p:nvPr/>
          </p:nvSpPr>
          <p:spPr>
            <a:xfrm>
              <a:off x="7074699" y="4127208"/>
              <a:ext cx="207670" cy="112369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7306817" y="4125709"/>
              <a:ext cx="199059" cy="113868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7535239" y="4127208"/>
              <a:ext cx="290525" cy="110845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8" name="object 178"/>
          <p:cNvGrpSpPr/>
          <p:nvPr/>
        </p:nvGrpSpPr>
        <p:grpSpPr>
          <a:xfrm>
            <a:off x="7855228" y="4125709"/>
            <a:ext cx="243840" cy="114300"/>
            <a:chOff x="7855228" y="4125709"/>
            <a:chExt cx="243840" cy="114300"/>
          </a:xfrm>
        </p:grpSpPr>
        <p:sp>
          <p:nvSpPr>
            <p:cNvPr id="179" name="object 179"/>
            <p:cNvSpPr/>
            <p:nvPr/>
          </p:nvSpPr>
          <p:spPr>
            <a:xfrm>
              <a:off x="7971001" y="4125709"/>
              <a:ext cx="127761" cy="113868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855228" y="4127208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1" name="object 181"/>
          <p:cNvSpPr/>
          <p:nvPr/>
        </p:nvSpPr>
        <p:spPr>
          <a:xfrm>
            <a:off x="6475233" y="4125430"/>
            <a:ext cx="136804" cy="11262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680846" y="4125709"/>
            <a:ext cx="68884" cy="11234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931274" y="417338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0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047276" y="4374693"/>
            <a:ext cx="92075" cy="114300"/>
          </a:xfrm>
          <a:custGeom>
            <a:avLst/>
            <a:gdLst/>
            <a:ahLst/>
            <a:cxnLst/>
            <a:rect l="l" t="t" r="r" b="b"/>
            <a:pathLst>
              <a:path w="92075" h="114300">
                <a:moveTo>
                  <a:pt x="47878" y="0"/>
                </a:moveTo>
                <a:lnTo>
                  <a:pt x="28600" y="4014"/>
                </a:lnTo>
                <a:lnTo>
                  <a:pt x="13452" y="15449"/>
                </a:lnTo>
                <a:lnTo>
                  <a:pt x="3548" y="33389"/>
                </a:lnTo>
                <a:lnTo>
                  <a:pt x="0" y="56921"/>
                </a:lnTo>
                <a:lnTo>
                  <a:pt x="3548" y="80456"/>
                </a:lnTo>
                <a:lnTo>
                  <a:pt x="13452" y="98405"/>
                </a:lnTo>
                <a:lnTo>
                  <a:pt x="28600" y="109849"/>
                </a:lnTo>
                <a:lnTo>
                  <a:pt x="47878" y="113868"/>
                </a:lnTo>
                <a:lnTo>
                  <a:pt x="64181" y="111077"/>
                </a:lnTo>
                <a:lnTo>
                  <a:pt x="77311" y="103412"/>
                </a:lnTo>
                <a:lnTo>
                  <a:pt x="86698" y="91933"/>
                </a:lnTo>
                <a:lnTo>
                  <a:pt x="91770" y="77698"/>
                </a:lnTo>
                <a:lnTo>
                  <a:pt x="81610" y="77698"/>
                </a:lnTo>
                <a:lnTo>
                  <a:pt x="77475" y="88280"/>
                </a:lnTo>
                <a:lnTo>
                  <a:pt x="70097" y="96726"/>
                </a:lnTo>
                <a:lnTo>
                  <a:pt x="60043" y="102319"/>
                </a:lnTo>
                <a:lnTo>
                  <a:pt x="47878" y="104343"/>
                </a:lnTo>
                <a:lnTo>
                  <a:pt x="33064" y="101266"/>
                </a:lnTo>
                <a:lnTo>
                  <a:pt x="20951" y="92186"/>
                </a:lnTo>
                <a:lnTo>
                  <a:pt x="12778" y="77329"/>
                </a:lnTo>
                <a:lnTo>
                  <a:pt x="9778" y="56921"/>
                </a:lnTo>
                <a:lnTo>
                  <a:pt x="12778" y="36571"/>
                </a:lnTo>
                <a:lnTo>
                  <a:pt x="20951" y="21716"/>
                </a:lnTo>
                <a:lnTo>
                  <a:pt x="33064" y="12615"/>
                </a:lnTo>
                <a:lnTo>
                  <a:pt x="47878" y="9525"/>
                </a:lnTo>
                <a:lnTo>
                  <a:pt x="60043" y="11551"/>
                </a:lnTo>
                <a:lnTo>
                  <a:pt x="70097" y="17148"/>
                </a:lnTo>
                <a:lnTo>
                  <a:pt x="77475" y="25587"/>
                </a:lnTo>
                <a:lnTo>
                  <a:pt x="81610" y="36144"/>
                </a:lnTo>
                <a:lnTo>
                  <a:pt x="91770" y="36144"/>
                </a:lnTo>
                <a:lnTo>
                  <a:pt x="86698" y="21892"/>
                </a:lnTo>
                <a:lnTo>
                  <a:pt x="77311" y="10423"/>
                </a:lnTo>
                <a:lnTo>
                  <a:pt x="64181" y="2779"/>
                </a:lnTo>
                <a:lnTo>
                  <a:pt x="478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156141" y="4376166"/>
            <a:ext cx="600075" cy="137795"/>
          </a:xfrm>
          <a:custGeom>
            <a:avLst/>
            <a:gdLst/>
            <a:ahLst/>
            <a:cxnLst/>
            <a:rect l="l" t="t" r="r" b="b"/>
            <a:pathLst>
              <a:path w="600075" h="137795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  <a:path w="600075" h="137795">
                <a:moveTo>
                  <a:pt x="184124" y="110871"/>
                </a:moveTo>
                <a:lnTo>
                  <a:pt x="171970" y="77470"/>
                </a:lnTo>
                <a:lnTo>
                  <a:pt x="168668" y="68376"/>
                </a:lnTo>
                <a:lnTo>
                  <a:pt x="158419" y="40220"/>
                </a:lnTo>
                <a:lnTo>
                  <a:pt x="158419" y="68376"/>
                </a:lnTo>
                <a:lnTo>
                  <a:pt x="118364" y="68376"/>
                </a:lnTo>
                <a:lnTo>
                  <a:pt x="138023" y="13195"/>
                </a:lnTo>
                <a:lnTo>
                  <a:pt x="138785" y="13195"/>
                </a:lnTo>
                <a:lnTo>
                  <a:pt x="158419" y="68376"/>
                </a:lnTo>
                <a:lnTo>
                  <a:pt x="158419" y="40220"/>
                </a:lnTo>
                <a:lnTo>
                  <a:pt x="148590" y="13195"/>
                </a:lnTo>
                <a:lnTo>
                  <a:pt x="143814" y="38"/>
                </a:lnTo>
                <a:lnTo>
                  <a:pt x="132994" y="38"/>
                </a:lnTo>
                <a:lnTo>
                  <a:pt x="92659" y="110871"/>
                </a:lnTo>
                <a:lnTo>
                  <a:pt x="103276" y="110871"/>
                </a:lnTo>
                <a:lnTo>
                  <a:pt x="115138" y="77470"/>
                </a:lnTo>
                <a:lnTo>
                  <a:pt x="161671" y="77470"/>
                </a:lnTo>
                <a:lnTo>
                  <a:pt x="173532" y="110871"/>
                </a:lnTo>
                <a:lnTo>
                  <a:pt x="184124" y="110871"/>
                </a:lnTo>
                <a:close/>
              </a:path>
              <a:path w="600075" h="137795">
                <a:moveTo>
                  <a:pt x="286258" y="38"/>
                </a:moveTo>
                <a:lnTo>
                  <a:pt x="276148" y="38"/>
                </a:lnTo>
                <a:lnTo>
                  <a:pt x="276148" y="50850"/>
                </a:lnTo>
                <a:lnTo>
                  <a:pt x="213258" y="50850"/>
                </a:lnTo>
                <a:lnTo>
                  <a:pt x="213258" y="38"/>
                </a:lnTo>
                <a:lnTo>
                  <a:pt x="203149" y="38"/>
                </a:lnTo>
                <a:lnTo>
                  <a:pt x="203149" y="110871"/>
                </a:lnTo>
                <a:lnTo>
                  <a:pt x="213258" y="110871"/>
                </a:lnTo>
                <a:lnTo>
                  <a:pt x="213258" y="59944"/>
                </a:lnTo>
                <a:lnTo>
                  <a:pt x="276148" y="59944"/>
                </a:lnTo>
                <a:lnTo>
                  <a:pt x="276148" y="110871"/>
                </a:lnTo>
                <a:lnTo>
                  <a:pt x="286258" y="110871"/>
                </a:lnTo>
                <a:lnTo>
                  <a:pt x="286258" y="38"/>
                </a:lnTo>
                <a:close/>
              </a:path>
              <a:path w="600075" h="137795">
                <a:moveTo>
                  <a:pt x="406247" y="101777"/>
                </a:moveTo>
                <a:lnTo>
                  <a:pt x="393268" y="101777"/>
                </a:lnTo>
                <a:lnTo>
                  <a:pt x="393268" y="9118"/>
                </a:lnTo>
                <a:lnTo>
                  <a:pt x="393268" y="38"/>
                </a:lnTo>
                <a:lnTo>
                  <a:pt x="383641" y="38"/>
                </a:lnTo>
                <a:lnTo>
                  <a:pt x="383641" y="9118"/>
                </a:lnTo>
                <a:lnTo>
                  <a:pt x="383641" y="101777"/>
                </a:lnTo>
                <a:lnTo>
                  <a:pt x="324434" y="101777"/>
                </a:lnTo>
                <a:lnTo>
                  <a:pt x="329425" y="92125"/>
                </a:lnTo>
                <a:lnTo>
                  <a:pt x="333248" y="80187"/>
                </a:lnTo>
                <a:lnTo>
                  <a:pt x="335876" y="65633"/>
                </a:lnTo>
                <a:lnTo>
                  <a:pt x="337362" y="48158"/>
                </a:lnTo>
                <a:lnTo>
                  <a:pt x="339090" y="9118"/>
                </a:lnTo>
                <a:lnTo>
                  <a:pt x="383641" y="9118"/>
                </a:lnTo>
                <a:lnTo>
                  <a:pt x="383641" y="38"/>
                </a:lnTo>
                <a:lnTo>
                  <a:pt x="329895" y="38"/>
                </a:lnTo>
                <a:lnTo>
                  <a:pt x="327660" y="48158"/>
                </a:lnTo>
                <a:lnTo>
                  <a:pt x="325767" y="68605"/>
                </a:lnTo>
                <a:lnTo>
                  <a:pt x="322351" y="83693"/>
                </a:lnTo>
                <a:lnTo>
                  <a:pt x="317741" y="94424"/>
                </a:lnTo>
                <a:lnTo>
                  <a:pt x="312293" y="101777"/>
                </a:lnTo>
                <a:lnTo>
                  <a:pt x="305257" y="101777"/>
                </a:lnTo>
                <a:lnTo>
                  <a:pt x="305257" y="137769"/>
                </a:lnTo>
                <a:lnTo>
                  <a:pt x="314909" y="137769"/>
                </a:lnTo>
                <a:lnTo>
                  <a:pt x="314909" y="110871"/>
                </a:lnTo>
                <a:lnTo>
                  <a:pt x="396621" y="110871"/>
                </a:lnTo>
                <a:lnTo>
                  <a:pt x="396621" y="137490"/>
                </a:lnTo>
                <a:lnTo>
                  <a:pt x="406247" y="137490"/>
                </a:lnTo>
                <a:lnTo>
                  <a:pt x="406247" y="110871"/>
                </a:lnTo>
                <a:lnTo>
                  <a:pt x="406247" y="101777"/>
                </a:lnTo>
                <a:close/>
              </a:path>
              <a:path w="600075" h="137795">
                <a:moveTo>
                  <a:pt x="509066" y="110871"/>
                </a:moveTo>
                <a:lnTo>
                  <a:pt x="496912" y="77470"/>
                </a:lnTo>
                <a:lnTo>
                  <a:pt x="493610" y="68376"/>
                </a:lnTo>
                <a:lnTo>
                  <a:pt x="483362" y="40220"/>
                </a:lnTo>
                <a:lnTo>
                  <a:pt x="483362" y="68376"/>
                </a:lnTo>
                <a:lnTo>
                  <a:pt x="443306" y="68376"/>
                </a:lnTo>
                <a:lnTo>
                  <a:pt x="462965" y="13195"/>
                </a:lnTo>
                <a:lnTo>
                  <a:pt x="463727" y="13195"/>
                </a:lnTo>
                <a:lnTo>
                  <a:pt x="483362" y="68376"/>
                </a:lnTo>
                <a:lnTo>
                  <a:pt x="483362" y="40220"/>
                </a:lnTo>
                <a:lnTo>
                  <a:pt x="473532" y="13195"/>
                </a:lnTo>
                <a:lnTo>
                  <a:pt x="468757" y="38"/>
                </a:lnTo>
                <a:lnTo>
                  <a:pt x="457936" y="38"/>
                </a:lnTo>
                <a:lnTo>
                  <a:pt x="417601" y="110871"/>
                </a:lnTo>
                <a:lnTo>
                  <a:pt x="428218" y="110871"/>
                </a:lnTo>
                <a:lnTo>
                  <a:pt x="440080" y="77470"/>
                </a:lnTo>
                <a:lnTo>
                  <a:pt x="486613" y="77470"/>
                </a:lnTo>
                <a:lnTo>
                  <a:pt x="498475" y="110871"/>
                </a:lnTo>
                <a:lnTo>
                  <a:pt x="509066" y="110871"/>
                </a:lnTo>
                <a:close/>
              </a:path>
              <a:path w="600075" h="137795">
                <a:moveTo>
                  <a:pt x="599567" y="34239"/>
                </a:moveTo>
                <a:lnTo>
                  <a:pt x="597293" y="20726"/>
                </a:lnTo>
                <a:lnTo>
                  <a:pt x="590550" y="9867"/>
                </a:lnTo>
                <a:lnTo>
                  <a:pt x="589610" y="9271"/>
                </a:lnTo>
                <a:lnTo>
                  <a:pt x="589610" y="34239"/>
                </a:lnTo>
                <a:lnTo>
                  <a:pt x="588010" y="44297"/>
                </a:lnTo>
                <a:lnTo>
                  <a:pt x="583184" y="52273"/>
                </a:lnTo>
                <a:lnTo>
                  <a:pt x="575119" y="57518"/>
                </a:lnTo>
                <a:lnTo>
                  <a:pt x="563753" y="59410"/>
                </a:lnTo>
                <a:lnTo>
                  <a:pt x="538200" y="59410"/>
                </a:lnTo>
                <a:lnTo>
                  <a:pt x="538200" y="9118"/>
                </a:lnTo>
                <a:lnTo>
                  <a:pt x="563575" y="9118"/>
                </a:lnTo>
                <a:lnTo>
                  <a:pt x="575043" y="10998"/>
                </a:lnTo>
                <a:lnTo>
                  <a:pt x="583171" y="16230"/>
                </a:lnTo>
                <a:lnTo>
                  <a:pt x="588010" y="24180"/>
                </a:lnTo>
                <a:lnTo>
                  <a:pt x="589610" y="34239"/>
                </a:lnTo>
                <a:lnTo>
                  <a:pt x="589610" y="9271"/>
                </a:lnTo>
                <a:lnTo>
                  <a:pt x="589394" y="9118"/>
                </a:lnTo>
                <a:lnTo>
                  <a:pt x="579386" y="2654"/>
                </a:lnTo>
                <a:lnTo>
                  <a:pt x="563854" y="38"/>
                </a:lnTo>
                <a:lnTo>
                  <a:pt x="528091" y="38"/>
                </a:lnTo>
                <a:lnTo>
                  <a:pt x="528091" y="110871"/>
                </a:lnTo>
                <a:lnTo>
                  <a:pt x="538200" y="110871"/>
                </a:lnTo>
                <a:lnTo>
                  <a:pt x="538200" y="68503"/>
                </a:lnTo>
                <a:lnTo>
                  <a:pt x="564007" y="68503"/>
                </a:lnTo>
                <a:lnTo>
                  <a:pt x="579450" y="65887"/>
                </a:lnTo>
                <a:lnTo>
                  <a:pt x="589381" y="59410"/>
                </a:lnTo>
                <a:lnTo>
                  <a:pt x="590575" y="58648"/>
                </a:lnTo>
                <a:lnTo>
                  <a:pt x="597306" y="47777"/>
                </a:lnTo>
                <a:lnTo>
                  <a:pt x="599567" y="342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6" name="object 186"/>
          <p:cNvGrpSpPr/>
          <p:nvPr/>
        </p:nvGrpSpPr>
        <p:grpSpPr>
          <a:xfrm>
            <a:off x="2772802" y="4374693"/>
            <a:ext cx="396875" cy="114300"/>
            <a:chOff x="2772802" y="4374693"/>
            <a:chExt cx="396875" cy="114300"/>
          </a:xfrm>
        </p:grpSpPr>
        <p:sp>
          <p:nvSpPr>
            <p:cNvPr id="187" name="object 187"/>
            <p:cNvSpPr/>
            <p:nvPr/>
          </p:nvSpPr>
          <p:spPr>
            <a:xfrm>
              <a:off x="2772802" y="437616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4" h="110489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875926" y="4376191"/>
              <a:ext cx="8310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983520" y="4374693"/>
              <a:ext cx="95834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103840" y="4376191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1" name="object 191"/>
          <p:cNvGrpSpPr/>
          <p:nvPr/>
        </p:nvGrpSpPr>
        <p:grpSpPr>
          <a:xfrm>
            <a:off x="3237139" y="4376166"/>
            <a:ext cx="788035" cy="111125"/>
            <a:chOff x="3237139" y="4376166"/>
            <a:chExt cx="788035" cy="111125"/>
          </a:xfrm>
        </p:grpSpPr>
        <p:sp>
          <p:nvSpPr>
            <p:cNvPr id="192" name="object 192"/>
            <p:cNvSpPr/>
            <p:nvPr/>
          </p:nvSpPr>
          <p:spPr>
            <a:xfrm>
              <a:off x="3237139" y="4376166"/>
              <a:ext cx="291668" cy="110870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557484" y="4376191"/>
              <a:ext cx="372719" cy="11084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959642" y="4376191"/>
              <a:ext cx="65354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5" name="object 195"/>
          <p:cNvGrpSpPr/>
          <p:nvPr/>
        </p:nvGrpSpPr>
        <p:grpSpPr>
          <a:xfrm>
            <a:off x="4050066" y="4376191"/>
            <a:ext cx="294005" cy="111125"/>
            <a:chOff x="4050066" y="4376191"/>
            <a:chExt cx="294005" cy="111125"/>
          </a:xfrm>
        </p:grpSpPr>
        <p:sp>
          <p:nvSpPr>
            <p:cNvPr id="196" name="object 196"/>
            <p:cNvSpPr/>
            <p:nvPr/>
          </p:nvSpPr>
          <p:spPr>
            <a:xfrm>
              <a:off x="4162639" y="4376191"/>
              <a:ext cx="86309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4050066" y="4376191"/>
              <a:ext cx="83108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278400" y="4376191"/>
              <a:ext cx="65354" cy="11084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9" name="object 199"/>
          <p:cNvGrpSpPr/>
          <p:nvPr/>
        </p:nvGrpSpPr>
        <p:grpSpPr>
          <a:xfrm>
            <a:off x="4404968" y="4374693"/>
            <a:ext cx="783590" cy="114300"/>
            <a:chOff x="4404968" y="4374693"/>
            <a:chExt cx="783590" cy="114300"/>
          </a:xfrm>
        </p:grpSpPr>
        <p:sp>
          <p:nvSpPr>
            <p:cNvPr id="200" name="object 200"/>
            <p:cNvSpPr/>
            <p:nvPr/>
          </p:nvSpPr>
          <p:spPr>
            <a:xfrm>
              <a:off x="4404968" y="437616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89">
                  <a:moveTo>
                    <a:pt x="80378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40" y="8890"/>
                  </a:lnTo>
                  <a:lnTo>
                    <a:pt x="35140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78" y="8890"/>
                  </a:lnTo>
                  <a:lnTo>
                    <a:pt x="803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4508105" y="4376191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4598529" y="4374693"/>
              <a:ext cx="466356" cy="113868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5088710" y="4376191"/>
              <a:ext cx="99567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4" name="object 204"/>
          <p:cNvGrpSpPr/>
          <p:nvPr/>
        </p:nvGrpSpPr>
        <p:grpSpPr>
          <a:xfrm>
            <a:off x="5260618" y="4374693"/>
            <a:ext cx="1103630" cy="114300"/>
            <a:chOff x="5260618" y="4374693"/>
            <a:chExt cx="1103630" cy="114300"/>
          </a:xfrm>
        </p:grpSpPr>
        <p:sp>
          <p:nvSpPr>
            <p:cNvPr id="205" name="object 205"/>
            <p:cNvSpPr/>
            <p:nvPr/>
          </p:nvSpPr>
          <p:spPr>
            <a:xfrm>
              <a:off x="5260618" y="4376191"/>
              <a:ext cx="74244" cy="110845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359271" y="4376191"/>
              <a:ext cx="65354" cy="11084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5449695" y="4376166"/>
              <a:ext cx="168935" cy="110870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641389" y="4376191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5757162" y="4376191"/>
              <a:ext cx="274167" cy="110845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060768" y="4376191"/>
              <a:ext cx="76403" cy="110845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160336" y="4376191"/>
              <a:ext cx="83108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6267931" y="4374693"/>
              <a:ext cx="95834" cy="113868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3" name="object 213"/>
          <p:cNvSpPr/>
          <p:nvPr/>
        </p:nvSpPr>
        <p:spPr>
          <a:xfrm>
            <a:off x="1931274" y="442236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052255" y="4625175"/>
            <a:ext cx="74244" cy="110845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825893" y="4625175"/>
            <a:ext cx="76098" cy="11084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190814" y="4720857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38" y="0"/>
                </a:moveTo>
                <a:lnTo>
                  <a:pt x="7048" y="0"/>
                </a:lnTo>
                <a:lnTo>
                  <a:pt x="4682" y="16863"/>
                </a:lnTo>
                <a:lnTo>
                  <a:pt x="0" y="42202"/>
                </a:lnTo>
                <a:lnTo>
                  <a:pt x="7429" y="42202"/>
                </a:lnTo>
                <a:lnTo>
                  <a:pt x="9676" y="34943"/>
                </a:lnTo>
                <a:lnTo>
                  <a:pt x="12249" y="25525"/>
                </a:lnTo>
                <a:lnTo>
                  <a:pt x="14698" y="15343"/>
                </a:lnTo>
                <a:lnTo>
                  <a:pt x="175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130284" y="4623676"/>
            <a:ext cx="73177" cy="113855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150908" y="4625175"/>
            <a:ext cx="86309" cy="11084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9" name="object 219"/>
          <p:cNvGrpSpPr/>
          <p:nvPr/>
        </p:nvGrpSpPr>
        <p:grpSpPr>
          <a:xfrm>
            <a:off x="2259951" y="4625086"/>
            <a:ext cx="526415" cy="111125"/>
            <a:chOff x="2259951" y="4625086"/>
            <a:chExt cx="526415" cy="111125"/>
          </a:xfrm>
        </p:grpSpPr>
        <p:sp>
          <p:nvSpPr>
            <p:cNvPr id="220" name="object 220"/>
            <p:cNvSpPr/>
            <p:nvPr/>
          </p:nvSpPr>
          <p:spPr>
            <a:xfrm>
              <a:off x="2259951" y="462508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4" h="110489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363075" y="4625175"/>
              <a:ext cx="71475" cy="110845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458375" y="4625175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574149" y="4625175"/>
              <a:ext cx="83108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686721" y="4625175"/>
              <a:ext cx="99568" cy="110845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5" name="object 225"/>
          <p:cNvGrpSpPr/>
          <p:nvPr/>
        </p:nvGrpSpPr>
        <p:grpSpPr>
          <a:xfrm>
            <a:off x="2858629" y="4623676"/>
            <a:ext cx="909319" cy="114300"/>
            <a:chOff x="2858629" y="4623676"/>
            <a:chExt cx="909319" cy="114300"/>
          </a:xfrm>
        </p:grpSpPr>
        <p:sp>
          <p:nvSpPr>
            <p:cNvPr id="226" name="object 226"/>
            <p:cNvSpPr/>
            <p:nvPr/>
          </p:nvSpPr>
          <p:spPr>
            <a:xfrm>
              <a:off x="2858629" y="4625175"/>
              <a:ext cx="74244" cy="11084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952304" y="4623676"/>
              <a:ext cx="95834" cy="11385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070185" y="4623676"/>
              <a:ext cx="71983" cy="113855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168458" y="4625175"/>
              <a:ext cx="104775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7680" y="4623676"/>
              <a:ext cx="341096" cy="113855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668241" y="4625175"/>
              <a:ext cx="99567" cy="110845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2" name="object 232"/>
          <p:cNvSpPr/>
          <p:nvPr/>
        </p:nvSpPr>
        <p:spPr>
          <a:xfrm>
            <a:off x="3835170" y="4623676"/>
            <a:ext cx="91770" cy="113855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3" name="object 233"/>
          <p:cNvGrpSpPr/>
          <p:nvPr/>
        </p:nvGrpSpPr>
        <p:grpSpPr>
          <a:xfrm>
            <a:off x="3993640" y="4597463"/>
            <a:ext cx="836294" cy="140335"/>
            <a:chOff x="3993640" y="4597463"/>
            <a:chExt cx="836294" cy="140335"/>
          </a:xfrm>
        </p:grpSpPr>
        <p:sp>
          <p:nvSpPr>
            <p:cNvPr id="234" name="object 234"/>
            <p:cNvSpPr/>
            <p:nvPr/>
          </p:nvSpPr>
          <p:spPr>
            <a:xfrm>
              <a:off x="3993640" y="4625175"/>
              <a:ext cx="74244" cy="110845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092294" y="4625175"/>
              <a:ext cx="99580" cy="110845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4221326" y="4625175"/>
              <a:ext cx="76403" cy="110845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317160" y="4623676"/>
              <a:ext cx="95834" cy="11385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437480" y="4625175"/>
              <a:ext cx="71475" cy="110845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4532781" y="4623676"/>
              <a:ext cx="186258" cy="113855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4743524" y="4597463"/>
              <a:ext cx="86309" cy="138556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1" name="object 241"/>
          <p:cNvSpPr/>
          <p:nvPr/>
        </p:nvSpPr>
        <p:spPr>
          <a:xfrm>
            <a:off x="4901360" y="463397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599"/>
                </a:moveTo>
                <a:lnTo>
                  <a:pt x="10109" y="101599"/>
                </a:lnTo>
                <a:lnTo>
                  <a:pt x="10109" y="0"/>
                </a:lnTo>
                <a:lnTo>
                  <a:pt x="0" y="0"/>
                </a:lnTo>
                <a:lnTo>
                  <a:pt x="0" y="101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2" name="object 242"/>
          <p:cNvGrpSpPr/>
          <p:nvPr/>
        </p:nvGrpSpPr>
        <p:grpSpPr>
          <a:xfrm>
            <a:off x="4901360" y="4623676"/>
            <a:ext cx="314960" cy="139700"/>
            <a:chOff x="4901360" y="4623676"/>
            <a:chExt cx="314960" cy="139700"/>
          </a:xfrm>
        </p:grpSpPr>
        <p:sp>
          <p:nvSpPr>
            <p:cNvPr id="243" name="object 243"/>
            <p:cNvSpPr/>
            <p:nvPr/>
          </p:nvSpPr>
          <p:spPr>
            <a:xfrm>
              <a:off x="4901360" y="462508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5004941" y="4623676"/>
              <a:ext cx="210845" cy="139242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5" name="object 245"/>
          <p:cNvGrpSpPr/>
          <p:nvPr/>
        </p:nvGrpSpPr>
        <p:grpSpPr>
          <a:xfrm>
            <a:off x="5275490" y="4623676"/>
            <a:ext cx="596900" cy="114300"/>
            <a:chOff x="5275490" y="4623676"/>
            <a:chExt cx="596900" cy="114300"/>
          </a:xfrm>
        </p:grpSpPr>
        <p:sp>
          <p:nvSpPr>
            <p:cNvPr id="246" name="object 246"/>
            <p:cNvSpPr/>
            <p:nvPr/>
          </p:nvSpPr>
          <p:spPr>
            <a:xfrm>
              <a:off x="5275490" y="4623676"/>
              <a:ext cx="189229" cy="113855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5487478" y="4625175"/>
              <a:ext cx="65354" cy="110845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5577902" y="4625175"/>
              <a:ext cx="174142" cy="110845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5776505" y="4623676"/>
              <a:ext cx="95834" cy="11385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0" name="object 250"/>
          <p:cNvGrpSpPr/>
          <p:nvPr/>
        </p:nvGrpSpPr>
        <p:grpSpPr>
          <a:xfrm>
            <a:off x="5939699" y="4597463"/>
            <a:ext cx="819150" cy="140335"/>
            <a:chOff x="5939699" y="4597463"/>
            <a:chExt cx="819150" cy="140335"/>
          </a:xfrm>
        </p:grpSpPr>
        <p:sp>
          <p:nvSpPr>
            <p:cNvPr id="251" name="object 251"/>
            <p:cNvSpPr/>
            <p:nvPr/>
          </p:nvSpPr>
          <p:spPr>
            <a:xfrm>
              <a:off x="5939699" y="4625086"/>
              <a:ext cx="364515" cy="11244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6328624" y="4625175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6444397" y="4625175"/>
              <a:ext cx="8310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6551979" y="4623676"/>
              <a:ext cx="95846" cy="113855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6672299" y="4597463"/>
              <a:ext cx="86321" cy="138556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6" name="object 256"/>
          <p:cNvGrpSpPr/>
          <p:nvPr/>
        </p:nvGrpSpPr>
        <p:grpSpPr>
          <a:xfrm>
            <a:off x="7278685" y="4597463"/>
            <a:ext cx="784225" cy="140335"/>
            <a:chOff x="7278685" y="4597463"/>
            <a:chExt cx="784225" cy="140335"/>
          </a:xfrm>
        </p:grpSpPr>
        <p:sp>
          <p:nvSpPr>
            <p:cNvPr id="257" name="object 257"/>
            <p:cNvSpPr/>
            <p:nvPr/>
          </p:nvSpPr>
          <p:spPr>
            <a:xfrm>
              <a:off x="7278686" y="462508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5" h="110489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487" y="11049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7421599" y="4625175"/>
              <a:ext cx="86321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7537372" y="4625175"/>
              <a:ext cx="71475" cy="110845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7632673" y="4625175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7748446" y="4625175"/>
              <a:ext cx="8310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7856040" y="4623676"/>
              <a:ext cx="95834" cy="11385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7976360" y="4597463"/>
              <a:ext cx="86309" cy="138556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4" name="object 264"/>
          <p:cNvGrpSpPr/>
          <p:nvPr/>
        </p:nvGrpSpPr>
        <p:grpSpPr>
          <a:xfrm>
            <a:off x="6967307" y="4652874"/>
            <a:ext cx="200025" cy="83185"/>
            <a:chOff x="6967307" y="4652874"/>
            <a:chExt cx="200025" cy="83185"/>
          </a:xfrm>
        </p:grpSpPr>
        <p:sp>
          <p:nvSpPr>
            <p:cNvPr id="265" name="object 265"/>
            <p:cNvSpPr/>
            <p:nvPr/>
          </p:nvSpPr>
          <p:spPr>
            <a:xfrm>
              <a:off x="6967307" y="4652874"/>
              <a:ext cx="86918" cy="83146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7079829" y="4652874"/>
              <a:ext cx="86918" cy="83146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7" name="object 267"/>
          <p:cNvGrpSpPr/>
          <p:nvPr/>
        </p:nvGrpSpPr>
        <p:grpSpPr>
          <a:xfrm>
            <a:off x="8269120" y="4652874"/>
            <a:ext cx="200025" cy="83185"/>
            <a:chOff x="8269120" y="4652874"/>
            <a:chExt cx="200025" cy="83185"/>
          </a:xfrm>
        </p:grpSpPr>
        <p:sp>
          <p:nvSpPr>
            <p:cNvPr id="268" name="object 268"/>
            <p:cNvSpPr/>
            <p:nvPr/>
          </p:nvSpPr>
          <p:spPr>
            <a:xfrm>
              <a:off x="8269120" y="4652874"/>
              <a:ext cx="86918" cy="83146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8381642" y="4652874"/>
              <a:ext cx="86918" cy="83146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0" name="object 270"/>
          <p:cNvSpPr/>
          <p:nvPr/>
        </p:nvSpPr>
        <p:spPr>
          <a:xfrm>
            <a:off x="1931274" y="467135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08"/>
                </a:lnTo>
                <a:lnTo>
                  <a:pt x="1613" y="12521"/>
                </a:lnTo>
                <a:lnTo>
                  <a:pt x="0" y="20485"/>
                </a:lnTo>
                <a:lnTo>
                  <a:pt x="1635" y="28471"/>
                </a:lnTo>
                <a:lnTo>
                  <a:pt x="6032" y="34994"/>
                </a:lnTo>
                <a:lnTo>
                  <a:pt x="12544" y="39394"/>
                </a:lnTo>
                <a:lnTo>
                  <a:pt x="20523" y="41008"/>
                </a:lnTo>
                <a:lnTo>
                  <a:pt x="28487" y="39394"/>
                </a:lnTo>
                <a:lnTo>
                  <a:pt x="34991" y="34994"/>
                </a:lnTo>
                <a:lnTo>
                  <a:pt x="39386" y="28471"/>
                </a:lnTo>
                <a:lnTo>
                  <a:pt x="41020" y="20485"/>
                </a:lnTo>
                <a:lnTo>
                  <a:pt x="39407" y="12521"/>
                </a:lnTo>
                <a:lnTo>
                  <a:pt x="35010" y="6008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052255" y="4874145"/>
            <a:ext cx="74244" cy="110845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4860834" y="488289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21" y="101600"/>
                </a:lnTo>
                <a:lnTo>
                  <a:pt x="10121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3" name="object 273"/>
          <p:cNvGrpSpPr/>
          <p:nvPr/>
        </p:nvGrpSpPr>
        <p:grpSpPr>
          <a:xfrm>
            <a:off x="4860834" y="4874006"/>
            <a:ext cx="283210" cy="111125"/>
            <a:chOff x="4860834" y="4874006"/>
            <a:chExt cx="283210" cy="111125"/>
          </a:xfrm>
        </p:grpSpPr>
        <p:sp>
          <p:nvSpPr>
            <p:cNvPr id="274" name="object 274"/>
            <p:cNvSpPr/>
            <p:nvPr/>
          </p:nvSpPr>
          <p:spPr>
            <a:xfrm>
              <a:off x="4860834" y="487400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969394" y="4874146"/>
              <a:ext cx="174421" cy="110845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6" name="object 276"/>
          <p:cNvSpPr/>
          <p:nvPr/>
        </p:nvSpPr>
        <p:spPr>
          <a:xfrm>
            <a:off x="6135305" y="4872647"/>
            <a:ext cx="73177" cy="113868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497661" y="4969828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5"/>
                </a:lnTo>
                <a:lnTo>
                  <a:pt x="12245" y="25536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437118" y="4872647"/>
            <a:ext cx="73177" cy="113868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9" name="object 279"/>
          <p:cNvGrpSpPr/>
          <p:nvPr/>
        </p:nvGrpSpPr>
        <p:grpSpPr>
          <a:xfrm>
            <a:off x="2145930" y="4872647"/>
            <a:ext cx="797560" cy="114300"/>
            <a:chOff x="2145930" y="4872647"/>
            <a:chExt cx="797560" cy="114300"/>
          </a:xfrm>
        </p:grpSpPr>
        <p:sp>
          <p:nvSpPr>
            <p:cNvPr id="280" name="object 280"/>
            <p:cNvSpPr/>
            <p:nvPr/>
          </p:nvSpPr>
          <p:spPr>
            <a:xfrm>
              <a:off x="2145930" y="4872647"/>
              <a:ext cx="95834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263811" y="4872647"/>
              <a:ext cx="71983" cy="11386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362084" y="4874146"/>
              <a:ext cx="104775" cy="110845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491319" y="4872647"/>
              <a:ext cx="451548" cy="113868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4" name="object 284"/>
          <p:cNvGrpSpPr/>
          <p:nvPr/>
        </p:nvGrpSpPr>
        <p:grpSpPr>
          <a:xfrm>
            <a:off x="3004780" y="4874145"/>
            <a:ext cx="198755" cy="111125"/>
            <a:chOff x="3004780" y="4874145"/>
            <a:chExt cx="198755" cy="111125"/>
          </a:xfrm>
        </p:grpSpPr>
        <p:sp>
          <p:nvSpPr>
            <p:cNvPr id="285" name="object 285"/>
            <p:cNvSpPr/>
            <p:nvPr/>
          </p:nvSpPr>
          <p:spPr>
            <a:xfrm>
              <a:off x="3004780" y="4874145"/>
              <a:ext cx="74244" cy="110845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103434" y="4874145"/>
              <a:ext cx="99568" cy="110845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7" name="object 287"/>
          <p:cNvGrpSpPr/>
          <p:nvPr/>
        </p:nvGrpSpPr>
        <p:grpSpPr>
          <a:xfrm>
            <a:off x="3232466" y="4872647"/>
            <a:ext cx="488315" cy="114300"/>
            <a:chOff x="3232466" y="4872647"/>
            <a:chExt cx="488315" cy="114300"/>
          </a:xfrm>
        </p:grpSpPr>
        <p:sp>
          <p:nvSpPr>
            <p:cNvPr id="288" name="object 288"/>
            <p:cNvSpPr/>
            <p:nvPr/>
          </p:nvSpPr>
          <p:spPr>
            <a:xfrm>
              <a:off x="3328287" y="4872647"/>
              <a:ext cx="95846" cy="113868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232466" y="4874146"/>
              <a:ext cx="76403" cy="110845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448607" y="4874146"/>
              <a:ext cx="71475" cy="110845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543908" y="4874146"/>
              <a:ext cx="176403" cy="110845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2" name="object 292"/>
          <p:cNvSpPr/>
          <p:nvPr/>
        </p:nvSpPr>
        <p:spPr>
          <a:xfrm>
            <a:off x="3781398" y="488289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3" name="object 293"/>
          <p:cNvGrpSpPr/>
          <p:nvPr/>
        </p:nvGrpSpPr>
        <p:grpSpPr>
          <a:xfrm>
            <a:off x="3781398" y="4872647"/>
            <a:ext cx="314960" cy="139700"/>
            <a:chOff x="3781398" y="4872647"/>
            <a:chExt cx="314960" cy="139700"/>
          </a:xfrm>
        </p:grpSpPr>
        <p:sp>
          <p:nvSpPr>
            <p:cNvPr id="294" name="object 294"/>
            <p:cNvSpPr/>
            <p:nvPr/>
          </p:nvSpPr>
          <p:spPr>
            <a:xfrm>
              <a:off x="3781398" y="487400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884979" y="4872647"/>
              <a:ext cx="210845" cy="139242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6" name="object 296"/>
          <p:cNvGrpSpPr/>
          <p:nvPr/>
        </p:nvGrpSpPr>
        <p:grpSpPr>
          <a:xfrm>
            <a:off x="4160518" y="4874006"/>
            <a:ext cx="639445" cy="111125"/>
            <a:chOff x="4160518" y="4874006"/>
            <a:chExt cx="639445" cy="111125"/>
          </a:xfrm>
        </p:grpSpPr>
        <p:sp>
          <p:nvSpPr>
            <p:cNvPr id="297" name="object 297"/>
            <p:cNvSpPr/>
            <p:nvPr/>
          </p:nvSpPr>
          <p:spPr>
            <a:xfrm>
              <a:off x="4160519" y="487400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4" h="110489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487" y="11049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296713" y="4874006"/>
              <a:ext cx="282219" cy="110985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4607609" y="4874146"/>
              <a:ext cx="86309" cy="110845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723382" y="4874146"/>
              <a:ext cx="76352" cy="110845"/>
            </a:xfrm>
            <a:prstGeom prst="rect">
              <a:avLst/>
            </a:prstGeom>
            <a:blipFill>
              <a:blip r:embed="rId1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1" name="object 301"/>
          <p:cNvGrpSpPr/>
          <p:nvPr/>
        </p:nvGrpSpPr>
        <p:grpSpPr>
          <a:xfrm>
            <a:off x="5205893" y="4874006"/>
            <a:ext cx="475615" cy="113030"/>
            <a:chOff x="5205893" y="4874006"/>
            <a:chExt cx="475615" cy="113030"/>
          </a:xfrm>
        </p:grpSpPr>
        <p:sp>
          <p:nvSpPr>
            <p:cNvPr id="302" name="object 302"/>
            <p:cNvSpPr/>
            <p:nvPr/>
          </p:nvSpPr>
          <p:spPr>
            <a:xfrm>
              <a:off x="5205893" y="4874006"/>
              <a:ext cx="364515" cy="112509"/>
            </a:xfrm>
            <a:prstGeom prst="rect">
              <a:avLst/>
            </a:prstGeom>
            <a:blipFill>
              <a:blip r:embed="rId1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594818" y="4874146"/>
              <a:ext cx="86309" cy="1108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4" name="object 304"/>
          <p:cNvGrpSpPr/>
          <p:nvPr/>
        </p:nvGrpSpPr>
        <p:grpSpPr>
          <a:xfrm>
            <a:off x="5710591" y="4846434"/>
            <a:ext cx="314325" cy="140335"/>
            <a:chOff x="5710591" y="4846434"/>
            <a:chExt cx="314325" cy="140335"/>
          </a:xfrm>
        </p:grpSpPr>
        <p:sp>
          <p:nvSpPr>
            <p:cNvPr id="305" name="object 305"/>
            <p:cNvSpPr/>
            <p:nvPr/>
          </p:nvSpPr>
          <p:spPr>
            <a:xfrm>
              <a:off x="5818186" y="4872647"/>
              <a:ext cx="95834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5710591" y="4874146"/>
              <a:ext cx="83108" cy="110845"/>
            </a:xfrm>
            <a:prstGeom prst="rect">
              <a:avLst/>
            </a:prstGeom>
            <a:blipFill>
              <a:blip r:embed="rId1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5938505" y="4846434"/>
              <a:ext cx="86309" cy="138556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8" name="object 308"/>
          <p:cNvGrpSpPr/>
          <p:nvPr/>
        </p:nvGrpSpPr>
        <p:grpSpPr>
          <a:xfrm>
            <a:off x="6585520" y="4846434"/>
            <a:ext cx="784225" cy="140335"/>
            <a:chOff x="6585520" y="4846434"/>
            <a:chExt cx="784225" cy="140335"/>
          </a:xfrm>
        </p:grpSpPr>
        <p:sp>
          <p:nvSpPr>
            <p:cNvPr id="309" name="object 309"/>
            <p:cNvSpPr/>
            <p:nvPr/>
          </p:nvSpPr>
          <p:spPr>
            <a:xfrm>
              <a:off x="6585520" y="487400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5" h="110489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487" y="11049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728446" y="4874146"/>
              <a:ext cx="86309" cy="1108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844219" y="4874146"/>
              <a:ext cx="71475" cy="110845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939520" y="4874146"/>
              <a:ext cx="86309" cy="110845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7055293" y="4874146"/>
              <a:ext cx="83108" cy="11084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7162875" y="4872647"/>
              <a:ext cx="95846" cy="113868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7283195" y="4846434"/>
              <a:ext cx="86309" cy="138556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6" name="object 316"/>
          <p:cNvGrpSpPr/>
          <p:nvPr/>
        </p:nvGrpSpPr>
        <p:grpSpPr>
          <a:xfrm>
            <a:off x="6274141" y="4901857"/>
            <a:ext cx="200025" cy="83185"/>
            <a:chOff x="6274141" y="4901857"/>
            <a:chExt cx="200025" cy="83185"/>
          </a:xfrm>
        </p:grpSpPr>
        <p:sp>
          <p:nvSpPr>
            <p:cNvPr id="317" name="object 317"/>
            <p:cNvSpPr/>
            <p:nvPr/>
          </p:nvSpPr>
          <p:spPr>
            <a:xfrm>
              <a:off x="6274141" y="4901857"/>
              <a:ext cx="86918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386663" y="4901857"/>
              <a:ext cx="86918" cy="83134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9" name="object 319"/>
          <p:cNvGrpSpPr/>
          <p:nvPr/>
        </p:nvGrpSpPr>
        <p:grpSpPr>
          <a:xfrm>
            <a:off x="7575967" y="4901857"/>
            <a:ext cx="200025" cy="83185"/>
            <a:chOff x="7575967" y="4901857"/>
            <a:chExt cx="200025" cy="83185"/>
          </a:xfrm>
        </p:grpSpPr>
        <p:sp>
          <p:nvSpPr>
            <p:cNvPr id="320" name="object 320"/>
            <p:cNvSpPr/>
            <p:nvPr/>
          </p:nvSpPr>
          <p:spPr>
            <a:xfrm>
              <a:off x="7575967" y="4901857"/>
              <a:ext cx="86918" cy="83134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7688489" y="4901857"/>
              <a:ext cx="86918" cy="83134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2" name="object 322"/>
          <p:cNvSpPr/>
          <p:nvPr/>
        </p:nvSpPr>
        <p:spPr>
          <a:xfrm>
            <a:off x="1931274" y="492032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045524" y="512292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4" h="110489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370278" y="5123129"/>
            <a:ext cx="76098" cy="110845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5" name="object 325"/>
          <p:cNvGrpSpPr/>
          <p:nvPr/>
        </p:nvGrpSpPr>
        <p:grpSpPr>
          <a:xfrm>
            <a:off x="2148648" y="5121630"/>
            <a:ext cx="998219" cy="114300"/>
            <a:chOff x="2148648" y="5121630"/>
            <a:chExt cx="998219" cy="114300"/>
          </a:xfrm>
        </p:grpSpPr>
        <p:sp>
          <p:nvSpPr>
            <p:cNvPr id="326" name="object 326"/>
            <p:cNvSpPr/>
            <p:nvPr/>
          </p:nvSpPr>
          <p:spPr>
            <a:xfrm>
              <a:off x="2148648" y="5123129"/>
              <a:ext cx="166192" cy="110845"/>
            </a:xfrm>
            <a:prstGeom prst="rect">
              <a:avLst/>
            </a:prstGeom>
            <a:blipFill>
              <a:blip r:embed="rId1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334042" y="5123129"/>
              <a:ext cx="8310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446615" y="5123129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562312" y="5123129"/>
              <a:ext cx="77952" cy="110845"/>
            </a:xfrm>
            <a:prstGeom prst="rect">
              <a:avLst/>
            </a:prstGeom>
            <a:blipFill>
              <a:blip r:embed="rId1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2669703" y="5123129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2755149" y="5121630"/>
              <a:ext cx="91770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2870744" y="5121630"/>
              <a:ext cx="186258" cy="11386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3081488" y="5123129"/>
              <a:ext cx="65354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4" name="object 334"/>
          <p:cNvGrpSpPr/>
          <p:nvPr/>
        </p:nvGrpSpPr>
        <p:grpSpPr>
          <a:xfrm>
            <a:off x="3209809" y="5121630"/>
            <a:ext cx="130175" cy="114300"/>
            <a:chOff x="3209809" y="5121630"/>
            <a:chExt cx="130175" cy="114300"/>
          </a:xfrm>
        </p:grpSpPr>
        <p:sp>
          <p:nvSpPr>
            <p:cNvPr id="335" name="object 335"/>
            <p:cNvSpPr/>
            <p:nvPr/>
          </p:nvSpPr>
          <p:spPr>
            <a:xfrm>
              <a:off x="3209809" y="5121630"/>
              <a:ext cx="95834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3329316" y="513181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7" name="object 337"/>
          <p:cNvGrpSpPr/>
          <p:nvPr/>
        </p:nvGrpSpPr>
        <p:grpSpPr>
          <a:xfrm>
            <a:off x="3329316" y="5121630"/>
            <a:ext cx="728980" cy="114300"/>
            <a:chOff x="3329316" y="5121630"/>
            <a:chExt cx="728980" cy="114300"/>
          </a:xfrm>
        </p:grpSpPr>
        <p:sp>
          <p:nvSpPr>
            <p:cNvPr id="338" name="object 338"/>
            <p:cNvSpPr/>
            <p:nvPr/>
          </p:nvSpPr>
          <p:spPr>
            <a:xfrm>
              <a:off x="3329316" y="512292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86" y="8890"/>
                  </a:lnTo>
                  <a:lnTo>
                    <a:pt x="69786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3437876" y="5123129"/>
              <a:ext cx="86309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3548658" y="5121630"/>
              <a:ext cx="298742" cy="113868"/>
            </a:xfrm>
            <a:prstGeom prst="rect">
              <a:avLst/>
            </a:prstGeom>
            <a:blipFill>
              <a:blip r:embed="rId1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3876864" y="5123129"/>
              <a:ext cx="86309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3992624" y="5123129"/>
              <a:ext cx="65354" cy="11084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3" name="object 343"/>
          <p:cNvGrpSpPr/>
          <p:nvPr/>
        </p:nvGrpSpPr>
        <p:grpSpPr>
          <a:xfrm>
            <a:off x="4125936" y="5123129"/>
            <a:ext cx="305435" cy="137795"/>
            <a:chOff x="4125936" y="5123129"/>
            <a:chExt cx="305435" cy="137795"/>
          </a:xfrm>
        </p:grpSpPr>
        <p:sp>
          <p:nvSpPr>
            <p:cNvPr id="344" name="object 344"/>
            <p:cNvSpPr/>
            <p:nvPr/>
          </p:nvSpPr>
          <p:spPr>
            <a:xfrm>
              <a:off x="4125936" y="5123129"/>
              <a:ext cx="74231" cy="110845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4224590" y="5123129"/>
              <a:ext cx="206298" cy="137744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6" name="object 346"/>
          <p:cNvSpPr/>
          <p:nvPr/>
        </p:nvSpPr>
        <p:spPr>
          <a:xfrm>
            <a:off x="4490591" y="5121199"/>
            <a:ext cx="626745" cy="139700"/>
          </a:xfrm>
          <a:custGeom>
            <a:avLst/>
            <a:gdLst/>
            <a:ahLst/>
            <a:cxnLst/>
            <a:rect l="l" t="t" r="r" b="b"/>
            <a:pathLst>
              <a:path w="626745" h="139700">
                <a:moveTo>
                  <a:pt x="97790" y="59029"/>
                </a:moveTo>
                <a:lnTo>
                  <a:pt x="94716" y="41338"/>
                </a:lnTo>
                <a:lnTo>
                  <a:pt x="87655" y="30022"/>
                </a:lnTo>
                <a:lnTo>
                  <a:pt x="87655" y="59029"/>
                </a:lnTo>
                <a:lnTo>
                  <a:pt x="85636" y="72999"/>
                </a:lnTo>
                <a:lnTo>
                  <a:pt x="79654" y="83896"/>
                </a:lnTo>
                <a:lnTo>
                  <a:pt x="69862" y="90982"/>
                </a:lnTo>
                <a:lnTo>
                  <a:pt x="56502" y="93497"/>
                </a:lnTo>
                <a:lnTo>
                  <a:pt x="54051" y="93497"/>
                </a:lnTo>
                <a:lnTo>
                  <a:pt x="54051" y="24663"/>
                </a:lnTo>
                <a:lnTo>
                  <a:pt x="56337" y="24663"/>
                </a:lnTo>
                <a:lnTo>
                  <a:pt x="69799" y="27203"/>
                </a:lnTo>
                <a:lnTo>
                  <a:pt x="79603" y="34277"/>
                </a:lnTo>
                <a:lnTo>
                  <a:pt x="85598" y="45148"/>
                </a:lnTo>
                <a:lnTo>
                  <a:pt x="87655" y="59029"/>
                </a:lnTo>
                <a:lnTo>
                  <a:pt x="87655" y="30022"/>
                </a:lnTo>
                <a:lnTo>
                  <a:pt x="86156" y="27609"/>
                </a:lnTo>
                <a:lnTo>
                  <a:pt x="81826" y="24663"/>
                </a:lnTo>
                <a:lnTo>
                  <a:pt x="73075" y="18732"/>
                </a:lnTo>
                <a:lnTo>
                  <a:pt x="56451" y="15570"/>
                </a:lnTo>
                <a:lnTo>
                  <a:pt x="54051" y="15570"/>
                </a:lnTo>
                <a:lnTo>
                  <a:pt x="54051" y="0"/>
                </a:lnTo>
                <a:lnTo>
                  <a:pt x="43942" y="0"/>
                </a:lnTo>
                <a:lnTo>
                  <a:pt x="43942" y="15570"/>
                </a:lnTo>
                <a:lnTo>
                  <a:pt x="43942" y="24663"/>
                </a:lnTo>
                <a:lnTo>
                  <a:pt x="43942" y="93497"/>
                </a:lnTo>
                <a:lnTo>
                  <a:pt x="41414" y="93497"/>
                </a:lnTo>
                <a:lnTo>
                  <a:pt x="27940" y="90982"/>
                </a:lnTo>
                <a:lnTo>
                  <a:pt x="18135" y="83934"/>
                </a:lnTo>
                <a:lnTo>
                  <a:pt x="12141" y="73126"/>
                </a:lnTo>
                <a:lnTo>
                  <a:pt x="10109" y="59309"/>
                </a:lnTo>
                <a:lnTo>
                  <a:pt x="12115" y="45313"/>
                </a:lnTo>
                <a:lnTo>
                  <a:pt x="18122" y="34366"/>
                </a:lnTo>
                <a:lnTo>
                  <a:pt x="27940" y="27216"/>
                </a:lnTo>
                <a:lnTo>
                  <a:pt x="41414" y="24663"/>
                </a:lnTo>
                <a:lnTo>
                  <a:pt x="43942" y="24663"/>
                </a:lnTo>
                <a:lnTo>
                  <a:pt x="43942" y="15570"/>
                </a:lnTo>
                <a:lnTo>
                  <a:pt x="41338" y="15570"/>
                </a:lnTo>
                <a:lnTo>
                  <a:pt x="24676" y="18757"/>
                </a:lnTo>
                <a:lnTo>
                  <a:pt x="11620" y="27673"/>
                </a:lnTo>
                <a:lnTo>
                  <a:pt x="3073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22" y="76822"/>
                </a:lnTo>
                <a:lnTo>
                  <a:pt x="11582" y="90563"/>
                </a:lnTo>
                <a:lnTo>
                  <a:pt x="24688" y="99441"/>
                </a:lnTo>
                <a:lnTo>
                  <a:pt x="41414" y="102590"/>
                </a:lnTo>
                <a:lnTo>
                  <a:pt x="43942" y="102590"/>
                </a:lnTo>
                <a:lnTo>
                  <a:pt x="43942" y="117322"/>
                </a:lnTo>
                <a:lnTo>
                  <a:pt x="54051" y="117322"/>
                </a:lnTo>
                <a:lnTo>
                  <a:pt x="54051" y="102590"/>
                </a:lnTo>
                <a:lnTo>
                  <a:pt x="56553" y="102590"/>
                </a:lnTo>
                <a:lnTo>
                  <a:pt x="73164" y="99441"/>
                </a:lnTo>
                <a:lnTo>
                  <a:pt x="81851" y="93497"/>
                </a:lnTo>
                <a:lnTo>
                  <a:pt x="86194" y="90538"/>
                </a:lnTo>
                <a:lnTo>
                  <a:pt x="94716" y="76784"/>
                </a:lnTo>
                <a:lnTo>
                  <a:pt x="97790" y="59029"/>
                </a:lnTo>
                <a:close/>
              </a:path>
              <a:path w="626745" h="139700">
                <a:moveTo>
                  <a:pt x="203250" y="112776"/>
                </a:moveTo>
                <a:lnTo>
                  <a:pt x="191096" y="79375"/>
                </a:lnTo>
                <a:lnTo>
                  <a:pt x="187794" y="70281"/>
                </a:lnTo>
                <a:lnTo>
                  <a:pt x="177546" y="42113"/>
                </a:lnTo>
                <a:lnTo>
                  <a:pt x="177546" y="70281"/>
                </a:lnTo>
                <a:lnTo>
                  <a:pt x="137490" y="70281"/>
                </a:lnTo>
                <a:lnTo>
                  <a:pt x="157149" y="15087"/>
                </a:lnTo>
                <a:lnTo>
                  <a:pt x="157911" y="15087"/>
                </a:lnTo>
                <a:lnTo>
                  <a:pt x="177546" y="70281"/>
                </a:lnTo>
                <a:lnTo>
                  <a:pt x="177546" y="42113"/>
                </a:lnTo>
                <a:lnTo>
                  <a:pt x="167716" y="15087"/>
                </a:lnTo>
                <a:lnTo>
                  <a:pt x="162941" y="1930"/>
                </a:lnTo>
                <a:lnTo>
                  <a:pt x="152120" y="1930"/>
                </a:lnTo>
                <a:lnTo>
                  <a:pt x="111785" y="112776"/>
                </a:lnTo>
                <a:lnTo>
                  <a:pt x="122402" y="112776"/>
                </a:lnTo>
                <a:lnTo>
                  <a:pt x="134264" y="79375"/>
                </a:lnTo>
                <a:lnTo>
                  <a:pt x="180797" y="79375"/>
                </a:lnTo>
                <a:lnTo>
                  <a:pt x="192659" y="112776"/>
                </a:lnTo>
                <a:lnTo>
                  <a:pt x="203250" y="112776"/>
                </a:lnTo>
                <a:close/>
              </a:path>
              <a:path w="626745" h="139700">
                <a:moveTo>
                  <a:pt x="309067" y="36576"/>
                </a:moveTo>
                <a:lnTo>
                  <a:pt x="303987" y="22326"/>
                </a:lnTo>
                <a:lnTo>
                  <a:pt x="294601" y="10858"/>
                </a:lnTo>
                <a:lnTo>
                  <a:pt x="281470" y="3213"/>
                </a:lnTo>
                <a:lnTo>
                  <a:pt x="265176" y="431"/>
                </a:lnTo>
                <a:lnTo>
                  <a:pt x="245884" y="4457"/>
                </a:lnTo>
                <a:lnTo>
                  <a:pt x="230746" y="15887"/>
                </a:lnTo>
                <a:lnTo>
                  <a:pt x="220840" y="33832"/>
                </a:lnTo>
                <a:lnTo>
                  <a:pt x="217297" y="57353"/>
                </a:lnTo>
                <a:lnTo>
                  <a:pt x="220840" y="80899"/>
                </a:lnTo>
                <a:lnTo>
                  <a:pt x="230746" y="98844"/>
                </a:lnTo>
                <a:lnTo>
                  <a:pt x="245884" y="110286"/>
                </a:lnTo>
                <a:lnTo>
                  <a:pt x="265176" y="114300"/>
                </a:lnTo>
                <a:lnTo>
                  <a:pt x="281470" y="111518"/>
                </a:lnTo>
                <a:lnTo>
                  <a:pt x="294601" y="103847"/>
                </a:lnTo>
                <a:lnTo>
                  <a:pt x="303987" y="92367"/>
                </a:lnTo>
                <a:lnTo>
                  <a:pt x="309067" y="78130"/>
                </a:lnTo>
                <a:lnTo>
                  <a:pt x="298907" y="78130"/>
                </a:lnTo>
                <a:lnTo>
                  <a:pt x="294767" y="88722"/>
                </a:lnTo>
                <a:lnTo>
                  <a:pt x="287388" y="97167"/>
                </a:lnTo>
                <a:lnTo>
                  <a:pt x="277329" y="102755"/>
                </a:lnTo>
                <a:lnTo>
                  <a:pt x="265176" y="104775"/>
                </a:lnTo>
                <a:lnTo>
                  <a:pt x="250355" y="101701"/>
                </a:lnTo>
                <a:lnTo>
                  <a:pt x="238252" y="92621"/>
                </a:lnTo>
                <a:lnTo>
                  <a:pt x="230085" y="77762"/>
                </a:lnTo>
                <a:lnTo>
                  <a:pt x="227088" y="57353"/>
                </a:lnTo>
                <a:lnTo>
                  <a:pt x="230085" y="37007"/>
                </a:lnTo>
                <a:lnTo>
                  <a:pt x="238252" y="22148"/>
                </a:lnTo>
                <a:lnTo>
                  <a:pt x="250355" y="13055"/>
                </a:lnTo>
                <a:lnTo>
                  <a:pt x="265176" y="9956"/>
                </a:lnTo>
                <a:lnTo>
                  <a:pt x="277329" y="11988"/>
                </a:lnTo>
                <a:lnTo>
                  <a:pt x="287388" y="17589"/>
                </a:lnTo>
                <a:lnTo>
                  <a:pt x="294767" y="26022"/>
                </a:lnTo>
                <a:lnTo>
                  <a:pt x="298907" y="36576"/>
                </a:lnTo>
                <a:lnTo>
                  <a:pt x="309067" y="36576"/>
                </a:lnTo>
                <a:close/>
              </a:path>
              <a:path w="626745" h="139700">
                <a:moveTo>
                  <a:pt x="413893" y="112776"/>
                </a:moveTo>
                <a:lnTo>
                  <a:pt x="401739" y="79375"/>
                </a:lnTo>
                <a:lnTo>
                  <a:pt x="398437" y="70281"/>
                </a:lnTo>
                <a:lnTo>
                  <a:pt x="388188" y="42113"/>
                </a:lnTo>
                <a:lnTo>
                  <a:pt x="388188" y="70281"/>
                </a:lnTo>
                <a:lnTo>
                  <a:pt x="348132" y="70281"/>
                </a:lnTo>
                <a:lnTo>
                  <a:pt x="367792" y="15087"/>
                </a:lnTo>
                <a:lnTo>
                  <a:pt x="368554" y="15087"/>
                </a:lnTo>
                <a:lnTo>
                  <a:pt x="388188" y="70281"/>
                </a:lnTo>
                <a:lnTo>
                  <a:pt x="388188" y="42113"/>
                </a:lnTo>
                <a:lnTo>
                  <a:pt x="378358" y="15087"/>
                </a:lnTo>
                <a:lnTo>
                  <a:pt x="373583" y="1930"/>
                </a:lnTo>
                <a:lnTo>
                  <a:pt x="362762" y="1930"/>
                </a:lnTo>
                <a:lnTo>
                  <a:pt x="322427" y="112776"/>
                </a:lnTo>
                <a:lnTo>
                  <a:pt x="333057" y="112776"/>
                </a:lnTo>
                <a:lnTo>
                  <a:pt x="344906" y="79375"/>
                </a:lnTo>
                <a:lnTo>
                  <a:pt x="391439" y="79375"/>
                </a:lnTo>
                <a:lnTo>
                  <a:pt x="403301" y="112776"/>
                </a:lnTo>
                <a:lnTo>
                  <a:pt x="413893" y="112776"/>
                </a:lnTo>
                <a:close/>
              </a:path>
              <a:path w="626745" h="139700">
                <a:moveTo>
                  <a:pt x="523443" y="103682"/>
                </a:moveTo>
                <a:lnTo>
                  <a:pt x="510476" y="103682"/>
                </a:lnTo>
                <a:lnTo>
                  <a:pt x="510476" y="11023"/>
                </a:lnTo>
                <a:lnTo>
                  <a:pt x="510476" y="1930"/>
                </a:lnTo>
                <a:lnTo>
                  <a:pt x="500849" y="1930"/>
                </a:lnTo>
                <a:lnTo>
                  <a:pt x="500849" y="11023"/>
                </a:lnTo>
                <a:lnTo>
                  <a:pt x="500849" y="103682"/>
                </a:lnTo>
                <a:lnTo>
                  <a:pt x="441629" y="103682"/>
                </a:lnTo>
                <a:lnTo>
                  <a:pt x="446633" y="94030"/>
                </a:lnTo>
                <a:lnTo>
                  <a:pt x="450456" y="82092"/>
                </a:lnTo>
                <a:lnTo>
                  <a:pt x="453085" y="67538"/>
                </a:lnTo>
                <a:lnTo>
                  <a:pt x="454558" y="50063"/>
                </a:lnTo>
                <a:lnTo>
                  <a:pt x="456285" y="11023"/>
                </a:lnTo>
                <a:lnTo>
                  <a:pt x="500849" y="11023"/>
                </a:lnTo>
                <a:lnTo>
                  <a:pt x="500849" y="1930"/>
                </a:lnTo>
                <a:lnTo>
                  <a:pt x="447090" y="1930"/>
                </a:lnTo>
                <a:lnTo>
                  <a:pt x="444855" y="50063"/>
                </a:lnTo>
                <a:lnTo>
                  <a:pt x="442963" y="70510"/>
                </a:lnTo>
                <a:lnTo>
                  <a:pt x="439559" y="85598"/>
                </a:lnTo>
                <a:lnTo>
                  <a:pt x="434949" y="96329"/>
                </a:lnTo>
                <a:lnTo>
                  <a:pt x="429501" y="103682"/>
                </a:lnTo>
                <a:lnTo>
                  <a:pt x="422452" y="103682"/>
                </a:lnTo>
                <a:lnTo>
                  <a:pt x="422452" y="139674"/>
                </a:lnTo>
                <a:lnTo>
                  <a:pt x="432104" y="139674"/>
                </a:lnTo>
                <a:lnTo>
                  <a:pt x="432104" y="112776"/>
                </a:lnTo>
                <a:lnTo>
                  <a:pt x="513816" y="112776"/>
                </a:lnTo>
                <a:lnTo>
                  <a:pt x="513816" y="139395"/>
                </a:lnTo>
                <a:lnTo>
                  <a:pt x="523443" y="139395"/>
                </a:lnTo>
                <a:lnTo>
                  <a:pt x="523443" y="112776"/>
                </a:lnTo>
                <a:lnTo>
                  <a:pt x="523443" y="103682"/>
                </a:lnTo>
                <a:close/>
              </a:path>
              <a:path w="626745" h="139700">
                <a:moveTo>
                  <a:pt x="626262" y="112776"/>
                </a:moveTo>
                <a:lnTo>
                  <a:pt x="614108" y="79375"/>
                </a:lnTo>
                <a:lnTo>
                  <a:pt x="610806" y="70281"/>
                </a:lnTo>
                <a:lnTo>
                  <a:pt x="600557" y="42113"/>
                </a:lnTo>
                <a:lnTo>
                  <a:pt x="600557" y="70281"/>
                </a:lnTo>
                <a:lnTo>
                  <a:pt x="560501" y="70281"/>
                </a:lnTo>
                <a:lnTo>
                  <a:pt x="580161" y="15087"/>
                </a:lnTo>
                <a:lnTo>
                  <a:pt x="580923" y="15087"/>
                </a:lnTo>
                <a:lnTo>
                  <a:pt x="600557" y="70281"/>
                </a:lnTo>
                <a:lnTo>
                  <a:pt x="600557" y="42113"/>
                </a:lnTo>
                <a:lnTo>
                  <a:pt x="590727" y="15087"/>
                </a:lnTo>
                <a:lnTo>
                  <a:pt x="585952" y="1930"/>
                </a:lnTo>
                <a:lnTo>
                  <a:pt x="575132" y="1930"/>
                </a:lnTo>
                <a:lnTo>
                  <a:pt x="534797" y="112776"/>
                </a:lnTo>
                <a:lnTo>
                  <a:pt x="545414" y="112776"/>
                </a:lnTo>
                <a:lnTo>
                  <a:pt x="557276" y="79375"/>
                </a:lnTo>
                <a:lnTo>
                  <a:pt x="603808" y="79375"/>
                </a:lnTo>
                <a:lnTo>
                  <a:pt x="615670" y="112776"/>
                </a:lnTo>
                <a:lnTo>
                  <a:pt x="626262" y="1127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7" name="object 347"/>
          <p:cNvGrpSpPr/>
          <p:nvPr/>
        </p:nvGrpSpPr>
        <p:grpSpPr>
          <a:xfrm>
            <a:off x="5178754" y="5121630"/>
            <a:ext cx="615950" cy="139700"/>
            <a:chOff x="5178754" y="5121630"/>
            <a:chExt cx="615950" cy="139700"/>
          </a:xfrm>
        </p:grpSpPr>
        <p:sp>
          <p:nvSpPr>
            <p:cNvPr id="348" name="object 348"/>
            <p:cNvSpPr/>
            <p:nvPr/>
          </p:nvSpPr>
          <p:spPr>
            <a:xfrm>
              <a:off x="5178754" y="5123129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5289548" y="5121630"/>
              <a:ext cx="504977" cy="139242"/>
            </a:xfrm>
            <a:prstGeom prst="rect">
              <a:avLst/>
            </a:prstGeom>
            <a:blipFill>
              <a:blip r:embed="rId1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0" name="object 350"/>
          <p:cNvGrpSpPr/>
          <p:nvPr/>
        </p:nvGrpSpPr>
        <p:grpSpPr>
          <a:xfrm>
            <a:off x="5866839" y="5121630"/>
            <a:ext cx="185420" cy="114300"/>
            <a:chOff x="5866839" y="5121630"/>
            <a:chExt cx="185420" cy="114300"/>
          </a:xfrm>
        </p:grpSpPr>
        <p:sp>
          <p:nvSpPr>
            <p:cNvPr id="351" name="object 351"/>
            <p:cNvSpPr/>
            <p:nvPr/>
          </p:nvSpPr>
          <p:spPr>
            <a:xfrm>
              <a:off x="5866839" y="5123129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5980174" y="5121630"/>
              <a:ext cx="71983" cy="11386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3" name="object 353"/>
          <p:cNvGrpSpPr/>
          <p:nvPr/>
        </p:nvGrpSpPr>
        <p:grpSpPr>
          <a:xfrm>
            <a:off x="6121322" y="5121630"/>
            <a:ext cx="800735" cy="114300"/>
            <a:chOff x="6121322" y="5121630"/>
            <a:chExt cx="800735" cy="114300"/>
          </a:xfrm>
        </p:grpSpPr>
        <p:sp>
          <p:nvSpPr>
            <p:cNvPr id="354" name="object 354"/>
            <p:cNvSpPr/>
            <p:nvPr/>
          </p:nvSpPr>
          <p:spPr>
            <a:xfrm>
              <a:off x="6121322" y="5121630"/>
              <a:ext cx="264871" cy="113868"/>
            </a:xfrm>
            <a:prstGeom prst="rect">
              <a:avLst/>
            </a:prstGeom>
            <a:blipFill>
              <a:blip r:embed="rId1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6412482" y="5123129"/>
              <a:ext cx="104775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6546696" y="5123129"/>
              <a:ext cx="65354" cy="110845"/>
            </a:xfrm>
            <a:prstGeom prst="rect">
              <a:avLst/>
            </a:prstGeom>
            <a:blipFill>
              <a:blip r:embed="rId1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6637120" y="5121630"/>
              <a:ext cx="186156" cy="113868"/>
            </a:xfrm>
            <a:prstGeom prst="rect">
              <a:avLst/>
            </a:prstGeom>
            <a:blipFill>
              <a:blip r:embed="rId1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6847749" y="5123129"/>
              <a:ext cx="74244" cy="110845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9" name="object 359"/>
          <p:cNvGrpSpPr/>
          <p:nvPr/>
        </p:nvGrpSpPr>
        <p:grpSpPr>
          <a:xfrm>
            <a:off x="6984300" y="5121630"/>
            <a:ext cx="283845" cy="114300"/>
            <a:chOff x="6984300" y="5121630"/>
            <a:chExt cx="283845" cy="114300"/>
          </a:xfrm>
        </p:grpSpPr>
        <p:sp>
          <p:nvSpPr>
            <p:cNvPr id="360" name="object 360"/>
            <p:cNvSpPr/>
            <p:nvPr/>
          </p:nvSpPr>
          <p:spPr>
            <a:xfrm>
              <a:off x="6984300" y="5121630"/>
              <a:ext cx="189229" cy="113868"/>
            </a:xfrm>
            <a:prstGeom prst="rect">
              <a:avLst/>
            </a:prstGeom>
            <a:blipFill>
              <a:blip r:embed="rId1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7196301" y="5123129"/>
              <a:ext cx="71462" cy="110845"/>
            </a:xfrm>
            <a:prstGeom prst="rect">
              <a:avLst/>
            </a:prstGeom>
            <a:blipFill>
              <a:blip r:embed="rId1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2" name="object 362"/>
          <p:cNvSpPr/>
          <p:nvPr/>
        </p:nvSpPr>
        <p:spPr>
          <a:xfrm>
            <a:off x="7465884" y="5123129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29" h="111125">
                <a:moveTo>
                  <a:pt x="36741" y="0"/>
                </a:moveTo>
                <a:lnTo>
                  <a:pt x="26200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31" y="10617"/>
                </a:lnTo>
                <a:lnTo>
                  <a:pt x="26631" y="110845"/>
                </a:lnTo>
                <a:lnTo>
                  <a:pt x="36741" y="110845"/>
                </a:lnTo>
                <a:lnTo>
                  <a:pt x="367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931274" y="51693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0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2052255" y="5372113"/>
            <a:ext cx="104775" cy="11084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2726396" y="5405361"/>
            <a:ext cx="15875" cy="75565"/>
          </a:xfrm>
          <a:custGeom>
            <a:avLst/>
            <a:gdLst/>
            <a:ahLst/>
            <a:cxnLst/>
            <a:rect l="l" t="t" r="r" b="b"/>
            <a:pathLst>
              <a:path w="15875" h="75564">
                <a:moveTo>
                  <a:pt x="12128" y="59931"/>
                </a:moveTo>
                <a:lnTo>
                  <a:pt x="3517" y="59931"/>
                </a:lnTo>
                <a:lnTo>
                  <a:pt x="0" y="63423"/>
                </a:lnTo>
                <a:lnTo>
                  <a:pt x="0" y="72034"/>
                </a:lnTo>
                <a:lnTo>
                  <a:pt x="3517" y="75539"/>
                </a:lnTo>
                <a:lnTo>
                  <a:pt x="12128" y="75539"/>
                </a:lnTo>
                <a:lnTo>
                  <a:pt x="15595" y="72034"/>
                </a:lnTo>
                <a:lnTo>
                  <a:pt x="15595" y="63423"/>
                </a:lnTo>
                <a:lnTo>
                  <a:pt x="12128" y="59931"/>
                </a:lnTo>
                <a:close/>
              </a:path>
              <a:path w="15875" h="75564">
                <a:moveTo>
                  <a:pt x="12128" y="0"/>
                </a:moveTo>
                <a:lnTo>
                  <a:pt x="3517" y="0"/>
                </a:lnTo>
                <a:lnTo>
                  <a:pt x="0" y="3454"/>
                </a:lnTo>
                <a:lnTo>
                  <a:pt x="0" y="12064"/>
                </a:lnTo>
                <a:lnTo>
                  <a:pt x="3517" y="15557"/>
                </a:lnTo>
                <a:lnTo>
                  <a:pt x="12128" y="15557"/>
                </a:lnTo>
                <a:lnTo>
                  <a:pt x="15595" y="12064"/>
                </a:lnTo>
                <a:lnTo>
                  <a:pt x="15595" y="3454"/>
                </a:lnTo>
                <a:lnTo>
                  <a:pt x="121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2807282" y="5370614"/>
            <a:ext cx="92075" cy="114300"/>
          </a:xfrm>
          <a:custGeom>
            <a:avLst/>
            <a:gdLst/>
            <a:ahLst/>
            <a:cxnLst/>
            <a:rect l="l" t="t" r="r" b="b"/>
            <a:pathLst>
              <a:path w="92075" h="114300">
                <a:moveTo>
                  <a:pt x="47879" y="0"/>
                </a:moveTo>
                <a:lnTo>
                  <a:pt x="28600" y="4014"/>
                </a:lnTo>
                <a:lnTo>
                  <a:pt x="13452" y="15449"/>
                </a:lnTo>
                <a:lnTo>
                  <a:pt x="3548" y="33389"/>
                </a:lnTo>
                <a:lnTo>
                  <a:pt x="0" y="56921"/>
                </a:lnTo>
                <a:lnTo>
                  <a:pt x="3548" y="80454"/>
                </a:lnTo>
                <a:lnTo>
                  <a:pt x="13452" y="98399"/>
                </a:lnTo>
                <a:lnTo>
                  <a:pt x="28600" y="109838"/>
                </a:lnTo>
                <a:lnTo>
                  <a:pt x="47879" y="113855"/>
                </a:lnTo>
                <a:lnTo>
                  <a:pt x="64181" y="111067"/>
                </a:lnTo>
                <a:lnTo>
                  <a:pt x="77311" y="103406"/>
                </a:lnTo>
                <a:lnTo>
                  <a:pt x="86698" y="91931"/>
                </a:lnTo>
                <a:lnTo>
                  <a:pt x="91770" y="77698"/>
                </a:lnTo>
                <a:lnTo>
                  <a:pt x="81610" y="77698"/>
                </a:lnTo>
                <a:lnTo>
                  <a:pt x="77475" y="88280"/>
                </a:lnTo>
                <a:lnTo>
                  <a:pt x="70097" y="96726"/>
                </a:lnTo>
                <a:lnTo>
                  <a:pt x="60043" y="102319"/>
                </a:lnTo>
                <a:lnTo>
                  <a:pt x="47879" y="104343"/>
                </a:lnTo>
                <a:lnTo>
                  <a:pt x="33066" y="101266"/>
                </a:lnTo>
                <a:lnTo>
                  <a:pt x="20958" y="92186"/>
                </a:lnTo>
                <a:lnTo>
                  <a:pt x="12788" y="77329"/>
                </a:lnTo>
                <a:lnTo>
                  <a:pt x="9791" y="56921"/>
                </a:lnTo>
                <a:lnTo>
                  <a:pt x="12788" y="36571"/>
                </a:lnTo>
                <a:lnTo>
                  <a:pt x="20958" y="21717"/>
                </a:lnTo>
                <a:lnTo>
                  <a:pt x="33066" y="12615"/>
                </a:lnTo>
                <a:lnTo>
                  <a:pt x="47879" y="9525"/>
                </a:lnTo>
                <a:lnTo>
                  <a:pt x="60043" y="11551"/>
                </a:lnTo>
                <a:lnTo>
                  <a:pt x="70097" y="17146"/>
                </a:lnTo>
                <a:lnTo>
                  <a:pt x="77475" y="25582"/>
                </a:lnTo>
                <a:lnTo>
                  <a:pt x="81610" y="36131"/>
                </a:lnTo>
                <a:lnTo>
                  <a:pt x="91770" y="36131"/>
                </a:lnTo>
                <a:lnTo>
                  <a:pt x="86698" y="21886"/>
                </a:lnTo>
                <a:lnTo>
                  <a:pt x="77311" y="10421"/>
                </a:lnTo>
                <a:lnTo>
                  <a:pt x="64181" y="2779"/>
                </a:lnTo>
                <a:lnTo>
                  <a:pt x="478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439616" y="5467794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0"/>
                </a:lnTo>
                <a:lnTo>
                  <a:pt x="12245" y="25531"/>
                </a:lnTo>
                <a:lnTo>
                  <a:pt x="14692" y="15348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527474" y="5372113"/>
            <a:ext cx="65405" cy="111125"/>
          </a:xfrm>
          <a:custGeom>
            <a:avLst/>
            <a:gdLst/>
            <a:ahLst/>
            <a:cxnLst/>
            <a:rect l="l" t="t" r="r" b="b"/>
            <a:pathLst>
              <a:path w="65404" h="111125">
                <a:moveTo>
                  <a:pt x="64287" y="0"/>
                </a:moveTo>
                <a:lnTo>
                  <a:pt x="0" y="0"/>
                </a:lnTo>
                <a:lnTo>
                  <a:pt x="0" y="110845"/>
                </a:lnTo>
                <a:lnTo>
                  <a:pt x="65354" y="110845"/>
                </a:lnTo>
                <a:lnTo>
                  <a:pt x="65354" y="101752"/>
                </a:lnTo>
                <a:lnTo>
                  <a:pt x="10109" y="101752"/>
                </a:lnTo>
                <a:lnTo>
                  <a:pt x="10109" y="59918"/>
                </a:lnTo>
                <a:lnTo>
                  <a:pt x="60883" y="59918"/>
                </a:lnTo>
                <a:lnTo>
                  <a:pt x="60883" y="50825"/>
                </a:lnTo>
                <a:lnTo>
                  <a:pt x="10109" y="50825"/>
                </a:lnTo>
                <a:lnTo>
                  <a:pt x="10109" y="9093"/>
                </a:lnTo>
                <a:lnTo>
                  <a:pt x="64287" y="9093"/>
                </a:lnTo>
                <a:lnTo>
                  <a:pt x="642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9" name="object 369"/>
          <p:cNvGrpSpPr/>
          <p:nvPr/>
        </p:nvGrpSpPr>
        <p:grpSpPr>
          <a:xfrm>
            <a:off x="2181490" y="5370614"/>
            <a:ext cx="518159" cy="139700"/>
            <a:chOff x="2181490" y="5370614"/>
            <a:chExt cx="518159" cy="139700"/>
          </a:xfrm>
        </p:grpSpPr>
        <p:sp>
          <p:nvSpPr>
            <p:cNvPr id="370" name="object 370"/>
            <p:cNvSpPr/>
            <p:nvPr/>
          </p:nvSpPr>
          <p:spPr>
            <a:xfrm>
              <a:off x="2181490" y="5370614"/>
              <a:ext cx="210845" cy="139242"/>
            </a:xfrm>
            <a:prstGeom prst="rect">
              <a:avLst/>
            </a:prstGeom>
            <a:blipFill>
              <a:blip r:embed="rId1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414154" y="5372113"/>
              <a:ext cx="169164" cy="110845"/>
            </a:xfrm>
            <a:prstGeom prst="rect">
              <a:avLst/>
            </a:prstGeom>
            <a:blipFill>
              <a:blip r:embed="rId1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2612744" y="5372113"/>
              <a:ext cx="86321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3" name="object 373"/>
          <p:cNvSpPr/>
          <p:nvPr/>
        </p:nvSpPr>
        <p:spPr>
          <a:xfrm>
            <a:off x="2912413" y="5372112"/>
            <a:ext cx="511809" cy="137795"/>
          </a:xfrm>
          <a:custGeom>
            <a:avLst/>
            <a:gdLst/>
            <a:ahLst/>
            <a:cxnLst/>
            <a:rect l="l" t="t" r="r" b="b"/>
            <a:pathLst>
              <a:path w="511810" h="137795">
                <a:moveTo>
                  <a:pt x="91465" y="110845"/>
                </a:moveTo>
                <a:lnTo>
                  <a:pt x="79311" y="77444"/>
                </a:lnTo>
                <a:lnTo>
                  <a:pt x="76009" y="68351"/>
                </a:lnTo>
                <a:lnTo>
                  <a:pt x="65760" y="40182"/>
                </a:lnTo>
                <a:lnTo>
                  <a:pt x="65760" y="68351"/>
                </a:lnTo>
                <a:lnTo>
                  <a:pt x="25704" y="68351"/>
                </a:lnTo>
                <a:lnTo>
                  <a:pt x="45364" y="13157"/>
                </a:lnTo>
                <a:lnTo>
                  <a:pt x="46126" y="13157"/>
                </a:lnTo>
                <a:lnTo>
                  <a:pt x="65760" y="68351"/>
                </a:lnTo>
                <a:lnTo>
                  <a:pt x="65760" y="40182"/>
                </a:lnTo>
                <a:lnTo>
                  <a:pt x="55930" y="13157"/>
                </a:lnTo>
                <a:lnTo>
                  <a:pt x="51155" y="0"/>
                </a:lnTo>
                <a:lnTo>
                  <a:pt x="40335" y="0"/>
                </a:lnTo>
                <a:lnTo>
                  <a:pt x="0" y="110845"/>
                </a:lnTo>
                <a:lnTo>
                  <a:pt x="10629" y="110845"/>
                </a:lnTo>
                <a:lnTo>
                  <a:pt x="22479" y="77444"/>
                </a:lnTo>
                <a:lnTo>
                  <a:pt x="69011" y="77444"/>
                </a:lnTo>
                <a:lnTo>
                  <a:pt x="80873" y="110845"/>
                </a:lnTo>
                <a:lnTo>
                  <a:pt x="91465" y="110845"/>
                </a:lnTo>
                <a:close/>
              </a:path>
              <a:path w="511810" h="137795">
                <a:moveTo>
                  <a:pt x="193611" y="0"/>
                </a:moveTo>
                <a:lnTo>
                  <a:pt x="183502" y="0"/>
                </a:lnTo>
                <a:lnTo>
                  <a:pt x="183502" y="50825"/>
                </a:lnTo>
                <a:lnTo>
                  <a:pt x="120599" y="50825"/>
                </a:lnTo>
                <a:lnTo>
                  <a:pt x="120599" y="0"/>
                </a:lnTo>
                <a:lnTo>
                  <a:pt x="110490" y="0"/>
                </a:lnTo>
                <a:lnTo>
                  <a:pt x="110490" y="110845"/>
                </a:lnTo>
                <a:lnTo>
                  <a:pt x="120599" y="110845"/>
                </a:lnTo>
                <a:lnTo>
                  <a:pt x="120599" y="59918"/>
                </a:lnTo>
                <a:lnTo>
                  <a:pt x="183502" y="59918"/>
                </a:lnTo>
                <a:lnTo>
                  <a:pt x="183502" y="110845"/>
                </a:lnTo>
                <a:lnTo>
                  <a:pt x="193611" y="110845"/>
                </a:lnTo>
                <a:lnTo>
                  <a:pt x="193611" y="0"/>
                </a:lnTo>
                <a:close/>
              </a:path>
              <a:path w="511810" h="137795">
                <a:moveTo>
                  <a:pt x="313588" y="101752"/>
                </a:moveTo>
                <a:lnTo>
                  <a:pt x="300621" y="101752"/>
                </a:lnTo>
                <a:lnTo>
                  <a:pt x="300621" y="9093"/>
                </a:lnTo>
                <a:lnTo>
                  <a:pt x="300621" y="0"/>
                </a:lnTo>
                <a:lnTo>
                  <a:pt x="290995" y="0"/>
                </a:lnTo>
                <a:lnTo>
                  <a:pt x="290995" y="9093"/>
                </a:lnTo>
                <a:lnTo>
                  <a:pt x="290995" y="101752"/>
                </a:lnTo>
                <a:lnTo>
                  <a:pt x="231775" y="101752"/>
                </a:lnTo>
                <a:lnTo>
                  <a:pt x="236778" y="92100"/>
                </a:lnTo>
                <a:lnTo>
                  <a:pt x="240588" y="80149"/>
                </a:lnTo>
                <a:lnTo>
                  <a:pt x="243230" y="65608"/>
                </a:lnTo>
                <a:lnTo>
                  <a:pt x="244703" y="48133"/>
                </a:lnTo>
                <a:lnTo>
                  <a:pt x="246430" y="9093"/>
                </a:lnTo>
                <a:lnTo>
                  <a:pt x="290995" y="9093"/>
                </a:lnTo>
                <a:lnTo>
                  <a:pt x="290995" y="0"/>
                </a:lnTo>
                <a:lnTo>
                  <a:pt x="237236" y="0"/>
                </a:lnTo>
                <a:lnTo>
                  <a:pt x="235000" y="48133"/>
                </a:lnTo>
                <a:lnTo>
                  <a:pt x="233108" y="68580"/>
                </a:lnTo>
                <a:lnTo>
                  <a:pt x="229692" y="83680"/>
                </a:lnTo>
                <a:lnTo>
                  <a:pt x="225094" y="94399"/>
                </a:lnTo>
                <a:lnTo>
                  <a:pt x="219646" y="101752"/>
                </a:lnTo>
                <a:lnTo>
                  <a:pt x="212598" y="101752"/>
                </a:lnTo>
                <a:lnTo>
                  <a:pt x="212598" y="137744"/>
                </a:lnTo>
                <a:lnTo>
                  <a:pt x="222250" y="137744"/>
                </a:lnTo>
                <a:lnTo>
                  <a:pt x="222250" y="110845"/>
                </a:lnTo>
                <a:lnTo>
                  <a:pt x="303961" y="110845"/>
                </a:lnTo>
                <a:lnTo>
                  <a:pt x="303961" y="137464"/>
                </a:lnTo>
                <a:lnTo>
                  <a:pt x="313588" y="137464"/>
                </a:lnTo>
                <a:lnTo>
                  <a:pt x="313588" y="110845"/>
                </a:lnTo>
                <a:lnTo>
                  <a:pt x="313588" y="101752"/>
                </a:lnTo>
                <a:close/>
              </a:path>
              <a:path w="511810" h="137795">
                <a:moveTo>
                  <a:pt x="406882" y="34213"/>
                </a:moveTo>
                <a:lnTo>
                  <a:pt x="404609" y="20701"/>
                </a:lnTo>
                <a:lnTo>
                  <a:pt x="397865" y="9842"/>
                </a:lnTo>
                <a:lnTo>
                  <a:pt x="396925" y="9245"/>
                </a:lnTo>
                <a:lnTo>
                  <a:pt x="396925" y="34213"/>
                </a:lnTo>
                <a:lnTo>
                  <a:pt x="395325" y="44272"/>
                </a:lnTo>
                <a:lnTo>
                  <a:pt x="390512" y="52247"/>
                </a:lnTo>
                <a:lnTo>
                  <a:pt x="382435" y="57492"/>
                </a:lnTo>
                <a:lnTo>
                  <a:pt x="371068" y="59385"/>
                </a:lnTo>
                <a:lnTo>
                  <a:pt x="345516" y="59385"/>
                </a:lnTo>
                <a:lnTo>
                  <a:pt x="345516" y="9093"/>
                </a:lnTo>
                <a:lnTo>
                  <a:pt x="370890" y="9093"/>
                </a:lnTo>
                <a:lnTo>
                  <a:pt x="382358" y="10972"/>
                </a:lnTo>
                <a:lnTo>
                  <a:pt x="390486" y="16205"/>
                </a:lnTo>
                <a:lnTo>
                  <a:pt x="395325" y="24155"/>
                </a:lnTo>
                <a:lnTo>
                  <a:pt x="396925" y="34213"/>
                </a:lnTo>
                <a:lnTo>
                  <a:pt x="396925" y="9245"/>
                </a:lnTo>
                <a:lnTo>
                  <a:pt x="396709" y="9093"/>
                </a:lnTo>
                <a:lnTo>
                  <a:pt x="386702" y="2628"/>
                </a:lnTo>
                <a:lnTo>
                  <a:pt x="371170" y="0"/>
                </a:lnTo>
                <a:lnTo>
                  <a:pt x="335407" y="0"/>
                </a:lnTo>
                <a:lnTo>
                  <a:pt x="335407" y="110845"/>
                </a:lnTo>
                <a:lnTo>
                  <a:pt x="345516" y="110845"/>
                </a:lnTo>
                <a:lnTo>
                  <a:pt x="345516" y="68465"/>
                </a:lnTo>
                <a:lnTo>
                  <a:pt x="371322" y="68465"/>
                </a:lnTo>
                <a:lnTo>
                  <a:pt x="386765" y="65849"/>
                </a:lnTo>
                <a:lnTo>
                  <a:pt x="396697" y="59385"/>
                </a:lnTo>
                <a:lnTo>
                  <a:pt x="397891" y="58610"/>
                </a:lnTo>
                <a:lnTo>
                  <a:pt x="404622" y="47752"/>
                </a:lnTo>
                <a:lnTo>
                  <a:pt x="406882" y="34213"/>
                </a:lnTo>
                <a:close/>
              </a:path>
              <a:path w="511810" h="137795">
                <a:moveTo>
                  <a:pt x="511708" y="110845"/>
                </a:moveTo>
                <a:lnTo>
                  <a:pt x="499554" y="77444"/>
                </a:lnTo>
                <a:lnTo>
                  <a:pt x="496252" y="68351"/>
                </a:lnTo>
                <a:lnTo>
                  <a:pt x="486003" y="40182"/>
                </a:lnTo>
                <a:lnTo>
                  <a:pt x="486003" y="68351"/>
                </a:lnTo>
                <a:lnTo>
                  <a:pt x="445947" y="68351"/>
                </a:lnTo>
                <a:lnTo>
                  <a:pt x="465607" y="13157"/>
                </a:lnTo>
                <a:lnTo>
                  <a:pt x="466356" y="13157"/>
                </a:lnTo>
                <a:lnTo>
                  <a:pt x="486003" y="68351"/>
                </a:lnTo>
                <a:lnTo>
                  <a:pt x="486003" y="40182"/>
                </a:lnTo>
                <a:lnTo>
                  <a:pt x="476173" y="13157"/>
                </a:lnTo>
                <a:lnTo>
                  <a:pt x="471398" y="0"/>
                </a:lnTo>
                <a:lnTo>
                  <a:pt x="460578" y="0"/>
                </a:lnTo>
                <a:lnTo>
                  <a:pt x="420243" y="110845"/>
                </a:lnTo>
                <a:lnTo>
                  <a:pt x="430860" y="110845"/>
                </a:lnTo>
                <a:lnTo>
                  <a:pt x="442722" y="77444"/>
                </a:lnTo>
                <a:lnTo>
                  <a:pt x="489254" y="77444"/>
                </a:lnTo>
                <a:lnTo>
                  <a:pt x="501116" y="110845"/>
                </a:lnTo>
                <a:lnTo>
                  <a:pt x="511708" y="1108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4" name="object 374"/>
          <p:cNvGrpSpPr/>
          <p:nvPr/>
        </p:nvGrpSpPr>
        <p:grpSpPr>
          <a:xfrm>
            <a:off x="3607433" y="5370614"/>
            <a:ext cx="796925" cy="114300"/>
            <a:chOff x="3607433" y="5370614"/>
            <a:chExt cx="796925" cy="114300"/>
          </a:xfrm>
        </p:grpSpPr>
        <p:sp>
          <p:nvSpPr>
            <p:cNvPr id="375" name="object 375"/>
            <p:cNvSpPr/>
            <p:nvPr/>
          </p:nvSpPr>
          <p:spPr>
            <a:xfrm>
              <a:off x="3607433" y="5372113"/>
              <a:ext cx="89535" cy="111125"/>
            </a:xfrm>
            <a:custGeom>
              <a:avLst/>
              <a:gdLst/>
              <a:ahLst/>
              <a:cxnLst/>
              <a:rect l="l" t="t" r="r" b="b"/>
              <a:pathLst>
                <a:path w="89535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600"/>
                  </a:lnTo>
                  <a:lnTo>
                    <a:pt x="20619" y="76703"/>
                  </a:lnTo>
                  <a:lnTo>
                    <a:pt x="17275" y="90924"/>
                  </a:lnTo>
                  <a:lnTo>
                    <a:pt x="11573" y="98950"/>
                  </a:lnTo>
                  <a:lnTo>
                    <a:pt x="2921" y="101473"/>
                  </a:lnTo>
                  <a:lnTo>
                    <a:pt x="0" y="101473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98" y="107498"/>
                  </a:lnTo>
                  <a:lnTo>
                    <a:pt x="25295" y="97501"/>
                  </a:lnTo>
                  <a:lnTo>
                    <a:pt x="30020" y="80916"/>
                  </a:lnTo>
                  <a:lnTo>
                    <a:pt x="32003" y="57810"/>
                  </a:lnTo>
                  <a:lnTo>
                    <a:pt x="33782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3726077" y="5372113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3839411" y="5370614"/>
              <a:ext cx="272541" cy="113855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4136363" y="5371846"/>
              <a:ext cx="267817" cy="111112"/>
            </a:xfrm>
            <a:prstGeom prst="rect">
              <a:avLst/>
            </a:prstGeom>
            <a:blipFill>
              <a:blip r:embed="rId1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9" name="object 379"/>
          <p:cNvSpPr/>
          <p:nvPr/>
        </p:nvSpPr>
        <p:spPr>
          <a:xfrm>
            <a:off x="4465267" y="538073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0" name="object 380"/>
          <p:cNvGrpSpPr/>
          <p:nvPr/>
        </p:nvGrpSpPr>
        <p:grpSpPr>
          <a:xfrm>
            <a:off x="4465267" y="5370614"/>
            <a:ext cx="200025" cy="114300"/>
            <a:chOff x="4465267" y="5370614"/>
            <a:chExt cx="200025" cy="114300"/>
          </a:xfrm>
        </p:grpSpPr>
        <p:sp>
          <p:nvSpPr>
            <p:cNvPr id="381" name="object 381"/>
            <p:cNvSpPr/>
            <p:nvPr/>
          </p:nvSpPr>
          <p:spPr>
            <a:xfrm>
              <a:off x="4465267" y="537184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4568848" y="5370614"/>
              <a:ext cx="95834" cy="113855"/>
            </a:xfrm>
            <a:prstGeom prst="rect">
              <a:avLst/>
            </a:prstGeom>
            <a:blipFill>
              <a:blip r:embed="rId1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3" name="object 383"/>
          <p:cNvGrpSpPr/>
          <p:nvPr/>
        </p:nvGrpSpPr>
        <p:grpSpPr>
          <a:xfrm>
            <a:off x="4727065" y="5370614"/>
            <a:ext cx="596900" cy="114300"/>
            <a:chOff x="4727065" y="5370614"/>
            <a:chExt cx="596900" cy="114300"/>
          </a:xfrm>
        </p:grpSpPr>
        <p:sp>
          <p:nvSpPr>
            <p:cNvPr id="384" name="object 384"/>
            <p:cNvSpPr/>
            <p:nvPr/>
          </p:nvSpPr>
          <p:spPr>
            <a:xfrm>
              <a:off x="4827827" y="5370614"/>
              <a:ext cx="91770" cy="11385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4727065" y="5370614"/>
              <a:ext cx="81279" cy="113855"/>
            </a:xfrm>
            <a:prstGeom prst="rect">
              <a:avLst/>
            </a:prstGeom>
            <a:blipFill>
              <a:blip r:embed="rId1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4943422" y="5372113"/>
              <a:ext cx="181711" cy="110845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5152160" y="5370614"/>
              <a:ext cx="171703" cy="113855"/>
            </a:xfrm>
            <a:prstGeom prst="rect">
              <a:avLst/>
            </a:prstGeom>
            <a:blipFill>
              <a:blip r:embed="rId1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8" name="object 388"/>
          <p:cNvSpPr/>
          <p:nvPr/>
        </p:nvSpPr>
        <p:spPr>
          <a:xfrm>
            <a:off x="1931274" y="541829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08"/>
                </a:lnTo>
                <a:lnTo>
                  <a:pt x="1613" y="12521"/>
                </a:lnTo>
                <a:lnTo>
                  <a:pt x="0" y="20485"/>
                </a:lnTo>
                <a:lnTo>
                  <a:pt x="1635" y="28478"/>
                </a:lnTo>
                <a:lnTo>
                  <a:pt x="6032" y="35005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5"/>
                </a:lnTo>
                <a:lnTo>
                  <a:pt x="39386" y="28478"/>
                </a:lnTo>
                <a:lnTo>
                  <a:pt x="41020" y="20485"/>
                </a:lnTo>
                <a:lnTo>
                  <a:pt x="39407" y="12521"/>
                </a:lnTo>
                <a:lnTo>
                  <a:pt x="35010" y="6008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2052255" y="5621084"/>
            <a:ext cx="104775" cy="11084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2726396" y="5654332"/>
            <a:ext cx="15875" cy="75565"/>
          </a:xfrm>
          <a:custGeom>
            <a:avLst/>
            <a:gdLst/>
            <a:ahLst/>
            <a:cxnLst/>
            <a:rect l="l" t="t" r="r" b="b"/>
            <a:pathLst>
              <a:path w="15875" h="75564">
                <a:moveTo>
                  <a:pt x="12128" y="59944"/>
                </a:moveTo>
                <a:lnTo>
                  <a:pt x="3517" y="59944"/>
                </a:lnTo>
                <a:lnTo>
                  <a:pt x="0" y="63423"/>
                </a:lnTo>
                <a:lnTo>
                  <a:pt x="0" y="72034"/>
                </a:lnTo>
                <a:lnTo>
                  <a:pt x="3517" y="75539"/>
                </a:lnTo>
                <a:lnTo>
                  <a:pt x="12128" y="75539"/>
                </a:lnTo>
                <a:lnTo>
                  <a:pt x="15595" y="72034"/>
                </a:lnTo>
                <a:lnTo>
                  <a:pt x="15595" y="63423"/>
                </a:lnTo>
                <a:lnTo>
                  <a:pt x="12128" y="59944"/>
                </a:lnTo>
                <a:close/>
              </a:path>
              <a:path w="15875" h="75564">
                <a:moveTo>
                  <a:pt x="12128" y="0"/>
                </a:moveTo>
                <a:lnTo>
                  <a:pt x="3517" y="0"/>
                </a:lnTo>
                <a:lnTo>
                  <a:pt x="0" y="3454"/>
                </a:lnTo>
                <a:lnTo>
                  <a:pt x="0" y="12065"/>
                </a:lnTo>
                <a:lnTo>
                  <a:pt x="3517" y="15570"/>
                </a:lnTo>
                <a:lnTo>
                  <a:pt x="12128" y="15570"/>
                </a:lnTo>
                <a:lnTo>
                  <a:pt x="15595" y="12065"/>
                </a:lnTo>
                <a:lnTo>
                  <a:pt x="15595" y="3454"/>
                </a:lnTo>
                <a:lnTo>
                  <a:pt x="121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2807282" y="5619585"/>
            <a:ext cx="92075" cy="114300"/>
          </a:xfrm>
          <a:custGeom>
            <a:avLst/>
            <a:gdLst/>
            <a:ahLst/>
            <a:cxnLst/>
            <a:rect l="l" t="t" r="r" b="b"/>
            <a:pathLst>
              <a:path w="92075" h="114300">
                <a:moveTo>
                  <a:pt x="47879" y="0"/>
                </a:moveTo>
                <a:lnTo>
                  <a:pt x="28600" y="4014"/>
                </a:lnTo>
                <a:lnTo>
                  <a:pt x="13452" y="15449"/>
                </a:lnTo>
                <a:lnTo>
                  <a:pt x="3548" y="33389"/>
                </a:lnTo>
                <a:lnTo>
                  <a:pt x="0" y="56921"/>
                </a:lnTo>
                <a:lnTo>
                  <a:pt x="3548" y="80456"/>
                </a:lnTo>
                <a:lnTo>
                  <a:pt x="13452" y="98405"/>
                </a:lnTo>
                <a:lnTo>
                  <a:pt x="28600" y="109849"/>
                </a:lnTo>
                <a:lnTo>
                  <a:pt x="47879" y="113868"/>
                </a:lnTo>
                <a:lnTo>
                  <a:pt x="64181" y="111077"/>
                </a:lnTo>
                <a:lnTo>
                  <a:pt x="77311" y="103412"/>
                </a:lnTo>
                <a:lnTo>
                  <a:pt x="86698" y="91933"/>
                </a:lnTo>
                <a:lnTo>
                  <a:pt x="91770" y="77698"/>
                </a:lnTo>
                <a:lnTo>
                  <a:pt x="81610" y="77698"/>
                </a:lnTo>
                <a:lnTo>
                  <a:pt x="77475" y="88280"/>
                </a:lnTo>
                <a:lnTo>
                  <a:pt x="70097" y="96726"/>
                </a:lnTo>
                <a:lnTo>
                  <a:pt x="60043" y="102319"/>
                </a:lnTo>
                <a:lnTo>
                  <a:pt x="47879" y="104343"/>
                </a:lnTo>
                <a:lnTo>
                  <a:pt x="33066" y="101266"/>
                </a:lnTo>
                <a:lnTo>
                  <a:pt x="20958" y="92186"/>
                </a:lnTo>
                <a:lnTo>
                  <a:pt x="12788" y="77329"/>
                </a:lnTo>
                <a:lnTo>
                  <a:pt x="9791" y="56921"/>
                </a:lnTo>
                <a:lnTo>
                  <a:pt x="12788" y="36571"/>
                </a:lnTo>
                <a:lnTo>
                  <a:pt x="20958" y="21717"/>
                </a:lnTo>
                <a:lnTo>
                  <a:pt x="33066" y="12615"/>
                </a:lnTo>
                <a:lnTo>
                  <a:pt x="47879" y="9525"/>
                </a:lnTo>
                <a:lnTo>
                  <a:pt x="60043" y="11551"/>
                </a:lnTo>
                <a:lnTo>
                  <a:pt x="70097" y="17148"/>
                </a:lnTo>
                <a:lnTo>
                  <a:pt x="77475" y="25587"/>
                </a:lnTo>
                <a:lnTo>
                  <a:pt x="81610" y="36144"/>
                </a:lnTo>
                <a:lnTo>
                  <a:pt x="91770" y="36144"/>
                </a:lnTo>
                <a:lnTo>
                  <a:pt x="86698" y="21892"/>
                </a:lnTo>
                <a:lnTo>
                  <a:pt x="77311" y="10423"/>
                </a:lnTo>
                <a:lnTo>
                  <a:pt x="64181" y="2779"/>
                </a:lnTo>
                <a:lnTo>
                  <a:pt x="478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3439616" y="5716765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5"/>
                </a:lnTo>
                <a:lnTo>
                  <a:pt x="12245" y="25536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3527474" y="5621084"/>
            <a:ext cx="65405" cy="111125"/>
          </a:xfrm>
          <a:custGeom>
            <a:avLst/>
            <a:gdLst/>
            <a:ahLst/>
            <a:cxnLst/>
            <a:rect l="l" t="t" r="r" b="b"/>
            <a:pathLst>
              <a:path w="65404" h="111125">
                <a:moveTo>
                  <a:pt x="64287" y="0"/>
                </a:moveTo>
                <a:lnTo>
                  <a:pt x="0" y="0"/>
                </a:lnTo>
                <a:lnTo>
                  <a:pt x="0" y="110845"/>
                </a:lnTo>
                <a:lnTo>
                  <a:pt x="65354" y="110845"/>
                </a:lnTo>
                <a:lnTo>
                  <a:pt x="65354" y="101752"/>
                </a:lnTo>
                <a:lnTo>
                  <a:pt x="10109" y="101752"/>
                </a:lnTo>
                <a:lnTo>
                  <a:pt x="10109" y="59918"/>
                </a:lnTo>
                <a:lnTo>
                  <a:pt x="60883" y="59918"/>
                </a:lnTo>
                <a:lnTo>
                  <a:pt x="60883" y="50825"/>
                </a:lnTo>
                <a:lnTo>
                  <a:pt x="10109" y="50825"/>
                </a:lnTo>
                <a:lnTo>
                  <a:pt x="10109" y="9093"/>
                </a:lnTo>
                <a:lnTo>
                  <a:pt x="64287" y="9093"/>
                </a:lnTo>
                <a:lnTo>
                  <a:pt x="642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419674" y="5716765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5"/>
                </a:lnTo>
                <a:lnTo>
                  <a:pt x="12245" y="25536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4502555" y="5619585"/>
            <a:ext cx="95834" cy="11386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6" name="object 396"/>
          <p:cNvGrpSpPr/>
          <p:nvPr/>
        </p:nvGrpSpPr>
        <p:grpSpPr>
          <a:xfrm>
            <a:off x="2181490" y="5619585"/>
            <a:ext cx="518159" cy="139700"/>
            <a:chOff x="2181490" y="5619585"/>
            <a:chExt cx="518159" cy="139700"/>
          </a:xfrm>
        </p:grpSpPr>
        <p:sp>
          <p:nvSpPr>
            <p:cNvPr id="397" name="object 397"/>
            <p:cNvSpPr/>
            <p:nvPr/>
          </p:nvSpPr>
          <p:spPr>
            <a:xfrm>
              <a:off x="2181490" y="5619585"/>
              <a:ext cx="210845" cy="139242"/>
            </a:xfrm>
            <a:prstGeom prst="rect">
              <a:avLst/>
            </a:prstGeom>
            <a:blipFill>
              <a:blip r:embed="rId1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414154" y="5621083"/>
              <a:ext cx="169164" cy="110845"/>
            </a:xfrm>
            <a:prstGeom prst="rect">
              <a:avLst/>
            </a:prstGeom>
            <a:blipFill>
              <a:blip r:embed="rId1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612744" y="5621083"/>
              <a:ext cx="86321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0" name="object 400"/>
          <p:cNvSpPr/>
          <p:nvPr/>
        </p:nvSpPr>
        <p:spPr>
          <a:xfrm>
            <a:off x="2912413" y="5621083"/>
            <a:ext cx="511809" cy="137795"/>
          </a:xfrm>
          <a:custGeom>
            <a:avLst/>
            <a:gdLst/>
            <a:ahLst/>
            <a:cxnLst/>
            <a:rect l="l" t="t" r="r" b="b"/>
            <a:pathLst>
              <a:path w="511810" h="137795">
                <a:moveTo>
                  <a:pt x="91465" y="110845"/>
                </a:moveTo>
                <a:lnTo>
                  <a:pt x="79311" y="77444"/>
                </a:lnTo>
                <a:lnTo>
                  <a:pt x="76009" y="68351"/>
                </a:lnTo>
                <a:lnTo>
                  <a:pt x="65760" y="40182"/>
                </a:lnTo>
                <a:lnTo>
                  <a:pt x="65760" y="68351"/>
                </a:lnTo>
                <a:lnTo>
                  <a:pt x="25704" y="68351"/>
                </a:lnTo>
                <a:lnTo>
                  <a:pt x="45364" y="13157"/>
                </a:lnTo>
                <a:lnTo>
                  <a:pt x="46126" y="13157"/>
                </a:lnTo>
                <a:lnTo>
                  <a:pt x="65760" y="68351"/>
                </a:lnTo>
                <a:lnTo>
                  <a:pt x="65760" y="40182"/>
                </a:lnTo>
                <a:lnTo>
                  <a:pt x="55930" y="13157"/>
                </a:lnTo>
                <a:lnTo>
                  <a:pt x="51155" y="0"/>
                </a:lnTo>
                <a:lnTo>
                  <a:pt x="40335" y="0"/>
                </a:lnTo>
                <a:lnTo>
                  <a:pt x="0" y="110845"/>
                </a:lnTo>
                <a:lnTo>
                  <a:pt x="10629" y="110845"/>
                </a:lnTo>
                <a:lnTo>
                  <a:pt x="22479" y="77444"/>
                </a:lnTo>
                <a:lnTo>
                  <a:pt x="69011" y="77444"/>
                </a:lnTo>
                <a:lnTo>
                  <a:pt x="80873" y="110845"/>
                </a:lnTo>
                <a:lnTo>
                  <a:pt x="91465" y="110845"/>
                </a:lnTo>
                <a:close/>
              </a:path>
              <a:path w="511810" h="137795">
                <a:moveTo>
                  <a:pt x="193611" y="0"/>
                </a:moveTo>
                <a:lnTo>
                  <a:pt x="183502" y="0"/>
                </a:lnTo>
                <a:lnTo>
                  <a:pt x="183502" y="50825"/>
                </a:lnTo>
                <a:lnTo>
                  <a:pt x="120599" y="50825"/>
                </a:lnTo>
                <a:lnTo>
                  <a:pt x="120599" y="0"/>
                </a:lnTo>
                <a:lnTo>
                  <a:pt x="110490" y="0"/>
                </a:lnTo>
                <a:lnTo>
                  <a:pt x="110490" y="110845"/>
                </a:lnTo>
                <a:lnTo>
                  <a:pt x="120599" y="110845"/>
                </a:lnTo>
                <a:lnTo>
                  <a:pt x="120599" y="59918"/>
                </a:lnTo>
                <a:lnTo>
                  <a:pt x="183502" y="59918"/>
                </a:lnTo>
                <a:lnTo>
                  <a:pt x="183502" y="110845"/>
                </a:lnTo>
                <a:lnTo>
                  <a:pt x="193611" y="110845"/>
                </a:lnTo>
                <a:lnTo>
                  <a:pt x="193611" y="0"/>
                </a:lnTo>
                <a:close/>
              </a:path>
              <a:path w="511810" h="137795">
                <a:moveTo>
                  <a:pt x="313588" y="101752"/>
                </a:moveTo>
                <a:lnTo>
                  <a:pt x="300621" y="101752"/>
                </a:lnTo>
                <a:lnTo>
                  <a:pt x="300621" y="9093"/>
                </a:lnTo>
                <a:lnTo>
                  <a:pt x="300621" y="0"/>
                </a:lnTo>
                <a:lnTo>
                  <a:pt x="290995" y="0"/>
                </a:lnTo>
                <a:lnTo>
                  <a:pt x="290995" y="9093"/>
                </a:lnTo>
                <a:lnTo>
                  <a:pt x="290995" y="101752"/>
                </a:lnTo>
                <a:lnTo>
                  <a:pt x="231775" y="101752"/>
                </a:lnTo>
                <a:lnTo>
                  <a:pt x="236778" y="92100"/>
                </a:lnTo>
                <a:lnTo>
                  <a:pt x="240588" y="80162"/>
                </a:lnTo>
                <a:lnTo>
                  <a:pt x="243230" y="65608"/>
                </a:lnTo>
                <a:lnTo>
                  <a:pt x="244703" y="48133"/>
                </a:lnTo>
                <a:lnTo>
                  <a:pt x="246430" y="9093"/>
                </a:lnTo>
                <a:lnTo>
                  <a:pt x="290995" y="9093"/>
                </a:lnTo>
                <a:lnTo>
                  <a:pt x="290995" y="0"/>
                </a:lnTo>
                <a:lnTo>
                  <a:pt x="237236" y="0"/>
                </a:lnTo>
                <a:lnTo>
                  <a:pt x="235000" y="48133"/>
                </a:lnTo>
                <a:lnTo>
                  <a:pt x="233108" y="68580"/>
                </a:lnTo>
                <a:lnTo>
                  <a:pt x="229692" y="83667"/>
                </a:lnTo>
                <a:lnTo>
                  <a:pt x="225094" y="94399"/>
                </a:lnTo>
                <a:lnTo>
                  <a:pt x="219646" y="101752"/>
                </a:lnTo>
                <a:lnTo>
                  <a:pt x="212598" y="101752"/>
                </a:lnTo>
                <a:lnTo>
                  <a:pt x="212598" y="137744"/>
                </a:lnTo>
                <a:lnTo>
                  <a:pt x="222250" y="137744"/>
                </a:lnTo>
                <a:lnTo>
                  <a:pt x="222250" y="110845"/>
                </a:lnTo>
                <a:lnTo>
                  <a:pt x="303961" y="110845"/>
                </a:lnTo>
                <a:lnTo>
                  <a:pt x="303961" y="137464"/>
                </a:lnTo>
                <a:lnTo>
                  <a:pt x="313588" y="137464"/>
                </a:lnTo>
                <a:lnTo>
                  <a:pt x="313588" y="110845"/>
                </a:lnTo>
                <a:lnTo>
                  <a:pt x="313588" y="101752"/>
                </a:lnTo>
                <a:close/>
              </a:path>
              <a:path w="511810" h="137795">
                <a:moveTo>
                  <a:pt x="406882" y="34213"/>
                </a:moveTo>
                <a:lnTo>
                  <a:pt x="404609" y="20701"/>
                </a:lnTo>
                <a:lnTo>
                  <a:pt x="397865" y="9842"/>
                </a:lnTo>
                <a:lnTo>
                  <a:pt x="396925" y="9245"/>
                </a:lnTo>
                <a:lnTo>
                  <a:pt x="396925" y="34213"/>
                </a:lnTo>
                <a:lnTo>
                  <a:pt x="395325" y="44272"/>
                </a:lnTo>
                <a:lnTo>
                  <a:pt x="390512" y="52247"/>
                </a:lnTo>
                <a:lnTo>
                  <a:pt x="382435" y="57492"/>
                </a:lnTo>
                <a:lnTo>
                  <a:pt x="371068" y="59385"/>
                </a:lnTo>
                <a:lnTo>
                  <a:pt x="345516" y="59385"/>
                </a:lnTo>
                <a:lnTo>
                  <a:pt x="345516" y="9093"/>
                </a:lnTo>
                <a:lnTo>
                  <a:pt x="370890" y="9093"/>
                </a:lnTo>
                <a:lnTo>
                  <a:pt x="382358" y="10972"/>
                </a:lnTo>
                <a:lnTo>
                  <a:pt x="390486" y="16205"/>
                </a:lnTo>
                <a:lnTo>
                  <a:pt x="395325" y="24155"/>
                </a:lnTo>
                <a:lnTo>
                  <a:pt x="396925" y="34213"/>
                </a:lnTo>
                <a:lnTo>
                  <a:pt x="396925" y="9245"/>
                </a:lnTo>
                <a:lnTo>
                  <a:pt x="396709" y="9093"/>
                </a:lnTo>
                <a:lnTo>
                  <a:pt x="386702" y="2628"/>
                </a:lnTo>
                <a:lnTo>
                  <a:pt x="371170" y="0"/>
                </a:lnTo>
                <a:lnTo>
                  <a:pt x="335407" y="0"/>
                </a:lnTo>
                <a:lnTo>
                  <a:pt x="335407" y="110845"/>
                </a:lnTo>
                <a:lnTo>
                  <a:pt x="345516" y="110845"/>
                </a:lnTo>
                <a:lnTo>
                  <a:pt x="345516" y="68478"/>
                </a:lnTo>
                <a:lnTo>
                  <a:pt x="371322" y="68478"/>
                </a:lnTo>
                <a:lnTo>
                  <a:pt x="386765" y="65862"/>
                </a:lnTo>
                <a:lnTo>
                  <a:pt x="396697" y="59385"/>
                </a:lnTo>
                <a:lnTo>
                  <a:pt x="397891" y="58623"/>
                </a:lnTo>
                <a:lnTo>
                  <a:pt x="404622" y="47752"/>
                </a:lnTo>
                <a:lnTo>
                  <a:pt x="406882" y="34213"/>
                </a:lnTo>
                <a:close/>
              </a:path>
              <a:path w="511810" h="137795">
                <a:moveTo>
                  <a:pt x="511708" y="110845"/>
                </a:moveTo>
                <a:lnTo>
                  <a:pt x="499554" y="77444"/>
                </a:lnTo>
                <a:lnTo>
                  <a:pt x="496252" y="68351"/>
                </a:lnTo>
                <a:lnTo>
                  <a:pt x="486003" y="40182"/>
                </a:lnTo>
                <a:lnTo>
                  <a:pt x="486003" y="68351"/>
                </a:lnTo>
                <a:lnTo>
                  <a:pt x="445947" y="68351"/>
                </a:lnTo>
                <a:lnTo>
                  <a:pt x="465607" y="13157"/>
                </a:lnTo>
                <a:lnTo>
                  <a:pt x="466356" y="13157"/>
                </a:lnTo>
                <a:lnTo>
                  <a:pt x="486003" y="68351"/>
                </a:lnTo>
                <a:lnTo>
                  <a:pt x="486003" y="40182"/>
                </a:lnTo>
                <a:lnTo>
                  <a:pt x="476173" y="13157"/>
                </a:lnTo>
                <a:lnTo>
                  <a:pt x="471398" y="0"/>
                </a:lnTo>
                <a:lnTo>
                  <a:pt x="460578" y="0"/>
                </a:lnTo>
                <a:lnTo>
                  <a:pt x="420243" y="110845"/>
                </a:lnTo>
                <a:lnTo>
                  <a:pt x="430860" y="110845"/>
                </a:lnTo>
                <a:lnTo>
                  <a:pt x="442722" y="77444"/>
                </a:lnTo>
                <a:lnTo>
                  <a:pt x="489254" y="77444"/>
                </a:lnTo>
                <a:lnTo>
                  <a:pt x="501116" y="110845"/>
                </a:lnTo>
                <a:lnTo>
                  <a:pt x="511708" y="1108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1" name="object 401"/>
          <p:cNvGrpSpPr/>
          <p:nvPr/>
        </p:nvGrpSpPr>
        <p:grpSpPr>
          <a:xfrm>
            <a:off x="3607433" y="5619585"/>
            <a:ext cx="594360" cy="114300"/>
            <a:chOff x="3607433" y="5619585"/>
            <a:chExt cx="594360" cy="114300"/>
          </a:xfrm>
        </p:grpSpPr>
        <p:sp>
          <p:nvSpPr>
            <p:cNvPr id="402" name="object 402"/>
            <p:cNvSpPr/>
            <p:nvPr/>
          </p:nvSpPr>
          <p:spPr>
            <a:xfrm>
              <a:off x="3607433" y="5621083"/>
              <a:ext cx="89535" cy="111125"/>
            </a:xfrm>
            <a:custGeom>
              <a:avLst/>
              <a:gdLst/>
              <a:ahLst/>
              <a:cxnLst/>
              <a:rect l="l" t="t" r="r" b="b"/>
              <a:pathLst>
                <a:path w="89535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600"/>
                  </a:lnTo>
                  <a:lnTo>
                    <a:pt x="20619" y="76709"/>
                  </a:lnTo>
                  <a:lnTo>
                    <a:pt x="17275" y="90928"/>
                  </a:lnTo>
                  <a:lnTo>
                    <a:pt x="11573" y="98952"/>
                  </a:lnTo>
                  <a:lnTo>
                    <a:pt x="2921" y="101473"/>
                  </a:lnTo>
                  <a:lnTo>
                    <a:pt x="0" y="101473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98" y="107498"/>
                  </a:lnTo>
                  <a:lnTo>
                    <a:pt x="25295" y="97501"/>
                  </a:lnTo>
                  <a:lnTo>
                    <a:pt x="30020" y="80916"/>
                  </a:lnTo>
                  <a:lnTo>
                    <a:pt x="32003" y="57810"/>
                  </a:lnTo>
                  <a:lnTo>
                    <a:pt x="33782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3726077" y="5621083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3839411" y="5619585"/>
              <a:ext cx="272541" cy="113868"/>
            </a:xfrm>
            <a:prstGeom prst="rect">
              <a:avLst/>
            </a:prstGeom>
            <a:blipFill>
              <a:blip r:embed="rId1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4136363" y="5621083"/>
              <a:ext cx="65405" cy="111125"/>
            </a:xfrm>
            <a:custGeom>
              <a:avLst/>
              <a:gdLst/>
              <a:ahLst/>
              <a:cxnLst/>
              <a:rect l="l" t="t" r="r" b="b"/>
              <a:pathLst>
                <a:path w="65404" h="111125">
                  <a:moveTo>
                    <a:pt x="64287" y="0"/>
                  </a:moveTo>
                  <a:lnTo>
                    <a:pt x="0" y="0"/>
                  </a:lnTo>
                  <a:lnTo>
                    <a:pt x="0" y="110845"/>
                  </a:lnTo>
                  <a:lnTo>
                    <a:pt x="65354" y="110845"/>
                  </a:lnTo>
                  <a:lnTo>
                    <a:pt x="65354" y="101752"/>
                  </a:lnTo>
                  <a:lnTo>
                    <a:pt x="10109" y="101752"/>
                  </a:lnTo>
                  <a:lnTo>
                    <a:pt x="10109" y="59918"/>
                  </a:lnTo>
                  <a:lnTo>
                    <a:pt x="60883" y="59918"/>
                  </a:lnTo>
                  <a:lnTo>
                    <a:pt x="60883" y="50825"/>
                  </a:lnTo>
                  <a:lnTo>
                    <a:pt x="10109" y="50825"/>
                  </a:lnTo>
                  <a:lnTo>
                    <a:pt x="10109" y="9093"/>
                  </a:lnTo>
                  <a:lnTo>
                    <a:pt x="64287" y="9093"/>
                  </a:lnTo>
                  <a:lnTo>
                    <a:pt x="642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6" name="object 406"/>
          <p:cNvSpPr/>
          <p:nvPr/>
        </p:nvSpPr>
        <p:spPr>
          <a:xfrm>
            <a:off x="4220056" y="5620766"/>
            <a:ext cx="184150" cy="111760"/>
          </a:xfrm>
          <a:custGeom>
            <a:avLst/>
            <a:gdLst/>
            <a:ahLst/>
            <a:cxnLst/>
            <a:rect l="l" t="t" r="r" b="b"/>
            <a:pathLst>
              <a:path w="184150" h="111760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1760"/>
                </a:lnTo>
                <a:lnTo>
                  <a:pt x="45262" y="11176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  <a:path w="184150" h="111760">
                <a:moveTo>
                  <a:pt x="184124" y="111163"/>
                </a:moveTo>
                <a:lnTo>
                  <a:pt x="171970" y="77762"/>
                </a:lnTo>
                <a:lnTo>
                  <a:pt x="168668" y="68668"/>
                </a:lnTo>
                <a:lnTo>
                  <a:pt x="158419" y="40500"/>
                </a:lnTo>
                <a:lnTo>
                  <a:pt x="158419" y="68668"/>
                </a:lnTo>
                <a:lnTo>
                  <a:pt x="118364" y="68668"/>
                </a:lnTo>
                <a:lnTo>
                  <a:pt x="138023" y="13474"/>
                </a:lnTo>
                <a:lnTo>
                  <a:pt x="138785" y="13474"/>
                </a:lnTo>
                <a:lnTo>
                  <a:pt x="158419" y="68668"/>
                </a:lnTo>
                <a:lnTo>
                  <a:pt x="158419" y="40500"/>
                </a:lnTo>
                <a:lnTo>
                  <a:pt x="148590" y="13474"/>
                </a:lnTo>
                <a:lnTo>
                  <a:pt x="143814" y="317"/>
                </a:lnTo>
                <a:lnTo>
                  <a:pt x="132994" y="317"/>
                </a:lnTo>
                <a:lnTo>
                  <a:pt x="92659" y="111163"/>
                </a:lnTo>
                <a:lnTo>
                  <a:pt x="103276" y="111163"/>
                </a:lnTo>
                <a:lnTo>
                  <a:pt x="115138" y="77762"/>
                </a:lnTo>
                <a:lnTo>
                  <a:pt x="161671" y="77762"/>
                </a:lnTo>
                <a:lnTo>
                  <a:pt x="173532" y="111163"/>
                </a:lnTo>
                <a:lnTo>
                  <a:pt x="184124" y="1111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7" name="object 407"/>
          <p:cNvGrpSpPr/>
          <p:nvPr/>
        </p:nvGrpSpPr>
        <p:grpSpPr>
          <a:xfrm>
            <a:off x="4617896" y="5619585"/>
            <a:ext cx="411480" cy="114300"/>
            <a:chOff x="4617896" y="5619585"/>
            <a:chExt cx="411480" cy="114300"/>
          </a:xfrm>
        </p:grpSpPr>
        <p:sp>
          <p:nvSpPr>
            <p:cNvPr id="408" name="object 408"/>
            <p:cNvSpPr/>
            <p:nvPr/>
          </p:nvSpPr>
          <p:spPr>
            <a:xfrm>
              <a:off x="4617896" y="5619585"/>
              <a:ext cx="189229" cy="113868"/>
            </a:xfrm>
            <a:prstGeom prst="rect">
              <a:avLst/>
            </a:prstGeom>
            <a:blipFill>
              <a:blip r:embed="rId1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4829884" y="5621083"/>
              <a:ext cx="86309" cy="110845"/>
            </a:xfrm>
            <a:prstGeom prst="rect">
              <a:avLst/>
            </a:prstGeom>
            <a:blipFill>
              <a:blip r:embed="rId1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4945658" y="5621083"/>
              <a:ext cx="83108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1" name="object 411"/>
          <p:cNvSpPr/>
          <p:nvPr/>
        </p:nvSpPr>
        <p:spPr>
          <a:xfrm>
            <a:off x="5101106" y="5621084"/>
            <a:ext cx="74244" cy="11084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2" name="object 412"/>
          <p:cNvGrpSpPr/>
          <p:nvPr/>
        </p:nvGrpSpPr>
        <p:grpSpPr>
          <a:xfrm>
            <a:off x="5242635" y="5621084"/>
            <a:ext cx="593090" cy="111125"/>
            <a:chOff x="5242635" y="5621084"/>
            <a:chExt cx="593090" cy="111125"/>
          </a:xfrm>
        </p:grpSpPr>
        <p:sp>
          <p:nvSpPr>
            <p:cNvPr id="413" name="object 413"/>
            <p:cNvSpPr/>
            <p:nvPr/>
          </p:nvSpPr>
          <p:spPr>
            <a:xfrm>
              <a:off x="5242635" y="5621084"/>
              <a:ext cx="270154" cy="110845"/>
            </a:xfrm>
            <a:prstGeom prst="rect">
              <a:avLst/>
            </a:prstGeom>
            <a:blipFill>
              <a:blip r:embed="rId1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5536614" y="5621084"/>
              <a:ext cx="298919" cy="110845"/>
            </a:xfrm>
            <a:prstGeom prst="rect">
              <a:avLst/>
            </a:prstGeom>
            <a:blipFill>
              <a:blip r:embed="rId1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5" name="object 415"/>
          <p:cNvGrpSpPr/>
          <p:nvPr/>
        </p:nvGrpSpPr>
        <p:grpSpPr>
          <a:xfrm>
            <a:off x="5858254" y="5620766"/>
            <a:ext cx="168910" cy="111760"/>
            <a:chOff x="5858254" y="5620766"/>
            <a:chExt cx="168910" cy="111760"/>
          </a:xfrm>
        </p:grpSpPr>
        <p:sp>
          <p:nvSpPr>
            <p:cNvPr id="416" name="object 416"/>
            <p:cNvSpPr/>
            <p:nvPr/>
          </p:nvSpPr>
          <p:spPr>
            <a:xfrm>
              <a:off x="5858255" y="5620766"/>
              <a:ext cx="80645" cy="111760"/>
            </a:xfrm>
            <a:custGeom>
              <a:avLst/>
              <a:gdLst/>
              <a:ahLst/>
              <a:cxnLst/>
              <a:rect l="l" t="t" r="r" b="b"/>
              <a:pathLst>
                <a:path w="80645" h="111760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1760"/>
                  </a:lnTo>
                  <a:lnTo>
                    <a:pt x="45262" y="11176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5961378" y="5621083"/>
              <a:ext cx="65354" cy="11084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8" name="object 418"/>
          <p:cNvGrpSpPr/>
          <p:nvPr/>
        </p:nvGrpSpPr>
        <p:grpSpPr>
          <a:xfrm>
            <a:off x="6094690" y="5621084"/>
            <a:ext cx="185420" cy="111125"/>
            <a:chOff x="6094690" y="5621084"/>
            <a:chExt cx="185420" cy="111125"/>
          </a:xfrm>
        </p:grpSpPr>
        <p:sp>
          <p:nvSpPr>
            <p:cNvPr id="419" name="object 419"/>
            <p:cNvSpPr/>
            <p:nvPr/>
          </p:nvSpPr>
          <p:spPr>
            <a:xfrm>
              <a:off x="6094690" y="5621084"/>
              <a:ext cx="74231" cy="110845"/>
            </a:xfrm>
            <a:prstGeom prst="rect">
              <a:avLst/>
            </a:prstGeom>
            <a:blipFill>
              <a:blip r:embed="rId1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6193344" y="5621084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1" name="object 421"/>
          <p:cNvGrpSpPr/>
          <p:nvPr/>
        </p:nvGrpSpPr>
        <p:grpSpPr>
          <a:xfrm>
            <a:off x="6302373" y="5620766"/>
            <a:ext cx="508000" cy="111760"/>
            <a:chOff x="6302373" y="5620766"/>
            <a:chExt cx="508000" cy="111760"/>
          </a:xfrm>
        </p:grpSpPr>
        <p:sp>
          <p:nvSpPr>
            <p:cNvPr id="422" name="object 422"/>
            <p:cNvSpPr/>
            <p:nvPr/>
          </p:nvSpPr>
          <p:spPr>
            <a:xfrm>
              <a:off x="6302374" y="5620766"/>
              <a:ext cx="80645" cy="111760"/>
            </a:xfrm>
            <a:custGeom>
              <a:avLst/>
              <a:gdLst/>
              <a:ahLst/>
              <a:cxnLst/>
              <a:rect l="l" t="t" r="r" b="b"/>
              <a:pathLst>
                <a:path w="80645" h="111760">
                  <a:moveTo>
                    <a:pt x="80378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40" y="8890"/>
                  </a:lnTo>
                  <a:lnTo>
                    <a:pt x="35140" y="111760"/>
                  </a:lnTo>
                  <a:lnTo>
                    <a:pt x="45262" y="111760"/>
                  </a:lnTo>
                  <a:lnTo>
                    <a:pt x="45262" y="8890"/>
                  </a:lnTo>
                  <a:lnTo>
                    <a:pt x="80378" y="8890"/>
                  </a:lnTo>
                  <a:lnTo>
                    <a:pt x="803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6405510" y="5621083"/>
              <a:ext cx="71475" cy="11084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6500798" y="5621083"/>
              <a:ext cx="86321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6616571" y="5621083"/>
              <a:ext cx="193573" cy="110845"/>
            </a:xfrm>
            <a:prstGeom prst="rect">
              <a:avLst/>
            </a:prstGeom>
            <a:blipFill>
              <a:blip r:embed="rId1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6" name="object 426"/>
          <p:cNvGrpSpPr/>
          <p:nvPr/>
        </p:nvGrpSpPr>
        <p:grpSpPr>
          <a:xfrm>
            <a:off x="6872044" y="5621084"/>
            <a:ext cx="178435" cy="111125"/>
            <a:chOff x="6872044" y="5621084"/>
            <a:chExt cx="178435" cy="111125"/>
          </a:xfrm>
        </p:grpSpPr>
        <p:sp>
          <p:nvSpPr>
            <p:cNvPr id="427" name="object 427"/>
            <p:cNvSpPr/>
            <p:nvPr/>
          </p:nvSpPr>
          <p:spPr>
            <a:xfrm>
              <a:off x="6872044" y="5621084"/>
              <a:ext cx="83121" cy="110845"/>
            </a:xfrm>
            <a:prstGeom prst="rect">
              <a:avLst/>
            </a:prstGeom>
            <a:blipFill>
              <a:blip r:embed="rId1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6984617" y="5621084"/>
              <a:ext cx="65354" cy="11084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9" name="object 429"/>
          <p:cNvGrpSpPr/>
          <p:nvPr/>
        </p:nvGrpSpPr>
        <p:grpSpPr>
          <a:xfrm>
            <a:off x="7117929" y="5619585"/>
            <a:ext cx="390525" cy="114300"/>
            <a:chOff x="7117929" y="5619585"/>
            <a:chExt cx="390525" cy="114300"/>
          </a:xfrm>
        </p:grpSpPr>
        <p:sp>
          <p:nvSpPr>
            <p:cNvPr id="430" name="object 430"/>
            <p:cNvSpPr/>
            <p:nvPr/>
          </p:nvSpPr>
          <p:spPr>
            <a:xfrm>
              <a:off x="7117929" y="5621083"/>
              <a:ext cx="86309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7231264" y="5619585"/>
              <a:ext cx="71970" cy="113868"/>
            </a:xfrm>
            <a:prstGeom prst="rect">
              <a:avLst/>
            </a:prstGeom>
            <a:blipFill>
              <a:blip r:embed="rId1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7329524" y="5619585"/>
              <a:ext cx="178435" cy="114300"/>
            </a:xfrm>
            <a:custGeom>
              <a:avLst/>
              <a:gdLst/>
              <a:ahLst/>
              <a:cxnLst/>
              <a:rect l="l" t="t" r="r" b="b"/>
              <a:pathLst>
                <a:path w="178434" h="114300">
                  <a:moveTo>
                    <a:pt x="64719" y="1181"/>
                  </a:moveTo>
                  <a:lnTo>
                    <a:pt x="0" y="1181"/>
                  </a:lnTo>
                  <a:lnTo>
                    <a:pt x="0" y="10071"/>
                  </a:lnTo>
                  <a:lnTo>
                    <a:pt x="0" y="112941"/>
                  </a:lnTo>
                  <a:lnTo>
                    <a:pt x="10109" y="112941"/>
                  </a:lnTo>
                  <a:lnTo>
                    <a:pt x="10109" y="10071"/>
                  </a:lnTo>
                  <a:lnTo>
                    <a:pt x="64719" y="10071"/>
                  </a:lnTo>
                  <a:lnTo>
                    <a:pt x="64719" y="1181"/>
                  </a:lnTo>
                  <a:close/>
                </a:path>
                <a:path w="178434" h="114300">
                  <a:moveTo>
                    <a:pt x="178308" y="56921"/>
                  </a:moveTo>
                  <a:lnTo>
                    <a:pt x="174752" y="33401"/>
                  </a:lnTo>
                  <a:lnTo>
                    <a:pt x="168452" y="21996"/>
                  </a:lnTo>
                  <a:lnTo>
                    <a:pt x="168452" y="56921"/>
                  </a:lnTo>
                  <a:lnTo>
                    <a:pt x="165595" y="76911"/>
                  </a:lnTo>
                  <a:lnTo>
                    <a:pt x="157619" y="91821"/>
                  </a:lnTo>
                  <a:lnTo>
                    <a:pt x="145529" y="101130"/>
                  </a:lnTo>
                  <a:lnTo>
                    <a:pt x="130352" y="104343"/>
                  </a:lnTo>
                  <a:lnTo>
                    <a:pt x="115150" y="101117"/>
                  </a:lnTo>
                  <a:lnTo>
                    <a:pt x="103073" y="91782"/>
                  </a:lnTo>
                  <a:lnTo>
                    <a:pt x="95123" y="76873"/>
                  </a:lnTo>
                  <a:lnTo>
                    <a:pt x="92252" y="56921"/>
                  </a:lnTo>
                  <a:lnTo>
                    <a:pt x="95148" y="36918"/>
                  </a:lnTo>
                  <a:lnTo>
                    <a:pt x="103149" y="22021"/>
                  </a:lnTo>
                  <a:lnTo>
                    <a:pt x="115227" y="12738"/>
                  </a:lnTo>
                  <a:lnTo>
                    <a:pt x="130352" y="9525"/>
                  </a:lnTo>
                  <a:lnTo>
                    <a:pt x="145529" y="12738"/>
                  </a:lnTo>
                  <a:lnTo>
                    <a:pt x="157594" y="22047"/>
                  </a:lnTo>
                  <a:lnTo>
                    <a:pt x="165569" y="36944"/>
                  </a:lnTo>
                  <a:lnTo>
                    <a:pt x="168452" y="56921"/>
                  </a:lnTo>
                  <a:lnTo>
                    <a:pt x="168452" y="21996"/>
                  </a:lnTo>
                  <a:lnTo>
                    <a:pt x="164846" y="15455"/>
                  </a:lnTo>
                  <a:lnTo>
                    <a:pt x="156984" y="9525"/>
                  </a:lnTo>
                  <a:lnTo>
                    <a:pt x="149669" y="4025"/>
                  </a:lnTo>
                  <a:lnTo>
                    <a:pt x="130352" y="0"/>
                  </a:lnTo>
                  <a:lnTo>
                    <a:pt x="111061" y="4025"/>
                  </a:lnTo>
                  <a:lnTo>
                    <a:pt x="95923" y="15481"/>
                  </a:lnTo>
                  <a:lnTo>
                    <a:pt x="86017" y="33426"/>
                  </a:lnTo>
                  <a:lnTo>
                    <a:pt x="82473" y="56921"/>
                  </a:lnTo>
                  <a:lnTo>
                    <a:pt x="86017" y="80467"/>
                  </a:lnTo>
                  <a:lnTo>
                    <a:pt x="95897" y="98386"/>
                  </a:lnTo>
                  <a:lnTo>
                    <a:pt x="111036" y="109842"/>
                  </a:lnTo>
                  <a:lnTo>
                    <a:pt x="130352" y="113868"/>
                  </a:lnTo>
                  <a:lnTo>
                    <a:pt x="149682" y="109842"/>
                  </a:lnTo>
                  <a:lnTo>
                    <a:pt x="156972" y="104343"/>
                  </a:lnTo>
                  <a:lnTo>
                    <a:pt x="164846" y="98386"/>
                  </a:lnTo>
                  <a:lnTo>
                    <a:pt x="174752" y="80441"/>
                  </a:lnTo>
                  <a:lnTo>
                    <a:pt x="178308" y="5692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3" name="object 433"/>
          <p:cNvGrpSpPr/>
          <p:nvPr/>
        </p:nvGrpSpPr>
        <p:grpSpPr>
          <a:xfrm>
            <a:off x="7525587" y="5619585"/>
            <a:ext cx="1153160" cy="114300"/>
            <a:chOff x="7525587" y="5619585"/>
            <a:chExt cx="1153160" cy="114300"/>
          </a:xfrm>
        </p:grpSpPr>
        <p:sp>
          <p:nvSpPr>
            <p:cNvPr id="434" name="object 434"/>
            <p:cNvSpPr/>
            <p:nvPr/>
          </p:nvSpPr>
          <p:spPr>
            <a:xfrm>
              <a:off x="7525587" y="5620766"/>
              <a:ext cx="381000" cy="111760"/>
            </a:xfrm>
            <a:custGeom>
              <a:avLst/>
              <a:gdLst/>
              <a:ahLst/>
              <a:cxnLst/>
              <a:rect l="l" t="t" r="r" b="b"/>
              <a:pathLst>
                <a:path w="381000" h="111760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1760"/>
                  </a:lnTo>
                  <a:lnTo>
                    <a:pt x="45262" y="11176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  <a:path w="381000" h="111760">
                  <a:moveTo>
                    <a:pt x="184124" y="111163"/>
                  </a:moveTo>
                  <a:lnTo>
                    <a:pt x="171970" y="77762"/>
                  </a:lnTo>
                  <a:lnTo>
                    <a:pt x="168668" y="68668"/>
                  </a:lnTo>
                  <a:lnTo>
                    <a:pt x="158419" y="40500"/>
                  </a:lnTo>
                  <a:lnTo>
                    <a:pt x="158419" y="68668"/>
                  </a:lnTo>
                  <a:lnTo>
                    <a:pt x="118364" y="68668"/>
                  </a:lnTo>
                  <a:lnTo>
                    <a:pt x="138023" y="13474"/>
                  </a:lnTo>
                  <a:lnTo>
                    <a:pt x="138785" y="13474"/>
                  </a:lnTo>
                  <a:lnTo>
                    <a:pt x="158419" y="68668"/>
                  </a:lnTo>
                  <a:lnTo>
                    <a:pt x="158419" y="40500"/>
                  </a:lnTo>
                  <a:lnTo>
                    <a:pt x="148590" y="13474"/>
                  </a:lnTo>
                  <a:lnTo>
                    <a:pt x="143814" y="317"/>
                  </a:lnTo>
                  <a:lnTo>
                    <a:pt x="132994" y="317"/>
                  </a:lnTo>
                  <a:lnTo>
                    <a:pt x="92659" y="111163"/>
                  </a:lnTo>
                  <a:lnTo>
                    <a:pt x="103276" y="111163"/>
                  </a:lnTo>
                  <a:lnTo>
                    <a:pt x="115138" y="77762"/>
                  </a:lnTo>
                  <a:lnTo>
                    <a:pt x="161671" y="77762"/>
                  </a:lnTo>
                  <a:lnTo>
                    <a:pt x="173532" y="111163"/>
                  </a:lnTo>
                  <a:lnTo>
                    <a:pt x="184124" y="111163"/>
                  </a:lnTo>
                  <a:close/>
                </a:path>
                <a:path w="381000" h="111760">
                  <a:moveTo>
                    <a:pt x="277393" y="82105"/>
                  </a:moveTo>
                  <a:lnTo>
                    <a:pt x="275475" y="70789"/>
                  </a:lnTo>
                  <a:lnTo>
                    <a:pt x="270471" y="62230"/>
                  </a:lnTo>
                  <a:lnTo>
                    <a:pt x="267690" y="60045"/>
                  </a:lnTo>
                  <a:lnTo>
                    <a:pt x="267690" y="82105"/>
                  </a:lnTo>
                  <a:lnTo>
                    <a:pt x="266166" y="90068"/>
                  </a:lnTo>
                  <a:lnTo>
                    <a:pt x="261543" y="96393"/>
                  </a:lnTo>
                  <a:lnTo>
                    <a:pt x="253720" y="100571"/>
                  </a:lnTo>
                  <a:lnTo>
                    <a:pt x="242595" y="102069"/>
                  </a:lnTo>
                  <a:lnTo>
                    <a:pt x="213258" y="102069"/>
                  </a:lnTo>
                  <a:lnTo>
                    <a:pt x="213258" y="59372"/>
                  </a:lnTo>
                  <a:lnTo>
                    <a:pt x="243027" y="59372"/>
                  </a:lnTo>
                  <a:lnTo>
                    <a:pt x="253149" y="61150"/>
                  </a:lnTo>
                  <a:lnTo>
                    <a:pt x="260934" y="65989"/>
                  </a:lnTo>
                  <a:lnTo>
                    <a:pt x="265925" y="73215"/>
                  </a:lnTo>
                  <a:lnTo>
                    <a:pt x="267690" y="82105"/>
                  </a:lnTo>
                  <a:lnTo>
                    <a:pt x="267690" y="60045"/>
                  </a:lnTo>
                  <a:lnTo>
                    <a:pt x="266852" y="59372"/>
                  </a:lnTo>
                  <a:lnTo>
                    <a:pt x="263436" y="56680"/>
                  </a:lnTo>
                  <a:lnTo>
                    <a:pt x="255473" y="54394"/>
                  </a:lnTo>
                  <a:lnTo>
                    <a:pt x="255473" y="53530"/>
                  </a:lnTo>
                  <a:lnTo>
                    <a:pt x="262394" y="50584"/>
                  </a:lnTo>
                  <a:lnTo>
                    <a:pt x="262610" y="50380"/>
                  </a:lnTo>
                  <a:lnTo>
                    <a:pt x="267970" y="45631"/>
                  </a:lnTo>
                  <a:lnTo>
                    <a:pt x="271691" y="38582"/>
                  </a:lnTo>
                  <a:lnTo>
                    <a:pt x="273050" y="29324"/>
                  </a:lnTo>
                  <a:lnTo>
                    <a:pt x="271005" y="17767"/>
                  </a:lnTo>
                  <a:lnTo>
                    <a:pt x="265455" y="9410"/>
                  </a:lnTo>
                  <a:lnTo>
                    <a:pt x="264896" y="8572"/>
                  </a:lnTo>
                  <a:lnTo>
                    <a:pt x="263372" y="7670"/>
                  </a:lnTo>
                  <a:lnTo>
                    <a:pt x="263372" y="29324"/>
                  </a:lnTo>
                  <a:lnTo>
                    <a:pt x="261785" y="37769"/>
                  </a:lnTo>
                  <a:lnTo>
                    <a:pt x="257327" y="44424"/>
                  </a:lnTo>
                  <a:lnTo>
                    <a:pt x="250405" y="48806"/>
                  </a:lnTo>
                  <a:lnTo>
                    <a:pt x="241452" y="50380"/>
                  </a:lnTo>
                  <a:lnTo>
                    <a:pt x="213258" y="50380"/>
                  </a:lnTo>
                  <a:lnTo>
                    <a:pt x="213258" y="9410"/>
                  </a:lnTo>
                  <a:lnTo>
                    <a:pt x="240538" y="9410"/>
                  </a:lnTo>
                  <a:lnTo>
                    <a:pt x="250482" y="10883"/>
                  </a:lnTo>
                  <a:lnTo>
                    <a:pt x="257632" y="14973"/>
                  </a:lnTo>
                  <a:lnTo>
                    <a:pt x="261924" y="21272"/>
                  </a:lnTo>
                  <a:lnTo>
                    <a:pt x="263372" y="29324"/>
                  </a:lnTo>
                  <a:lnTo>
                    <a:pt x="263372" y="7670"/>
                  </a:lnTo>
                  <a:lnTo>
                    <a:pt x="254736" y="2514"/>
                  </a:lnTo>
                  <a:lnTo>
                    <a:pt x="240538" y="317"/>
                  </a:lnTo>
                  <a:lnTo>
                    <a:pt x="203149" y="317"/>
                  </a:lnTo>
                  <a:lnTo>
                    <a:pt x="203149" y="111163"/>
                  </a:lnTo>
                  <a:lnTo>
                    <a:pt x="242595" y="111163"/>
                  </a:lnTo>
                  <a:lnTo>
                    <a:pt x="258064" y="108991"/>
                  </a:lnTo>
                  <a:lnTo>
                    <a:pt x="268909" y="102920"/>
                  </a:lnTo>
                  <a:lnTo>
                    <a:pt x="269506" y="102069"/>
                  </a:lnTo>
                  <a:lnTo>
                    <a:pt x="275297" y="93726"/>
                  </a:lnTo>
                  <a:lnTo>
                    <a:pt x="277393" y="82105"/>
                  </a:lnTo>
                  <a:close/>
                </a:path>
                <a:path w="381000" h="111760">
                  <a:moveTo>
                    <a:pt x="380542" y="317"/>
                  </a:moveTo>
                  <a:lnTo>
                    <a:pt x="315493" y="317"/>
                  </a:lnTo>
                  <a:lnTo>
                    <a:pt x="313537" y="55918"/>
                  </a:lnTo>
                  <a:lnTo>
                    <a:pt x="311950" y="77038"/>
                  </a:lnTo>
                  <a:lnTo>
                    <a:pt x="308610" y="91249"/>
                  </a:lnTo>
                  <a:lnTo>
                    <a:pt x="302907" y="99275"/>
                  </a:lnTo>
                  <a:lnTo>
                    <a:pt x="294259" y="101790"/>
                  </a:lnTo>
                  <a:lnTo>
                    <a:pt x="291338" y="101790"/>
                  </a:lnTo>
                  <a:lnTo>
                    <a:pt x="291338" y="111163"/>
                  </a:lnTo>
                  <a:lnTo>
                    <a:pt x="294436" y="111163"/>
                  </a:lnTo>
                  <a:lnTo>
                    <a:pt x="308025" y="107823"/>
                  </a:lnTo>
                  <a:lnTo>
                    <a:pt x="316623" y="97828"/>
                  </a:lnTo>
                  <a:lnTo>
                    <a:pt x="321348" y="81241"/>
                  </a:lnTo>
                  <a:lnTo>
                    <a:pt x="323342" y="58127"/>
                  </a:lnTo>
                  <a:lnTo>
                    <a:pt x="325120" y="9410"/>
                  </a:lnTo>
                  <a:lnTo>
                    <a:pt x="370408" y="9410"/>
                  </a:lnTo>
                  <a:lnTo>
                    <a:pt x="370408" y="111163"/>
                  </a:lnTo>
                  <a:lnTo>
                    <a:pt x="380542" y="111163"/>
                  </a:lnTo>
                  <a:lnTo>
                    <a:pt x="380542" y="31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7935568" y="5621083"/>
              <a:ext cx="86309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8051341" y="5619585"/>
              <a:ext cx="326440" cy="113868"/>
            </a:xfrm>
            <a:prstGeom prst="rect">
              <a:avLst/>
            </a:prstGeom>
            <a:blipFill>
              <a:blip r:embed="rId1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8397975" y="5619585"/>
              <a:ext cx="280466" cy="113868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8" name="object 438"/>
          <p:cNvSpPr/>
          <p:nvPr/>
        </p:nvSpPr>
        <p:spPr>
          <a:xfrm>
            <a:off x="1931274" y="566726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0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9" name="object 439"/>
          <p:cNvGrpSpPr/>
          <p:nvPr/>
        </p:nvGrpSpPr>
        <p:grpSpPr>
          <a:xfrm>
            <a:off x="1918016" y="2414651"/>
            <a:ext cx="1506220" cy="152400"/>
            <a:chOff x="1918016" y="2414651"/>
            <a:chExt cx="1506220" cy="152400"/>
          </a:xfrm>
        </p:grpSpPr>
        <p:sp>
          <p:nvSpPr>
            <p:cNvPr id="440" name="object 440"/>
            <p:cNvSpPr/>
            <p:nvPr/>
          </p:nvSpPr>
          <p:spPr>
            <a:xfrm>
              <a:off x="1918016" y="2416556"/>
              <a:ext cx="114935" cy="147320"/>
            </a:xfrm>
            <a:custGeom>
              <a:avLst/>
              <a:gdLst/>
              <a:ahLst/>
              <a:cxnLst/>
              <a:rect l="l" t="t" r="r" b="b"/>
              <a:pathLst>
                <a:path w="114935" h="147319">
                  <a:moveTo>
                    <a:pt x="11436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6062" y="19050"/>
                  </a:lnTo>
                  <a:lnTo>
                    <a:pt x="46062" y="147320"/>
                  </a:lnTo>
                  <a:lnTo>
                    <a:pt x="68275" y="147320"/>
                  </a:lnTo>
                  <a:lnTo>
                    <a:pt x="68275" y="19050"/>
                  </a:lnTo>
                  <a:lnTo>
                    <a:pt x="114363" y="19050"/>
                  </a:lnTo>
                  <a:lnTo>
                    <a:pt x="1143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2057576" y="2416556"/>
              <a:ext cx="236054" cy="147891"/>
            </a:xfrm>
            <a:prstGeom prst="rect">
              <a:avLst/>
            </a:prstGeom>
            <a:blipFill>
              <a:blip r:embed="rId1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2315475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4" h="147319">
                  <a:moveTo>
                    <a:pt x="118364" y="0"/>
                  </a:moveTo>
                  <a:lnTo>
                    <a:pt x="95961" y="0"/>
                  </a:lnTo>
                  <a:lnTo>
                    <a:pt x="95961" y="64770"/>
                  </a:lnTo>
                  <a:lnTo>
                    <a:pt x="22313" y="64770"/>
                  </a:lnTo>
                  <a:lnTo>
                    <a:pt x="22313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47320"/>
                  </a:lnTo>
                  <a:lnTo>
                    <a:pt x="22313" y="147320"/>
                  </a:lnTo>
                  <a:lnTo>
                    <a:pt x="22313" y="83820"/>
                  </a:lnTo>
                  <a:lnTo>
                    <a:pt x="95961" y="83820"/>
                  </a:lnTo>
                  <a:lnTo>
                    <a:pt x="95961" y="147320"/>
                  </a:lnTo>
                  <a:lnTo>
                    <a:pt x="118364" y="147320"/>
                  </a:lnTo>
                  <a:lnTo>
                    <a:pt x="118364" y="83820"/>
                  </a:lnTo>
                  <a:lnTo>
                    <a:pt x="118364" y="64770"/>
                  </a:lnTo>
                  <a:lnTo>
                    <a:pt x="1183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2466275" y="2416658"/>
              <a:ext cx="119278" cy="147789"/>
            </a:xfrm>
            <a:prstGeom prst="rect">
              <a:avLst/>
            </a:prstGeom>
            <a:blipFill>
              <a:blip r:embed="rId1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2621012" y="2416658"/>
              <a:ext cx="111429" cy="147789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2766604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80" h="147319">
                  <a:moveTo>
                    <a:pt x="93535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2884397" y="2414651"/>
              <a:ext cx="127507" cy="151828"/>
            </a:xfrm>
            <a:prstGeom prst="rect">
              <a:avLst/>
            </a:prstGeom>
            <a:blipFill>
              <a:blip r:embed="rId1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3038588" y="2414651"/>
              <a:ext cx="263893" cy="151828"/>
            </a:xfrm>
            <a:prstGeom prst="rect">
              <a:avLst/>
            </a:prstGeom>
            <a:blipFill>
              <a:blip r:embed="rId1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3330180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22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22" y="147320"/>
                  </a:lnTo>
                  <a:lnTo>
                    <a:pt x="93522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9" name="object 449"/>
          <p:cNvGrpSpPr/>
          <p:nvPr/>
        </p:nvGrpSpPr>
        <p:grpSpPr>
          <a:xfrm>
            <a:off x="3501820" y="2414651"/>
            <a:ext cx="184785" cy="152400"/>
            <a:chOff x="3501820" y="2414651"/>
            <a:chExt cx="184785" cy="152400"/>
          </a:xfrm>
        </p:grpSpPr>
        <p:sp>
          <p:nvSpPr>
            <p:cNvPr id="450" name="object 450"/>
            <p:cNvSpPr/>
            <p:nvPr/>
          </p:nvSpPr>
          <p:spPr>
            <a:xfrm>
              <a:off x="3501820" y="2414651"/>
              <a:ext cx="133121" cy="151828"/>
            </a:xfrm>
            <a:prstGeom prst="rect">
              <a:avLst/>
            </a:prstGeom>
            <a:blipFill>
              <a:blip r:embed="rId1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3664164" y="2435606"/>
              <a:ext cx="22225" cy="128270"/>
            </a:xfrm>
            <a:custGeom>
              <a:avLst/>
              <a:gdLst/>
              <a:ahLst/>
              <a:cxnLst/>
              <a:rect l="l" t="t" r="r" b="b"/>
              <a:pathLst>
                <a:path w="22225" h="128269">
                  <a:moveTo>
                    <a:pt x="0" y="128269"/>
                  </a:moveTo>
                  <a:lnTo>
                    <a:pt x="22225" y="128269"/>
                  </a:lnTo>
                  <a:lnTo>
                    <a:pt x="22225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2" name="object 452"/>
          <p:cNvGrpSpPr/>
          <p:nvPr/>
        </p:nvGrpSpPr>
        <p:grpSpPr>
          <a:xfrm>
            <a:off x="3664164" y="2414651"/>
            <a:ext cx="988060" cy="152400"/>
            <a:chOff x="3664164" y="2414651"/>
            <a:chExt cx="988060" cy="152400"/>
          </a:xfrm>
        </p:grpSpPr>
        <p:sp>
          <p:nvSpPr>
            <p:cNvPr id="453" name="object 453"/>
            <p:cNvSpPr/>
            <p:nvPr/>
          </p:nvSpPr>
          <p:spPr>
            <a:xfrm>
              <a:off x="3664164" y="2416556"/>
              <a:ext cx="114300" cy="147320"/>
            </a:xfrm>
            <a:custGeom>
              <a:avLst/>
              <a:gdLst/>
              <a:ahLst/>
              <a:cxnLst/>
              <a:rect l="l" t="t" r="r" b="b"/>
              <a:pathLst>
                <a:path w="114300" h="147319">
                  <a:moveTo>
                    <a:pt x="11403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91782" y="19050"/>
                  </a:lnTo>
                  <a:lnTo>
                    <a:pt x="91782" y="147320"/>
                  </a:lnTo>
                  <a:lnTo>
                    <a:pt x="114033" y="147320"/>
                  </a:lnTo>
                  <a:lnTo>
                    <a:pt x="114033" y="19050"/>
                  </a:lnTo>
                  <a:lnTo>
                    <a:pt x="11403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3812234" y="2416658"/>
              <a:ext cx="119278" cy="147789"/>
            </a:xfrm>
            <a:prstGeom prst="rect">
              <a:avLst/>
            </a:prstGeom>
            <a:blipFill>
              <a:blip r:embed="rId1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3959249" y="2414651"/>
              <a:ext cx="275132" cy="151828"/>
            </a:xfrm>
            <a:prstGeom prst="rect">
              <a:avLst/>
            </a:prstGeom>
            <a:blipFill>
              <a:blip r:embed="rId1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4255667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76" y="0"/>
                  </a:moveTo>
                  <a:lnTo>
                    <a:pt x="95986" y="0"/>
                  </a:lnTo>
                  <a:lnTo>
                    <a:pt x="95986" y="64770"/>
                  </a:lnTo>
                  <a:lnTo>
                    <a:pt x="22339" y="64770"/>
                  </a:lnTo>
                  <a:lnTo>
                    <a:pt x="223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22339" y="147320"/>
                  </a:lnTo>
                  <a:lnTo>
                    <a:pt x="22339" y="83820"/>
                  </a:lnTo>
                  <a:lnTo>
                    <a:pt x="95986" y="83820"/>
                  </a:lnTo>
                  <a:lnTo>
                    <a:pt x="95986" y="147320"/>
                  </a:lnTo>
                  <a:lnTo>
                    <a:pt x="118376" y="147320"/>
                  </a:lnTo>
                  <a:lnTo>
                    <a:pt x="118376" y="83820"/>
                  </a:lnTo>
                  <a:lnTo>
                    <a:pt x="118376" y="64770"/>
                  </a:lnTo>
                  <a:lnTo>
                    <a:pt x="118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4406492" y="2416658"/>
              <a:ext cx="119278" cy="147789"/>
            </a:xfrm>
            <a:prstGeom prst="rect">
              <a:avLst/>
            </a:prstGeom>
            <a:blipFill>
              <a:blip r:embed="rId1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4558244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9" name="object 459"/>
          <p:cNvGrpSpPr/>
          <p:nvPr/>
        </p:nvGrpSpPr>
        <p:grpSpPr>
          <a:xfrm>
            <a:off x="4729884" y="2414079"/>
            <a:ext cx="1022350" cy="186690"/>
            <a:chOff x="4729884" y="2414079"/>
            <a:chExt cx="1022350" cy="186690"/>
          </a:xfrm>
        </p:grpSpPr>
        <p:sp>
          <p:nvSpPr>
            <p:cNvPr id="460" name="object 460"/>
            <p:cNvSpPr/>
            <p:nvPr/>
          </p:nvSpPr>
          <p:spPr>
            <a:xfrm>
              <a:off x="4729885" y="2414079"/>
              <a:ext cx="735330" cy="186690"/>
            </a:xfrm>
            <a:custGeom>
              <a:avLst/>
              <a:gdLst/>
              <a:ahLst/>
              <a:cxnLst/>
              <a:rect l="l" t="t" r="r" b="b"/>
              <a:pathLst>
                <a:path w="735329" h="186689">
                  <a:moveTo>
                    <a:pt x="142709" y="78638"/>
                  </a:moveTo>
                  <a:lnTo>
                    <a:pt x="138391" y="54533"/>
                  </a:lnTo>
                  <a:lnTo>
                    <a:pt x="128282" y="38874"/>
                  </a:lnTo>
                  <a:lnTo>
                    <a:pt x="126365" y="35890"/>
                  </a:lnTo>
                  <a:lnTo>
                    <a:pt x="121069" y="32435"/>
                  </a:lnTo>
                  <a:lnTo>
                    <a:pt x="121069" y="78638"/>
                  </a:lnTo>
                  <a:lnTo>
                    <a:pt x="118630" y="95161"/>
                  </a:lnTo>
                  <a:lnTo>
                    <a:pt x="111544" y="107543"/>
                  </a:lnTo>
                  <a:lnTo>
                    <a:pt x="100139" y="115328"/>
                  </a:lnTo>
                  <a:lnTo>
                    <a:pt x="84759" y="118021"/>
                  </a:lnTo>
                  <a:lnTo>
                    <a:pt x="82397" y="118021"/>
                  </a:lnTo>
                  <a:lnTo>
                    <a:pt x="82397" y="38874"/>
                  </a:lnTo>
                  <a:lnTo>
                    <a:pt x="84759" y="38874"/>
                  </a:lnTo>
                  <a:lnTo>
                    <a:pt x="100139" y="41617"/>
                  </a:lnTo>
                  <a:lnTo>
                    <a:pt x="111544" y="49479"/>
                  </a:lnTo>
                  <a:lnTo>
                    <a:pt x="118630" y="61988"/>
                  </a:lnTo>
                  <a:lnTo>
                    <a:pt x="121069" y="78638"/>
                  </a:lnTo>
                  <a:lnTo>
                    <a:pt x="121069" y="32435"/>
                  </a:lnTo>
                  <a:lnTo>
                    <a:pt x="108000" y="23876"/>
                  </a:lnTo>
                  <a:lnTo>
                    <a:pt x="84696" y="19608"/>
                  </a:lnTo>
                  <a:lnTo>
                    <a:pt x="82397" y="19608"/>
                  </a:lnTo>
                  <a:lnTo>
                    <a:pt x="82397" y="0"/>
                  </a:lnTo>
                  <a:lnTo>
                    <a:pt x="60515" y="0"/>
                  </a:lnTo>
                  <a:lnTo>
                    <a:pt x="60515" y="19608"/>
                  </a:lnTo>
                  <a:lnTo>
                    <a:pt x="60515" y="38874"/>
                  </a:lnTo>
                  <a:lnTo>
                    <a:pt x="60515" y="118021"/>
                  </a:lnTo>
                  <a:lnTo>
                    <a:pt x="58077" y="118021"/>
                  </a:lnTo>
                  <a:lnTo>
                    <a:pt x="42659" y="115328"/>
                  </a:lnTo>
                  <a:lnTo>
                    <a:pt x="31203" y="107594"/>
                  </a:lnTo>
                  <a:lnTo>
                    <a:pt x="24041" y="95275"/>
                  </a:lnTo>
                  <a:lnTo>
                    <a:pt x="21577" y="78841"/>
                  </a:lnTo>
                  <a:lnTo>
                    <a:pt x="24028" y="62039"/>
                  </a:lnTo>
                  <a:lnTo>
                    <a:pt x="31153" y="49479"/>
                  </a:lnTo>
                  <a:lnTo>
                    <a:pt x="42621" y="41605"/>
                  </a:lnTo>
                  <a:lnTo>
                    <a:pt x="58077" y="38874"/>
                  </a:lnTo>
                  <a:lnTo>
                    <a:pt x="60515" y="38874"/>
                  </a:lnTo>
                  <a:lnTo>
                    <a:pt x="60515" y="19608"/>
                  </a:lnTo>
                  <a:lnTo>
                    <a:pt x="58077" y="19608"/>
                  </a:lnTo>
                  <a:lnTo>
                    <a:pt x="34785" y="23901"/>
                  </a:lnTo>
                  <a:lnTo>
                    <a:pt x="16395" y="35966"/>
                  </a:lnTo>
                  <a:lnTo>
                    <a:pt x="4330" y="54673"/>
                  </a:lnTo>
                  <a:lnTo>
                    <a:pt x="0" y="78841"/>
                  </a:lnTo>
                  <a:lnTo>
                    <a:pt x="4305" y="102755"/>
                  </a:lnTo>
                  <a:lnTo>
                    <a:pt x="16344" y="121208"/>
                  </a:lnTo>
                  <a:lnTo>
                    <a:pt x="34721" y="133096"/>
                  </a:lnTo>
                  <a:lnTo>
                    <a:pt x="58077" y="137299"/>
                  </a:lnTo>
                  <a:lnTo>
                    <a:pt x="60515" y="137299"/>
                  </a:lnTo>
                  <a:lnTo>
                    <a:pt x="60515" y="156425"/>
                  </a:lnTo>
                  <a:lnTo>
                    <a:pt x="82397" y="156425"/>
                  </a:lnTo>
                  <a:lnTo>
                    <a:pt x="82397" y="137299"/>
                  </a:lnTo>
                  <a:lnTo>
                    <a:pt x="84696" y="137299"/>
                  </a:lnTo>
                  <a:lnTo>
                    <a:pt x="108000" y="133045"/>
                  </a:lnTo>
                  <a:lnTo>
                    <a:pt x="126365" y="121069"/>
                  </a:lnTo>
                  <a:lnTo>
                    <a:pt x="128333" y="118021"/>
                  </a:lnTo>
                  <a:lnTo>
                    <a:pt x="138391" y="102539"/>
                  </a:lnTo>
                  <a:lnTo>
                    <a:pt x="142709" y="78638"/>
                  </a:lnTo>
                  <a:close/>
                </a:path>
                <a:path w="735329" h="186689">
                  <a:moveTo>
                    <a:pt x="291350" y="150368"/>
                  </a:moveTo>
                  <a:lnTo>
                    <a:pt x="277266" y="111252"/>
                  </a:lnTo>
                  <a:lnTo>
                    <a:pt x="270522" y="92494"/>
                  </a:lnTo>
                  <a:lnTo>
                    <a:pt x="247827" y="29425"/>
                  </a:lnTo>
                  <a:lnTo>
                    <a:pt x="247700" y="29083"/>
                  </a:lnTo>
                  <a:lnTo>
                    <a:pt x="247700" y="92494"/>
                  </a:lnTo>
                  <a:lnTo>
                    <a:pt x="202958" y="92494"/>
                  </a:lnTo>
                  <a:lnTo>
                    <a:pt x="224764" y="29425"/>
                  </a:lnTo>
                  <a:lnTo>
                    <a:pt x="225920" y="29425"/>
                  </a:lnTo>
                  <a:lnTo>
                    <a:pt x="247700" y="92494"/>
                  </a:lnTo>
                  <a:lnTo>
                    <a:pt x="247700" y="29083"/>
                  </a:lnTo>
                  <a:lnTo>
                    <a:pt x="238175" y="2578"/>
                  </a:lnTo>
                  <a:lnTo>
                    <a:pt x="212407" y="2578"/>
                  </a:lnTo>
                  <a:lnTo>
                    <a:pt x="159245" y="150368"/>
                  </a:lnTo>
                  <a:lnTo>
                    <a:pt x="182905" y="150368"/>
                  </a:lnTo>
                  <a:lnTo>
                    <a:pt x="196494" y="111252"/>
                  </a:lnTo>
                  <a:lnTo>
                    <a:pt x="254203" y="111252"/>
                  </a:lnTo>
                  <a:lnTo>
                    <a:pt x="267716" y="150368"/>
                  </a:lnTo>
                  <a:lnTo>
                    <a:pt x="291350" y="150368"/>
                  </a:lnTo>
                  <a:close/>
                </a:path>
                <a:path w="735329" h="186689">
                  <a:moveTo>
                    <a:pt x="435419" y="50634"/>
                  </a:moveTo>
                  <a:lnTo>
                    <a:pt x="428142" y="29489"/>
                  </a:lnTo>
                  <a:lnTo>
                    <a:pt x="414705" y="13766"/>
                  </a:lnTo>
                  <a:lnTo>
                    <a:pt x="396367" y="3962"/>
                  </a:lnTo>
                  <a:lnTo>
                    <a:pt x="374357" y="571"/>
                  </a:lnTo>
                  <a:lnTo>
                    <a:pt x="347840" y="5791"/>
                  </a:lnTo>
                  <a:lnTo>
                    <a:pt x="326783" y="20802"/>
                  </a:lnTo>
                  <a:lnTo>
                    <a:pt x="312915" y="44678"/>
                  </a:lnTo>
                  <a:lnTo>
                    <a:pt x="307911" y="76466"/>
                  </a:lnTo>
                  <a:lnTo>
                    <a:pt x="312889" y="108280"/>
                  </a:lnTo>
                  <a:lnTo>
                    <a:pt x="326745" y="132168"/>
                  </a:lnTo>
                  <a:lnTo>
                    <a:pt x="347789" y="147193"/>
                  </a:lnTo>
                  <a:lnTo>
                    <a:pt x="374357" y="152400"/>
                  </a:lnTo>
                  <a:lnTo>
                    <a:pt x="396913" y="148767"/>
                  </a:lnTo>
                  <a:lnTo>
                    <a:pt x="415251" y="138569"/>
                  </a:lnTo>
                  <a:lnTo>
                    <a:pt x="428396" y="122897"/>
                  </a:lnTo>
                  <a:lnTo>
                    <a:pt x="435419" y="102819"/>
                  </a:lnTo>
                  <a:lnTo>
                    <a:pt x="412902" y="102755"/>
                  </a:lnTo>
                  <a:lnTo>
                    <a:pt x="407911" y="115316"/>
                  </a:lnTo>
                  <a:lnTo>
                    <a:pt x="399262" y="124485"/>
                  </a:lnTo>
                  <a:lnTo>
                    <a:pt x="387845" y="130124"/>
                  </a:lnTo>
                  <a:lnTo>
                    <a:pt x="374497" y="132041"/>
                  </a:lnTo>
                  <a:lnTo>
                    <a:pt x="356870" y="128447"/>
                  </a:lnTo>
                  <a:lnTo>
                    <a:pt x="342785" y="117817"/>
                  </a:lnTo>
                  <a:lnTo>
                    <a:pt x="333438" y="100418"/>
                  </a:lnTo>
                  <a:lnTo>
                    <a:pt x="330060" y="76466"/>
                  </a:lnTo>
                  <a:lnTo>
                    <a:pt x="333425" y="52666"/>
                  </a:lnTo>
                  <a:lnTo>
                    <a:pt x="342760" y="35255"/>
                  </a:lnTo>
                  <a:lnTo>
                    <a:pt x="356870" y="24574"/>
                  </a:lnTo>
                  <a:lnTo>
                    <a:pt x="374599" y="20929"/>
                  </a:lnTo>
                  <a:lnTo>
                    <a:pt x="387997" y="22885"/>
                  </a:lnTo>
                  <a:lnTo>
                    <a:pt x="399415" y="28625"/>
                  </a:lnTo>
                  <a:lnTo>
                    <a:pt x="408000" y="37947"/>
                  </a:lnTo>
                  <a:lnTo>
                    <a:pt x="412902" y="50634"/>
                  </a:lnTo>
                  <a:lnTo>
                    <a:pt x="435419" y="50634"/>
                  </a:lnTo>
                  <a:close/>
                </a:path>
                <a:path w="735329" h="186689">
                  <a:moveTo>
                    <a:pt x="583044" y="150368"/>
                  </a:moveTo>
                  <a:lnTo>
                    <a:pt x="568960" y="111252"/>
                  </a:lnTo>
                  <a:lnTo>
                    <a:pt x="562216" y="92494"/>
                  </a:lnTo>
                  <a:lnTo>
                    <a:pt x="539521" y="29425"/>
                  </a:lnTo>
                  <a:lnTo>
                    <a:pt x="539394" y="29083"/>
                  </a:lnTo>
                  <a:lnTo>
                    <a:pt x="539394" y="92494"/>
                  </a:lnTo>
                  <a:lnTo>
                    <a:pt x="494652" y="92494"/>
                  </a:lnTo>
                  <a:lnTo>
                    <a:pt x="516458" y="29425"/>
                  </a:lnTo>
                  <a:lnTo>
                    <a:pt x="517613" y="29425"/>
                  </a:lnTo>
                  <a:lnTo>
                    <a:pt x="539394" y="92494"/>
                  </a:lnTo>
                  <a:lnTo>
                    <a:pt x="539394" y="29083"/>
                  </a:lnTo>
                  <a:lnTo>
                    <a:pt x="529869" y="2578"/>
                  </a:lnTo>
                  <a:lnTo>
                    <a:pt x="504101" y="2578"/>
                  </a:lnTo>
                  <a:lnTo>
                    <a:pt x="450938" y="150368"/>
                  </a:lnTo>
                  <a:lnTo>
                    <a:pt x="474599" y="150368"/>
                  </a:lnTo>
                  <a:lnTo>
                    <a:pt x="488188" y="111252"/>
                  </a:lnTo>
                  <a:lnTo>
                    <a:pt x="545896" y="111252"/>
                  </a:lnTo>
                  <a:lnTo>
                    <a:pt x="559409" y="150368"/>
                  </a:lnTo>
                  <a:lnTo>
                    <a:pt x="583044" y="150368"/>
                  </a:lnTo>
                  <a:close/>
                </a:path>
                <a:path w="735329" h="186689">
                  <a:moveTo>
                    <a:pt x="735101" y="131470"/>
                  </a:moveTo>
                  <a:lnTo>
                    <a:pt x="718375" y="131470"/>
                  </a:lnTo>
                  <a:lnTo>
                    <a:pt x="718375" y="21780"/>
                  </a:lnTo>
                  <a:lnTo>
                    <a:pt x="718375" y="2578"/>
                  </a:lnTo>
                  <a:lnTo>
                    <a:pt x="697001" y="2578"/>
                  </a:lnTo>
                  <a:lnTo>
                    <a:pt x="697001" y="21780"/>
                  </a:lnTo>
                  <a:lnTo>
                    <a:pt x="697001" y="131470"/>
                  </a:lnTo>
                  <a:lnTo>
                    <a:pt x="629170" y="131470"/>
                  </a:lnTo>
                  <a:lnTo>
                    <a:pt x="634974" y="119786"/>
                  </a:lnTo>
                  <a:lnTo>
                    <a:pt x="639648" y="104889"/>
                  </a:lnTo>
                  <a:lnTo>
                    <a:pt x="643064" y="86664"/>
                  </a:lnTo>
                  <a:lnTo>
                    <a:pt x="645121" y="64985"/>
                  </a:lnTo>
                  <a:lnTo>
                    <a:pt x="647420" y="21780"/>
                  </a:lnTo>
                  <a:lnTo>
                    <a:pt x="697001" y="21780"/>
                  </a:lnTo>
                  <a:lnTo>
                    <a:pt x="697001" y="2578"/>
                  </a:lnTo>
                  <a:lnTo>
                    <a:pt x="627240" y="2578"/>
                  </a:lnTo>
                  <a:lnTo>
                    <a:pt x="623785" y="64985"/>
                  </a:lnTo>
                  <a:lnTo>
                    <a:pt x="620966" y="91567"/>
                  </a:lnTo>
                  <a:lnTo>
                    <a:pt x="616216" y="110528"/>
                  </a:lnTo>
                  <a:lnTo>
                    <a:pt x="610031" y="123342"/>
                  </a:lnTo>
                  <a:lnTo>
                    <a:pt x="602919" y="131470"/>
                  </a:lnTo>
                  <a:lnTo>
                    <a:pt x="593166" y="131470"/>
                  </a:lnTo>
                  <a:lnTo>
                    <a:pt x="593166" y="186093"/>
                  </a:lnTo>
                  <a:lnTo>
                    <a:pt x="614540" y="186093"/>
                  </a:lnTo>
                  <a:lnTo>
                    <a:pt x="614540" y="150368"/>
                  </a:lnTo>
                  <a:lnTo>
                    <a:pt x="713765" y="150368"/>
                  </a:lnTo>
                  <a:lnTo>
                    <a:pt x="713765" y="185864"/>
                  </a:lnTo>
                  <a:lnTo>
                    <a:pt x="735101" y="185864"/>
                  </a:lnTo>
                  <a:lnTo>
                    <a:pt x="735101" y="150368"/>
                  </a:lnTo>
                  <a:lnTo>
                    <a:pt x="735101" y="1314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5484633" y="2414651"/>
              <a:ext cx="133121" cy="151828"/>
            </a:xfrm>
            <a:prstGeom prst="rect">
              <a:avLst/>
            </a:prstGeom>
            <a:blipFill>
              <a:blip r:embed="rId1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5645466" y="2416657"/>
              <a:ext cx="106502" cy="147789"/>
            </a:xfrm>
            <a:prstGeom prst="rect">
              <a:avLst/>
            </a:prstGeom>
            <a:blipFill>
              <a:blip r:embed="rId1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3" name="object 463"/>
          <p:cNvGrpSpPr/>
          <p:nvPr/>
        </p:nvGrpSpPr>
        <p:grpSpPr>
          <a:xfrm>
            <a:off x="5827495" y="2414651"/>
            <a:ext cx="678180" cy="152400"/>
            <a:chOff x="5827495" y="2414651"/>
            <a:chExt cx="678180" cy="152400"/>
          </a:xfrm>
        </p:grpSpPr>
        <p:sp>
          <p:nvSpPr>
            <p:cNvPr id="464" name="object 464"/>
            <p:cNvSpPr/>
            <p:nvPr/>
          </p:nvSpPr>
          <p:spPr>
            <a:xfrm>
              <a:off x="5827495" y="2414651"/>
              <a:ext cx="127508" cy="151828"/>
            </a:xfrm>
            <a:prstGeom prst="rect">
              <a:avLst/>
            </a:prstGeom>
            <a:blipFill>
              <a:blip r:embed="rId1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5981686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48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71" y="19050"/>
                  </a:lnTo>
                  <a:lnTo>
                    <a:pt x="92671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48" y="147320"/>
                  </a:lnTo>
                  <a:lnTo>
                    <a:pt x="93548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6104215" y="2416658"/>
              <a:ext cx="103835" cy="147789"/>
            </a:xfrm>
            <a:prstGeom prst="rect">
              <a:avLst/>
            </a:prstGeom>
            <a:blipFill>
              <a:blip r:embed="rId1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6234098" y="2416658"/>
              <a:ext cx="119278" cy="147789"/>
            </a:xfrm>
            <a:prstGeom prst="rect">
              <a:avLst/>
            </a:prstGeom>
            <a:blipFill>
              <a:blip r:embed="rId1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6385850" y="2416658"/>
              <a:ext cx="119278" cy="147789"/>
            </a:xfrm>
            <a:prstGeom prst="rect">
              <a:avLst/>
            </a:prstGeom>
            <a:blipFill>
              <a:blip r:embed="rId1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9" name="object 469"/>
          <p:cNvGrpSpPr/>
          <p:nvPr/>
        </p:nvGrpSpPr>
        <p:grpSpPr>
          <a:xfrm>
            <a:off x="6588238" y="2414651"/>
            <a:ext cx="508634" cy="152400"/>
            <a:chOff x="6588238" y="2414651"/>
            <a:chExt cx="508634" cy="152400"/>
          </a:xfrm>
        </p:grpSpPr>
        <p:sp>
          <p:nvSpPr>
            <p:cNvPr id="470" name="object 470"/>
            <p:cNvSpPr/>
            <p:nvPr/>
          </p:nvSpPr>
          <p:spPr>
            <a:xfrm>
              <a:off x="6588238" y="2459965"/>
              <a:ext cx="88900" cy="88595"/>
            </a:xfrm>
            <a:prstGeom prst="rect">
              <a:avLst/>
            </a:prstGeom>
            <a:blipFill>
              <a:blip r:embed="rId1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6706970" y="2416658"/>
              <a:ext cx="103835" cy="147789"/>
            </a:xfrm>
            <a:prstGeom prst="rect">
              <a:avLst/>
            </a:prstGeom>
            <a:blipFill>
              <a:blip r:embed="rId2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6836853" y="2414651"/>
              <a:ext cx="259410" cy="151828"/>
            </a:xfrm>
            <a:prstGeom prst="rect">
              <a:avLst/>
            </a:prstGeom>
            <a:blipFill>
              <a:blip r:embed="rId2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3" name="object 473"/>
          <p:cNvSpPr/>
          <p:nvPr/>
        </p:nvSpPr>
        <p:spPr>
          <a:xfrm>
            <a:off x="7166647" y="2416657"/>
            <a:ext cx="124752" cy="147789"/>
          </a:xfrm>
          <a:prstGeom prst="rect">
            <a:avLst/>
          </a:prstGeom>
          <a:blipFill>
            <a:blip r:embed="rId2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7774202" y="2459964"/>
            <a:ext cx="89103" cy="88595"/>
          </a:xfrm>
          <a:prstGeom prst="rect">
            <a:avLst/>
          </a:prstGeom>
          <a:blipFill>
            <a:blip r:embed="rId2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5" name="object 475"/>
          <p:cNvGrpSpPr/>
          <p:nvPr/>
        </p:nvGrpSpPr>
        <p:grpSpPr>
          <a:xfrm>
            <a:off x="7319148" y="2414079"/>
            <a:ext cx="299085" cy="156845"/>
            <a:chOff x="7319148" y="2414079"/>
            <a:chExt cx="299085" cy="156845"/>
          </a:xfrm>
        </p:grpSpPr>
        <p:sp>
          <p:nvSpPr>
            <p:cNvPr id="476" name="object 476"/>
            <p:cNvSpPr/>
            <p:nvPr/>
          </p:nvSpPr>
          <p:spPr>
            <a:xfrm>
              <a:off x="7319148" y="2414651"/>
              <a:ext cx="133121" cy="151828"/>
            </a:xfrm>
            <a:prstGeom prst="rect">
              <a:avLst/>
            </a:prstGeom>
            <a:blipFill>
              <a:blip r:embed="rId2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7475231" y="2414079"/>
              <a:ext cx="142709" cy="156425"/>
            </a:xfrm>
            <a:prstGeom prst="rect">
              <a:avLst/>
            </a:prstGeom>
            <a:blipFill>
              <a:blip r:embed="rId2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8" name="object 478"/>
          <p:cNvSpPr/>
          <p:nvPr/>
        </p:nvSpPr>
        <p:spPr>
          <a:xfrm>
            <a:off x="7638363" y="2416556"/>
            <a:ext cx="114935" cy="147320"/>
          </a:xfrm>
          <a:custGeom>
            <a:avLst/>
            <a:gdLst/>
            <a:ahLst/>
            <a:cxnLst/>
            <a:rect l="l" t="t" r="r" b="b"/>
            <a:pathLst>
              <a:path w="114934" h="147319">
                <a:moveTo>
                  <a:pt x="114376" y="0"/>
                </a:moveTo>
                <a:lnTo>
                  <a:pt x="0" y="0"/>
                </a:lnTo>
                <a:lnTo>
                  <a:pt x="0" y="19050"/>
                </a:lnTo>
                <a:lnTo>
                  <a:pt x="46062" y="19050"/>
                </a:lnTo>
                <a:lnTo>
                  <a:pt x="46062" y="147320"/>
                </a:lnTo>
                <a:lnTo>
                  <a:pt x="68275" y="147320"/>
                </a:lnTo>
                <a:lnTo>
                  <a:pt x="68275" y="19050"/>
                </a:lnTo>
                <a:lnTo>
                  <a:pt x="114376" y="19050"/>
                </a:lnTo>
                <a:lnTo>
                  <a:pt x="1143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9" name="object 479"/>
          <p:cNvGrpSpPr/>
          <p:nvPr/>
        </p:nvGrpSpPr>
        <p:grpSpPr>
          <a:xfrm>
            <a:off x="5759994" y="835444"/>
            <a:ext cx="3240405" cy="1109980"/>
            <a:chOff x="5759994" y="835444"/>
            <a:chExt cx="3240405" cy="1109980"/>
          </a:xfrm>
        </p:grpSpPr>
        <p:sp>
          <p:nvSpPr>
            <p:cNvPr id="480" name="object 480"/>
            <p:cNvSpPr/>
            <p:nvPr/>
          </p:nvSpPr>
          <p:spPr>
            <a:xfrm>
              <a:off x="7056004" y="973353"/>
              <a:ext cx="1944370" cy="972185"/>
            </a:xfrm>
            <a:custGeom>
              <a:avLst/>
              <a:gdLst/>
              <a:ahLst/>
              <a:cxnLst/>
              <a:rect l="l" t="t" r="r" b="b"/>
              <a:pathLst>
                <a:path w="1944370" h="972185">
                  <a:moveTo>
                    <a:pt x="1944001" y="0"/>
                  </a:moveTo>
                  <a:lnTo>
                    <a:pt x="0" y="0"/>
                  </a:lnTo>
                  <a:lnTo>
                    <a:pt x="0" y="972007"/>
                  </a:lnTo>
                  <a:lnTo>
                    <a:pt x="1944001" y="972007"/>
                  </a:lnTo>
                  <a:lnTo>
                    <a:pt x="1944001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5759994" y="835444"/>
              <a:ext cx="1296035" cy="972185"/>
            </a:xfrm>
            <a:custGeom>
              <a:avLst/>
              <a:gdLst/>
              <a:ahLst/>
              <a:cxnLst/>
              <a:rect l="l" t="t" r="r" b="b"/>
              <a:pathLst>
                <a:path w="1296034" h="972185">
                  <a:moveTo>
                    <a:pt x="1296009" y="0"/>
                  </a:moveTo>
                  <a:lnTo>
                    <a:pt x="0" y="0"/>
                  </a:lnTo>
                  <a:lnTo>
                    <a:pt x="0" y="971994"/>
                  </a:lnTo>
                  <a:lnTo>
                    <a:pt x="1296009" y="971994"/>
                  </a:lnTo>
                  <a:lnTo>
                    <a:pt x="1296009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5862737" y="1171638"/>
              <a:ext cx="3016885" cy="420370"/>
            </a:xfrm>
            <a:custGeom>
              <a:avLst/>
              <a:gdLst/>
              <a:ahLst/>
              <a:cxnLst/>
              <a:rect l="l" t="t" r="r" b="b"/>
              <a:pathLst>
                <a:path w="3016884" h="420369">
                  <a:moveTo>
                    <a:pt x="153415" y="6819"/>
                  </a:moveTo>
                  <a:lnTo>
                    <a:pt x="0" y="6819"/>
                  </a:lnTo>
                  <a:lnTo>
                    <a:pt x="0" y="413169"/>
                  </a:lnTo>
                  <a:lnTo>
                    <a:pt x="53911" y="413169"/>
                  </a:lnTo>
                  <a:lnTo>
                    <a:pt x="53911" y="247446"/>
                  </a:lnTo>
                  <a:lnTo>
                    <a:pt x="158153" y="247446"/>
                  </a:lnTo>
                  <a:lnTo>
                    <a:pt x="197964" y="245211"/>
                  </a:lnTo>
                  <a:lnTo>
                    <a:pt x="257622" y="227301"/>
                  </a:lnTo>
                  <a:lnTo>
                    <a:pt x="286479" y="199783"/>
                  </a:lnTo>
                  <a:lnTo>
                    <a:pt x="53911" y="199783"/>
                  </a:lnTo>
                  <a:lnTo>
                    <a:pt x="53911" y="54482"/>
                  </a:lnTo>
                  <a:lnTo>
                    <a:pt x="289702" y="54482"/>
                  </a:lnTo>
                  <a:lnTo>
                    <a:pt x="283811" y="46426"/>
                  </a:lnTo>
                  <a:lnTo>
                    <a:pt x="242806" y="17921"/>
                  </a:lnTo>
                  <a:lnTo>
                    <a:pt x="203381" y="9011"/>
                  </a:lnTo>
                  <a:lnTo>
                    <a:pt x="172449" y="7066"/>
                  </a:lnTo>
                  <a:lnTo>
                    <a:pt x="153415" y="6819"/>
                  </a:lnTo>
                  <a:close/>
                </a:path>
                <a:path w="3016884" h="420369">
                  <a:moveTo>
                    <a:pt x="289702" y="54482"/>
                  </a:moveTo>
                  <a:lnTo>
                    <a:pt x="157861" y="54482"/>
                  </a:lnTo>
                  <a:lnTo>
                    <a:pt x="174678" y="54712"/>
                  </a:lnTo>
                  <a:lnTo>
                    <a:pt x="188645" y="55395"/>
                  </a:lnTo>
                  <a:lnTo>
                    <a:pt x="226999" y="67011"/>
                  </a:lnTo>
                  <a:lnTo>
                    <a:pt x="251621" y="102106"/>
                  </a:lnTo>
                  <a:lnTo>
                    <a:pt x="254825" y="125717"/>
                  </a:lnTo>
                  <a:lnTo>
                    <a:pt x="253458" y="142369"/>
                  </a:lnTo>
                  <a:lnTo>
                    <a:pt x="232968" y="180390"/>
                  </a:lnTo>
                  <a:lnTo>
                    <a:pt x="183100" y="198575"/>
                  </a:lnTo>
                  <a:lnTo>
                    <a:pt x="158902" y="199783"/>
                  </a:lnTo>
                  <a:lnTo>
                    <a:pt x="286479" y="199783"/>
                  </a:lnTo>
                  <a:lnTo>
                    <a:pt x="291884" y="192720"/>
                  </a:lnTo>
                  <a:lnTo>
                    <a:pt x="302198" y="171827"/>
                  </a:lnTo>
                  <a:lnTo>
                    <a:pt x="308380" y="148949"/>
                  </a:lnTo>
                  <a:lnTo>
                    <a:pt x="310438" y="124104"/>
                  </a:lnTo>
                  <a:lnTo>
                    <a:pt x="309675" y="109314"/>
                  </a:lnTo>
                  <a:lnTo>
                    <a:pt x="307378" y="95161"/>
                  </a:lnTo>
                  <a:lnTo>
                    <a:pt x="303537" y="81645"/>
                  </a:lnTo>
                  <a:lnTo>
                    <a:pt x="298145" y="68770"/>
                  </a:lnTo>
                  <a:lnTo>
                    <a:pt x="291475" y="56907"/>
                  </a:lnTo>
                  <a:lnTo>
                    <a:pt x="289702" y="54482"/>
                  </a:lnTo>
                  <a:close/>
                </a:path>
                <a:path w="3016884" h="420369">
                  <a:moveTo>
                    <a:pt x="559777" y="6819"/>
                  </a:moveTo>
                  <a:lnTo>
                    <a:pt x="379679" y="6819"/>
                  </a:lnTo>
                  <a:lnTo>
                    <a:pt x="379679" y="413169"/>
                  </a:lnTo>
                  <a:lnTo>
                    <a:pt x="433603" y="413169"/>
                  </a:lnTo>
                  <a:lnTo>
                    <a:pt x="433603" y="232689"/>
                  </a:lnTo>
                  <a:lnTo>
                    <a:pt x="598888" y="232689"/>
                  </a:lnTo>
                  <a:lnTo>
                    <a:pt x="589953" y="228155"/>
                  </a:lnTo>
                  <a:lnTo>
                    <a:pt x="617270" y="222775"/>
                  </a:lnTo>
                  <a:lnTo>
                    <a:pt x="640762" y="214720"/>
                  </a:lnTo>
                  <a:lnTo>
                    <a:pt x="660440" y="203972"/>
                  </a:lnTo>
                  <a:lnTo>
                    <a:pt x="676313" y="190512"/>
                  </a:lnTo>
                  <a:lnTo>
                    <a:pt x="679712" y="186156"/>
                  </a:lnTo>
                  <a:lnTo>
                    <a:pt x="433603" y="186156"/>
                  </a:lnTo>
                  <a:lnTo>
                    <a:pt x="433603" y="51650"/>
                  </a:lnTo>
                  <a:lnTo>
                    <a:pt x="684095" y="51650"/>
                  </a:lnTo>
                  <a:lnTo>
                    <a:pt x="678327" y="43590"/>
                  </a:lnTo>
                  <a:lnTo>
                    <a:pt x="642353" y="17792"/>
                  </a:lnTo>
                  <a:lnTo>
                    <a:pt x="585319" y="7509"/>
                  </a:lnTo>
                  <a:lnTo>
                    <a:pt x="559777" y="6819"/>
                  </a:lnTo>
                  <a:close/>
                </a:path>
                <a:path w="3016884" h="420369">
                  <a:moveTo>
                    <a:pt x="598888" y="232689"/>
                  </a:moveTo>
                  <a:lnTo>
                    <a:pt x="495833" y="232689"/>
                  </a:lnTo>
                  <a:lnTo>
                    <a:pt x="505519" y="232813"/>
                  </a:lnTo>
                  <a:lnTo>
                    <a:pt x="513724" y="233179"/>
                  </a:lnTo>
                  <a:lnTo>
                    <a:pt x="550227" y="245363"/>
                  </a:lnTo>
                  <a:lnTo>
                    <a:pt x="577570" y="272516"/>
                  </a:lnTo>
                  <a:lnTo>
                    <a:pt x="605047" y="311335"/>
                  </a:lnTo>
                  <a:lnTo>
                    <a:pt x="669975" y="413169"/>
                  </a:lnTo>
                  <a:lnTo>
                    <a:pt x="737133" y="413169"/>
                  </a:lnTo>
                  <a:lnTo>
                    <a:pt x="666851" y="302501"/>
                  </a:lnTo>
                  <a:lnTo>
                    <a:pt x="634015" y="259870"/>
                  </a:lnTo>
                  <a:lnTo>
                    <a:pt x="600013" y="233259"/>
                  </a:lnTo>
                  <a:lnTo>
                    <a:pt x="598888" y="232689"/>
                  </a:lnTo>
                  <a:close/>
                </a:path>
                <a:path w="3016884" h="420369">
                  <a:moveTo>
                    <a:pt x="684095" y="51650"/>
                  </a:moveTo>
                  <a:lnTo>
                    <a:pt x="562051" y="51650"/>
                  </a:lnTo>
                  <a:lnTo>
                    <a:pt x="583032" y="52805"/>
                  </a:lnTo>
                  <a:lnTo>
                    <a:pt x="600998" y="56273"/>
                  </a:lnTo>
                  <a:lnTo>
                    <a:pt x="637005" y="80136"/>
                  </a:lnTo>
                  <a:lnTo>
                    <a:pt x="648690" y="117678"/>
                  </a:lnTo>
                  <a:lnTo>
                    <a:pt x="648016" y="127342"/>
                  </a:lnTo>
                  <a:lnTo>
                    <a:pt x="631954" y="161950"/>
                  </a:lnTo>
                  <a:lnTo>
                    <a:pt x="595156" y="181848"/>
                  </a:lnTo>
                  <a:lnTo>
                    <a:pt x="548995" y="186156"/>
                  </a:lnTo>
                  <a:lnTo>
                    <a:pt x="679712" y="186156"/>
                  </a:lnTo>
                  <a:lnTo>
                    <a:pt x="688548" y="174831"/>
                  </a:lnTo>
                  <a:lnTo>
                    <a:pt x="697301" y="157449"/>
                  </a:lnTo>
                  <a:lnTo>
                    <a:pt x="702561" y="138365"/>
                  </a:lnTo>
                  <a:lnTo>
                    <a:pt x="704316" y="117576"/>
                  </a:lnTo>
                  <a:lnTo>
                    <a:pt x="703267" y="101195"/>
                  </a:lnTo>
                  <a:lnTo>
                    <a:pt x="700116" y="85528"/>
                  </a:lnTo>
                  <a:lnTo>
                    <a:pt x="694854" y="70585"/>
                  </a:lnTo>
                  <a:lnTo>
                    <a:pt x="687476" y="56375"/>
                  </a:lnTo>
                  <a:lnTo>
                    <a:pt x="684095" y="51650"/>
                  </a:lnTo>
                  <a:close/>
                </a:path>
                <a:path w="3016884" h="420369">
                  <a:moveTo>
                    <a:pt x="966609" y="0"/>
                  </a:moveTo>
                  <a:lnTo>
                    <a:pt x="925607" y="3566"/>
                  </a:lnTo>
                  <a:lnTo>
                    <a:pt x="888568" y="14271"/>
                  </a:lnTo>
                  <a:lnTo>
                    <a:pt x="826338" y="57137"/>
                  </a:lnTo>
                  <a:lnTo>
                    <a:pt x="802553" y="88476"/>
                  </a:lnTo>
                  <a:lnTo>
                    <a:pt x="785553" y="125301"/>
                  </a:lnTo>
                  <a:lnTo>
                    <a:pt x="775347" y="167608"/>
                  </a:lnTo>
                  <a:lnTo>
                    <a:pt x="771944" y="215391"/>
                  </a:lnTo>
                  <a:lnTo>
                    <a:pt x="773399" y="241781"/>
                  </a:lnTo>
                  <a:lnTo>
                    <a:pt x="785038" y="292426"/>
                  </a:lnTo>
                  <a:lnTo>
                    <a:pt x="808233" y="339394"/>
                  </a:lnTo>
                  <a:lnTo>
                    <a:pt x="842489" y="377173"/>
                  </a:lnTo>
                  <a:lnTo>
                    <a:pt x="887081" y="404381"/>
                  </a:lnTo>
                  <a:lnTo>
                    <a:pt x="938378" y="418252"/>
                  </a:lnTo>
                  <a:lnTo>
                    <a:pt x="966330" y="419988"/>
                  </a:lnTo>
                  <a:lnTo>
                    <a:pt x="992347" y="418425"/>
                  </a:lnTo>
                  <a:lnTo>
                    <a:pt x="1041725" y="405897"/>
                  </a:lnTo>
                  <a:lnTo>
                    <a:pt x="1086631" y="380943"/>
                  </a:lnTo>
                  <a:lnTo>
                    <a:pt x="1094377" y="374014"/>
                  </a:lnTo>
                  <a:lnTo>
                    <a:pt x="966050" y="374014"/>
                  </a:lnTo>
                  <a:lnTo>
                    <a:pt x="937509" y="371373"/>
                  </a:lnTo>
                  <a:lnTo>
                    <a:pt x="887992" y="350269"/>
                  </a:lnTo>
                  <a:lnTo>
                    <a:pt x="849756" y="308805"/>
                  </a:lnTo>
                  <a:lnTo>
                    <a:pt x="830034" y="251060"/>
                  </a:lnTo>
                  <a:lnTo>
                    <a:pt x="827570" y="216331"/>
                  </a:lnTo>
                  <a:lnTo>
                    <a:pt x="830141" y="173853"/>
                  </a:lnTo>
                  <a:lnTo>
                    <a:pt x="850715" y="108546"/>
                  </a:lnTo>
                  <a:lnTo>
                    <a:pt x="890277" y="68571"/>
                  </a:lnTo>
                  <a:lnTo>
                    <a:pt x="939369" y="48993"/>
                  </a:lnTo>
                  <a:lnTo>
                    <a:pt x="966901" y="46545"/>
                  </a:lnTo>
                  <a:lnTo>
                    <a:pt x="1094607" y="46545"/>
                  </a:lnTo>
                  <a:lnTo>
                    <a:pt x="1089338" y="41605"/>
                  </a:lnTo>
                  <a:lnTo>
                    <a:pt x="1068108" y="26873"/>
                  </a:lnTo>
                  <a:lnTo>
                    <a:pt x="1044799" y="15130"/>
                  </a:lnTo>
                  <a:lnTo>
                    <a:pt x="1020125" y="6731"/>
                  </a:lnTo>
                  <a:lnTo>
                    <a:pt x="994068" y="1684"/>
                  </a:lnTo>
                  <a:lnTo>
                    <a:pt x="966609" y="0"/>
                  </a:lnTo>
                  <a:close/>
                </a:path>
                <a:path w="3016884" h="420369">
                  <a:moveTo>
                    <a:pt x="1094607" y="46545"/>
                  </a:moveTo>
                  <a:lnTo>
                    <a:pt x="966901" y="46545"/>
                  </a:lnTo>
                  <a:lnTo>
                    <a:pt x="986484" y="47820"/>
                  </a:lnTo>
                  <a:lnTo>
                    <a:pt x="1005081" y="51639"/>
                  </a:lnTo>
                  <a:lnTo>
                    <a:pt x="1054501" y="78068"/>
                  </a:lnTo>
                  <a:lnTo>
                    <a:pt x="1088351" y="124104"/>
                  </a:lnTo>
                  <a:lnTo>
                    <a:pt x="1100907" y="164177"/>
                  </a:lnTo>
                  <a:lnTo>
                    <a:pt x="1105084" y="210654"/>
                  </a:lnTo>
                  <a:lnTo>
                    <a:pt x="1102642" y="247489"/>
                  </a:lnTo>
                  <a:lnTo>
                    <a:pt x="1083064" y="307929"/>
                  </a:lnTo>
                  <a:lnTo>
                    <a:pt x="1044967" y="350070"/>
                  </a:lnTo>
                  <a:lnTo>
                    <a:pt x="995048" y="371354"/>
                  </a:lnTo>
                  <a:lnTo>
                    <a:pt x="966050" y="374014"/>
                  </a:lnTo>
                  <a:lnTo>
                    <a:pt x="1094377" y="374014"/>
                  </a:lnTo>
                  <a:lnTo>
                    <a:pt x="1121955" y="344052"/>
                  </a:lnTo>
                  <a:lnTo>
                    <a:pt x="1146662" y="295972"/>
                  </a:lnTo>
                  <a:lnTo>
                    <a:pt x="1159154" y="240715"/>
                  </a:lnTo>
                  <a:lnTo>
                    <a:pt x="1160712" y="210565"/>
                  </a:lnTo>
                  <a:lnTo>
                    <a:pt x="1159227" y="181021"/>
                  </a:lnTo>
                  <a:lnTo>
                    <a:pt x="1147343" y="126574"/>
                  </a:lnTo>
                  <a:lnTo>
                    <a:pt x="1123773" y="79058"/>
                  </a:lnTo>
                  <a:lnTo>
                    <a:pt x="1107895" y="59001"/>
                  </a:lnTo>
                  <a:lnTo>
                    <a:pt x="1094607" y="46545"/>
                  </a:lnTo>
                  <a:close/>
                </a:path>
                <a:path w="3016884" h="420369">
                  <a:moveTo>
                    <a:pt x="1506816" y="6819"/>
                  </a:moveTo>
                  <a:lnTo>
                    <a:pt x="1232687" y="6819"/>
                  </a:lnTo>
                  <a:lnTo>
                    <a:pt x="1232687" y="413169"/>
                  </a:lnTo>
                  <a:lnTo>
                    <a:pt x="1286611" y="413169"/>
                  </a:lnTo>
                  <a:lnTo>
                    <a:pt x="1286611" y="228726"/>
                  </a:lnTo>
                  <a:lnTo>
                    <a:pt x="1477302" y="228726"/>
                  </a:lnTo>
                  <a:lnTo>
                    <a:pt x="1477302" y="181051"/>
                  </a:lnTo>
                  <a:lnTo>
                    <a:pt x="1286611" y="181051"/>
                  </a:lnTo>
                  <a:lnTo>
                    <a:pt x="1286611" y="54482"/>
                  </a:lnTo>
                  <a:lnTo>
                    <a:pt x="1506816" y="54482"/>
                  </a:lnTo>
                  <a:lnTo>
                    <a:pt x="1506816" y="6819"/>
                  </a:lnTo>
                  <a:close/>
                </a:path>
                <a:path w="3016884" h="420369">
                  <a:moveTo>
                    <a:pt x="1715668" y="6819"/>
                  </a:moveTo>
                  <a:lnTo>
                    <a:pt x="1656549" y="6819"/>
                  </a:lnTo>
                  <a:lnTo>
                    <a:pt x="1500670" y="413169"/>
                  </a:lnTo>
                  <a:lnTo>
                    <a:pt x="1557705" y="413169"/>
                  </a:lnTo>
                  <a:lnTo>
                    <a:pt x="1601787" y="290017"/>
                  </a:lnTo>
                  <a:lnTo>
                    <a:pt x="1830970" y="290017"/>
                  </a:lnTo>
                  <a:lnTo>
                    <a:pt x="1813178" y="246316"/>
                  </a:lnTo>
                  <a:lnTo>
                    <a:pt x="1617573" y="246316"/>
                  </a:lnTo>
                  <a:lnTo>
                    <a:pt x="1662137" y="127038"/>
                  </a:lnTo>
                  <a:lnTo>
                    <a:pt x="1668803" y="107685"/>
                  </a:lnTo>
                  <a:lnTo>
                    <a:pt x="1674760" y="88209"/>
                  </a:lnTo>
                  <a:lnTo>
                    <a:pt x="1680009" y="68593"/>
                  </a:lnTo>
                  <a:lnTo>
                    <a:pt x="1684553" y="48818"/>
                  </a:lnTo>
                  <a:lnTo>
                    <a:pt x="1732768" y="48818"/>
                  </a:lnTo>
                  <a:lnTo>
                    <a:pt x="1715668" y="6819"/>
                  </a:lnTo>
                  <a:close/>
                </a:path>
                <a:path w="3016884" h="420369">
                  <a:moveTo>
                    <a:pt x="1830970" y="290017"/>
                  </a:moveTo>
                  <a:lnTo>
                    <a:pt x="1772894" y="290017"/>
                  </a:lnTo>
                  <a:lnTo>
                    <a:pt x="1819909" y="413169"/>
                  </a:lnTo>
                  <a:lnTo>
                    <a:pt x="1881111" y="413169"/>
                  </a:lnTo>
                  <a:lnTo>
                    <a:pt x="1830970" y="290017"/>
                  </a:lnTo>
                  <a:close/>
                </a:path>
                <a:path w="3016884" h="420369">
                  <a:moveTo>
                    <a:pt x="1732768" y="48818"/>
                  </a:moveTo>
                  <a:lnTo>
                    <a:pt x="1684553" y="48818"/>
                  </a:lnTo>
                  <a:lnTo>
                    <a:pt x="1690143" y="66673"/>
                  </a:lnTo>
                  <a:lnTo>
                    <a:pt x="1696848" y="86764"/>
                  </a:lnTo>
                  <a:lnTo>
                    <a:pt x="1704689" y="109092"/>
                  </a:lnTo>
                  <a:lnTo>
                    <a:pt x="1713687" y="133654"/>
                  </a:lnTo>
                  <a:lnTo>
                    <a:pt x="1756067" y="246316"/>
                  </a:lnTo>
                  <a:lnTo>
                    <a:pt x="1813178" y="246316"/>
                  </a:lnTo>
                  <a:lnTo>
                    <a:pt x="1732768" y="48818"/>
                  </a:lnTo>
                  <a:close/>
                </a:path>
                <a:path w="3016884" h="420369">
                  <a:moveTo>
                    <a:pt x="1956688" y="278091"/>
                  </a:moveTo>
                  <a:lnTo>
                    <a:pt x="1906181" y="282638"/>
                  </a:lnTo>
                  <a:lnTo>
                    <a:pt x="1907988" y="302469"/>
                  </a:lnTo>
                  <a:lnTo>
                    <a:pt x="1912299" y="321235"/>
                  </a:lnTo>
                  <a:lnTo>
                    <a:pt x="1940063" y="370720"/>
                  </a:lnTo>
                  <a:lnTo>
                    <a:pt x="1986864" y="403898"/>
                  </a:lnTo>
                  <a:lnTo>
                    <a:pt x="2028505" y="415953"/>
                  </a:lnTo>
                  <a:lnTo>
                    <a:pt x="2079091" y="419988"/>
                  </a:lnTo>
                  <a:lnTo>
                    <a:pt x="2100408" y="418978"/>
                  </a:lnTo>
                  <a:lnTo>
                    <a:pt x="2139399" y="411041"/>
                  </a:lnTo>
                  <a:lnTo>
                    <a:pt x="2187984" y="385008"/>
                  </a:lnTo>
                  <a:lnTo>
                    <a:pt x="2200853" y="372313"/>
                  </a:lnTo>
                  <a:lnTo>
                    <a:pt x="2076627" y="372313"/>
                  </a:lnTo>
                  <a:lnTo>
                    <a:pt x="2059746" y="371550"/>
                  </a:lnTo>
                  <a:lnTo>
                    <a:pt x="2014296" y="360197"/>
                  </a:lnTo>
                  <a:lnTo>
                    <a:pt x="1980933" y="337751"/>
                  </a:lnTo>
                  <a:lnTo>
                    <a:pt x="1959065" y="292728"/>
                  </a:lnTo>
                  <a:lnTo>
                    <a:pt x="1956688" y="278091"/>
                  </a:lnTo>
                  <a:close/>
                </a:path>
                <a:path w="3016884" h="420369">
                  <a:moveTo>
                    <a:pt x="2064524" y="0"/>
                  </a:moveTo>
                  <a:lnTo>
                    <a:pt x="2025370" y="3476"/>
                  </a:lnTo>
                  <a:lnTo>
                    <a:pt x="1974195" y="21659"/>
                  </a:lnTo>
                  <a:lnTo>
                    <a:pt x="1938997" y="54584"/>
                  </a:lnTo>
                  <a:lnTo>
                    <a:pt x="1922595" y="96989"/>
                  </a:lnTo>
                  <a:lnTo>
                    <a:pt x="1921497" y="112191"/>
                  </a:lnTo>
                  <a:lnTo>
                    <a:pt x="1922386" y="125842"/>
                  </a:lnTo>
                  <a:lnTo>
                    <a:pt x="1935784" y="162788"/>
                  </a:lnTo>
                  <a:lnTo>
                    <a:pt x="1965409" y="192604"/>
                  </a:lnTo>
                  <a:lnTo>
                    <a:pt x="2009809" y="213012"/>
                  </a:lnTo>
                  <a:lnTo>
                    <a:pt x="2082964" y="232369"/>
                  </a:lnTo>
                  <a:lnTo>
                    <a:pt x="2103537" y="237769"/>
                  </a:lnTo>
                  <a:lnTo>
                    <a:pt x="2141650" y="251008"/>
                  </a:lnTo>
                  <a:lnTo>
                    <a:pt x="2171234" y="277223"/>
                  </a:lnTo>
                  <a:lnTo>
                    <a:pt x="2177465" y="303072"/>
                  </a:lnTo>
                  <a:lnTo>
                    <a:pt x="2176738" y="312274"/>
                  </a:lnTo>
                  <a:lnTo>
                    <a:pt x="2151440" y="352207"/>
                  </a:lnTo>
                  <a:lnTo>
                    <a:pt x="2105583" y="370027"/>
                  </a:lnTo>
                  <a:lnTo>
                    <a:pt x="2076627" y="372313"/>
                  </a:lnTo>
                  <a:lnTo>
                    <a:pt x="2200853" y="372313"/>
                  </a:lnTo>
                  <a:lnTo>
                    <a:pt x="2224481" y="329993"/>
                  </a:lnTo>
                  <a:lnTo>
                    <a:pt x="2229104" y="298526"/>
                  </a:lnTo>
                  <a:lnTo>
                    <a:pt x="2228046" y="282638"/>
                  </a:lnTo>
                  <a:lnTo>
                    <a:pt x="2212276" y="240918"/>
                  </a:lnTo>
                  <a:lnTo>
                    <a:pt x="2176488" y="208282"/>
                  </a:lnTo>
                  <a:lnTo>
                    <a:pt x="2125275" y="187590"/>
                  </a:lnTo>
                  <a:lnTo>
                    <a:pt x="2040371" y="166314"/>
                  </a:lnTo>
                  <a:lnTo>
                    <a:pt x="2016991" y="159019"/>
                  </a:lnTo>
                  <a:lnTo>
                    <a:pt x="1982047" y="137154"/>
                  </a:lnTo>
                  <a:lnTo>
                    <a:pt x="1973148" y="108686"/>
                  </a:lnTo>
                  <a:lnTo>
                    <a:pt x="1974546" y="96518"/>
                  </a:lnTo>
                  <a:lnTo>
                    <a:pt x="2008271" y="57732"/>
                  </a:lnTo>
                  <a:lnTo>
                    <a:pt x="2066594" y="47675"/>
                  </a:lnTo>
                  <a:lnTo>
                    <a:pt x="2189705" y="47675"/>
                  </a:lnTo>
                  <a:lnTo>
                    <a:pt x="2186944" y="44100"/>
                  </a:lnTo>
                  <a:lnTo>
                    <a:pt x="2144166" y="14566"/>
                  </a:lnTo>
                  <a:lnTo>
                    <a:pt x="2107003" y="3630"/>
                  </a:lnTo>
                  <a:lnTo>
                    <a:pt x="2086423" y="906"/>
                  </a:lnTo>
                  <a:lnTo>
                    <a:pt x="2064524" y="0"/>
                  </a:lnTo>
                  <a:close/>
                </a:path>
                <a:path w="3016884" h="420369">
                  <a:moveTo>
                    <a:pt x="2189705" y="47675"/>
                  </a:moveTo>
                  <a:lnTo>
                    <a:pt x="2066594" y="47675"/>
                  </a:lnTo>
                  <a:lnTo>
                    <a:pt x="2088586" y="48901"/>
                  </a:lnTo>
                  <a:lnTo>
                    <a:pt x="2107731" y="52582"/>
                  </a:lnTo>
                  <a:lnTo>
                    <a:pt x="2148197" y="78326"/>
                  </a:lnTo>
                  <a:lnTo>
                    <a:pt x="2165540" y="125425"/>
                  </a:lnTo>
                  <a:lnTo>
                    <a:pt x="2217191" y="121462"/>
                  </a:lnTo>
                  <a:lnTo>
                    <a:pt x="2215413" y="104045"/>
                  </a:lnTo>
                  <a:lnTo>
                    <a:pt x="2211500" y="87558"/>
                  </a:lnTo>
                  <a:lnTo>
                    <a:pt x="2205441" y="72011"/>
                  </a:lnTo>
                  <a:lnTo>
                    <a:pt x="2197227" y="57416"/>
                  </a:lnTo>
                  <a:lnTo>
                    <a:pt x="2189705" y="47675"/>
                  </a:lnTo>
                  <a:close/>
                </a:path>
                <a:path w="3016884" h="420369">
                  <a:moveTo>
                    <a:pt x="2472778" y="6819"/>
                  </a:moveTo>
                  <a:lnTo>
                    <a:pt x="2413660" y="6819"/>
                  </a:lnTo>
                  <a:lnTo>
                    <a:pt x="2257767" y="413169"/>
                  </a:lnTo>
                  <a:lnTo>
                    <a:pt x="2314803" y="413169"/>
                  </a:lnTo>
                  <a:lnTo>
                    <a:pt x="2358885" y="290017"/>
                  </a:lnTo>
                  <a:lnTo>
                    <a:pt x="2588072" y="290017"/>
                  </a:lnTo>
                  <a:lnTo>
                    <a:pt x="2570281" y="246316"/>
                  </a:lnTo>
                  <a:lnTo>
                    <a:pt x="2374684" y="246316"/>
                  </a:lnTo>
                  <a:lnTo>
                    <a:pt x="2419235" y="127038"/>
                  </a:lnTo>
                  <a:lnTo>
                    <a:pt x="2425902" y="107685"/>
                  </a:lnTo>
                  <a:lnTo>
                    <a:pt x="2431862" y="88209"/>
                  </a:lnTo>
                  <a:lnTo>
                    <a:pt x="2437112" y="68593"/>
                  </a:lnTo>
                  <a:lnTo>
                    <a:pt x="2441651" y="48818"/>
                  </a:lnTo>
                  <a:lnTo>
                    <a:pt x="2489877" y="48818"/>
                  </a:lnTo>
                  <a:lnTo>
                    <a:pt x="2472778" y="6819"/>
                  </a:lnTo>
                  <a:close/>
                </a:path>
                <a:path w="3016884" h="420369">
                  <a:moveTo>
                    <a:pt x="2588072" y="290017"/>
                  </a:moveTo>
                  <a:lnTo>
                    <a:pt x="2530005" y="290017"/>
                  </a:lnTo>
                  <a:lnTo>
                    <a:pt x="2577007" y="413169"/>
                  </a:lnTo>
                  <a:lnTo>
                    <a:pt x="2638209" y="413169"/>
                  </a:lnTo>
                  <a:lnTo>
                    <a:pt x="2588072" y="290017"/>
                  </a:lnTo>
                  <a:close/>
                </a:path>
                <a:path w="3016884" h="420369">
                  <a:moveTo>
                    <a:pt x="2489877" y="48818"/>
                  </a:moveTo>
                  <a:lnTo>
                    <a:pt x="2441651" y="48818"/>
                  </a:lnTo>
                  <a:lnTo>
                    <a:pt x="2447242" y="66673"/>
                  </a:lnTo>
                  <a:lnTo>
                    <a:pt x="2453951" y="86764"/>
                  </a:lnTo>
                  <a:lnTo>
                    <a:pt x="2461793" y="109092"/>
                  </a:lnTo>
                  <a:lnTo>
                    <a:pt x="2470784" y="133654"/>
                  </a:lnTo>
                  <a:lnTo>
                    <a:pt x="2513164" y="246316"/>
                  </a:lnTo>
                  <a:lnTo>
                    <a:pt x="2570281" y="246316"/>
                  </a:lnTo>
                  <a:lnTo>
                    <a:pt x="2489877" y="48818"/>
                  </a:lnTo>
                  <a:close/>
                </a:path>
                <a:path w="3016884" h="420369">
                  <a:moveTo>
                    <a:pt x="2820860" y="6819"/>
                  </a:moveTo>
                  <a:lnTo>
                    <a:pt x="2680868" y="6819"/>
                  </a:lnTo>
                  <a:lnTo>
                    <a:pt x="2680868" y="413169"/>
                  </a:lnTo>
                  <a:lnTo>
                    <a:pt x="2827489" y="413169"/>
                  </a:lnTo>
                  <a:lnTo>
                    <a:pt x="2845400" y="412741"/>
                  </a:lnTo>
                  <a:lnTo>
                    <a:pt x="2892844" y="406272"/>
                  </a:lnTo>
                  <a:lnTo>
                    <a:pt x="2930743" y="392173"/>
                  </a:lnTo>
                  <a:lnTo>
                    <a:pt x="2964718" y="365493"/>
                  </a:lnTo>
                  <a:lnTo>
                    <a:pt x="2734792" y="365493"/>
                  </a:lnTo>
                  <a:lnTo>
                    <a:pt x="2734792" y="54482"/>
                  </a:lnTo>
                  <a:lnTo>
                    <a:pt x="2966051" y="54482"/>
                  </a:lnTo>
                  <a:lnTo>
                    <a:pt x="2952826" y="41719"/>
                  </a:lnTo>
                  <a:lnTo>
                    <a:pt x="2910038" y="17439"/>
                  </a:lnTo>
                  <a:lnTo>
                    <a:pt x="2862648" y="8250"/>
                  </a:lnTo>
                  <a:lnTo>
                    <a:pt x="2843156" y="7176"/>
                  </a:lnTo>
                  <a:lnTo>
                    <a:pt x="2820860" y="6819"/>
                  </a:lnTo>
                  <a:close/>
                </a:path>
                <a:path w="3016884" h="420369">
                  <a:moveTo>
                    <a:pt x="2966051" y="54482"/>
                  </a:moveTo>
                  <a:lnTo>
                    <a:pt x="2820009" y="54482"/>
                  </a:lnTo>
                  <a:lnTo>
                    <a:pt x="2842343" y="54998"/>
                  </a:lnTo>
                  <a:lnTo>
                    <a:pt x="2861376" y="56553"/>
                  </a:lnTo>
                  <a:lnTo>
                    <a:pt x="2903939" y="70051"/>
                  </a:lnTo>
                  <a:lnTo>
                    <a:pt x="2940329" y="108788"/>
                  </a:lnTo>
                  <a:lnTo>
                    <a:pt x="2955996" y="150498"/>
                  </a:lnTo>
                  <a:lnTo>
                    <a:pt x="2961233" y="206971"/>
                  </a:lnTo>
                  <a:lnTo>
                    <a:pt x="2960561" y="229156"/>
                  </a:lnTo>
                  <a:lnTo>
                    <a:pt x="2955211" y="268354"/>
                  </a:lnTo>
                  <a:lnTo>
                    <a:pt x="2937790" y="314456"/>
                  </a:lnTo>
                  <a:lnTo>
                    <a:pt x="2904859" y="349046"/>
                  </a:lnTo>
                  <a:lnTo>
                    <a:pt x="2857258" y="363640"/>
                  </a:lnTo>
                  <a:lnTo>
                    <a:pt x="2821431" y="365493"/>
                  </a:lnTo>
                  <a:lnTo>
                    <a:pt x="2964718" y="365493"/>
                  </a:lnTo>
                  <a:lnTo>
                    <a:pt x="2993744" y="322522"/>
                  </a:lnTo>
                  <a:lnTo>
                    <a:pt x="3010794" y="271293"/>
                  </a:lnTo>
                  <a:lnTo>
                    <a:pt x="3016185" y="230292"/>
                  </a:lnTo>
                  <a:lnTo>
                    <a:pt x="3016859" y="207822"/>
                  </a:lnTo>
                  <a:lnTo>
                    <a:pt x="3015865" y="181394"/>
                  </a:lnTo>
                  <a:lnTo>
                    <a:pt x="3007879" y="133049"/>
                  </a:lnTo>
                  <a:lnTo>
                    <a:pt x="2991913" y="90961"/>
                  </a:lnTo>
                  <a:lnTo>
                    <a:pt x="2967898" y="56264"/>
                  </a:lnTo>
                  <a:lnTo>
                    <a:pt x="2966051" y="544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3" name="object 483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484" name="object 484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0" y="0"/>
                  </a:lnTo>
                  <a:lnTo>
                    <a:pt x="1189050" y="0"/>
                  </a:lnTo>
                  <a:lnTo>
                    <a:pt x="1189050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747259" y="6875149"/>
              <a:ext cx="211499" cy="139230"/>
            </a:xfrm>
            <a:prstGeom prst="rect">
              <a:avLst/>
            </a:prstGeom>
            <a:blipFill>
              <a:blip r:embed="rId2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746931" y="6604926"/>
              <a:ext cx="157765" cy="237020"/>
            </a:xfrm>
            <a:prstGeom prst="rect">
              <a:avLst/>
            </a:prstGeom>
            <a:blipFill>
              <a:blip r:embed="rId2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688914" y="6353937"/>
              <a:ext cx="216061" cy="231527"/>
            </a:xfrm>
            <a:prstGeom prst="rect">
              <a:avLst/>
            </a:prstGeom>
            <a:blipFill>
              <a:blip r:embed="rId2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747259" y="6197244"/>
              <a:ext cx="157438" cy="123952"/>
            </a:xfrm>
            <a:prstGeom prst="rect">
              <a:avLst/>
            </a:prstGeom>
            <a:blipFill>
              <a:blip r:embed="rId2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747259" y="6045162"/>
              <a:ext cx="157716" cy="126707"/>
            </a:xfrm>
            <a:prstGeom prst="rect">
              <a:avLst/>
            </a:prstGeom>
            <a:blipFill>
              <a:blip r:embed="rId2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698409" y="5873102"/>
              <a:ext cx="206194" cy="139191"/>
            </a:xfrm>
            <a:prstGeom prst="rect">
              <a:avLst/>
            </a:prstGeom>
            <a:blipFill>
              <a:blip r:embed="rId2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863906" y="579147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9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747259" y="5612574"/>
              <a:ext cx="211499" cy="139230"/>
            </a:xfrm>
            <a:prstGeom prst="rect">
              <a:avLst/>
            </a:prstGeom>
            <a:blipFill>
              <a:blip r:embed="rId2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746931" y="5342356"/>
              <a:ext cx="157765" cy="237020"/>
            </a:xfrm>
            <a:prstGeom prst="rect">
              <a:avLst/>
            </a:prstGeom>
            <a:blipFill>
              <a:blip r:embed="rId2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749857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2302"/>
                  </a:moveTo>
                  <a:lnTo>
                    <a:pt x="0" y="7092302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2302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0883"/>
                  </a:lnTo>
                  <a:lnTo>
                    <a:pt x="155663" y="529088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5" name="object 495"/>
          <p:cNvGrpSpPr/>
          <p:nvPr/>
        </p:nvGrpSpPr>
        <p:grpSpPr>
          <a:xfrm>
            <a:off x="9721048" y="0"/>
            <a:ext cx="1187450" cy="7776209"/>
            <a:chOff x="9721048" y="0"/>
            <a:chExt cx="1187450" cy="7776209"/>
          </a:xfrm>
        </p:grpSpPr>
        <p:sp>
          <p:nvSpPr>
            <p:cNvPr id="496" name="object 496"/>
            <p:cNvSpPr/>
            <p:nvPr/>
          </p:nvSpPr>
          <p:spPr>
            <a:xfrm>
              <a:off x="9721048" y="0"/>
              <a:ext cx="1187450" cy="7776209"/>
            </a:xfrm>
            <a:custGeom>
              <a:avLst/>
              <a:gdLst/>
              <a:ahLst/>
              <a:cxnLst/>
              <a:rect l="l" t="t" r="r" b="b"/>
              <a:pathLst>
                <a:path w="1187450" h="7776209">
                  <a:moveTo>
                    <a:pt x="1186954" y="0"/>
                  </a:moveTo>
                  <a:lnTo>
                    <a:pt x="0" y="0"/>
                  </a:lnTo>
                  <a:lnTo>
                    <a:pt x="0" y="7776005"/>
                  </a:lnTo>
                  <a:lnTo>
                    <a:pt x="1186954" y="7776005"/>
                  </a:lnTo>
                  <a:lnTo>
                    <a:pt x="1186954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0092193" y="3661004"/>
              <a:ext cx="104381" cy="84112"/>
            </a:xfrm>
            <a:prstGeom prst="rect">
              <a:avLst/>
            </a:prstGeom>
            <a:blipFill>
              <a:blip r:embed="rId2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0093577" y="3579254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0" y="0"/>
                  </a:moveTo>
                  <a:lnTo>
                    <a:pt x="93268" y="0"/>
                  </a:lnTo>
                  <a:lnTo>
                    <a:pt x="93268" y="50647"/>
                  </a:lnTo>
                  <a:lnTo>
                    <a:pt x="54914" y="50647"/>
                  </a:lnTo>
                  <a:lnTo>
                    <a:pt x="54914" y="4102"/>
                  </a:lnTo>
                  <a:lnTo>
                    <a:pt x="46583" y="4102"/>
                  </a:lnTo>
                  <a:lnTo>
                    <a:pt x="46583" y="50647"/>
                  </a:lnTo>
                  <a:lnTo>
                    <a:pt x="8331" y="50647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0" y="5990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0093577" y="3490760"/>
              <a:ext cx="101600" cy="65519"/>
            </a:xfrm>
            <a:prstGeom prst="rect">
              <a:avLst/>
            </a:prstGeom>
            <a:blipFill>
              <a:blip r:embed="rId2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0093577" y="3301632"/>
              <a:ext cx="101600" cy="167284"/>
            </a:xfrm>
            <a:prstGeom prst="rect">
              <a:avLst/>
            </a:prstGeom>
            <a:blipFill>
              <a:blip r:embed="rId2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0091800" y="265681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78" y="433730"/>
                  </a:lnTo>
                  <a:lnTo>
                    <a:pt x="1778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53"/>
                  </a:lnTo>
                  <a:lnTo>
                    <a:pt x="64427" y="263969"/>
                  </a:lnTo>
                  <a:lnTo>
                    <a:pt x="13830" y="245960"/>
                  </a:lnTo>
                  <a:lnTo>
                    <a:pt x="13830" y="245249"/>
                  </a:lnTo>
                  <a:lnTo>
                    <a:pt x="64427" y="227253"/>
                  </a:lnTo>
                  <a:lnTo>
                    <a:pt x="64427" y="217868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28"/>
                  </a:lnTo>
                  <a:lnTo>
                    <a:pt x="72758" y="263969"/>
                  </a:lnTo>
                  <a:lnTo>
                    <a:pt x="72758" y="227253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092"/>
                  </a:lnTo>
                  <a:lnTo>
                    <a:pt x="81305" y="312889"/>
                  </a:lnTo>
                  <a:lnTo>
                    <a:pt x="89052" y="319659"/>
                  </a:lnTo>
                  <a:lnTo>
                    <a:pt x="94183" y="328866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66"/>
                  </a:lnTo>
                  <a:lnTo>
                    <a:pt x="16116" y="319659"/>
                  </a:lnTo>
                  <a:lnTo>
                    <a:pt x="23850" y="312889"/>
                  </a:lnTo>
                  <a:lnTo>
                    <a:pt x="33528" y="309092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33" y="325081"/>
                  </a:lnTo>
                  <a:lnTo>
                    <a:pt x="393" y="340017"/>
                  </a:lnTo>
                  <a:lnTo>
                    <a:pt x="4064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14"/>
                  </a:lnTo>
                  <a:lnTo>
                    <a:pt x="31026" y="84582"/>
                  </a:lnTo>
                  <a:lnTo>
                    <a:pt x="52578" y="87833"/>
                  </a:lnTo>
                  <a:lnTo>
                    <a:pt x="74142" y="84582"/>
                  </a:lnTo>
                  <a:lnTo>
                    <a:pt x="84505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76"/>
                  </a:lnTo>
                  <a:lnTo>
                    <a:pt x="85712" y="533552"/>
                  </a:lnTo>
                  <a:lnTo>
                    <a:pt x="85712" y="542810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712" y="542810"/>
                  </a:lnTo>
                  <a:lnTo>
                    <a:pt x="85712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76"/>
                  </a:lnTo>
                  <a:lnTo>
                    <a:pt x="82994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65" y="583095"/>
                  </a:lnTo>
                  <a:lnTo>
                    <a:pt x="70408" y="580326"/>
                  </a:lnTo>
                  <a:lnTo>
                    <a:pt x="94018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97" y="166420"/>
                  </a:lnTo>
                  <a:lnTo>
                    <a:pt x="10109" y="164833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78" y="115176"/>
                  </a:lnTo>
                  <a:lnTo>
                    <a:pt x="1778" y="173266"/>
                  </a:lnTo>
                  <a:lnTo>
                    <a:pt x="45897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395"/>
                  </a:lnTo>
                  <a:lnTo>
                    <a:pt x="95046" y="195846"/>
                  </a:lnTo>
                  <a:lnTo>
                    <a:pt x="128041" y="195846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0093577" y="2566302"/>
              <a:ext cx="101600" cy="68059"/>
            </a:xfrm>
            <a:prstGeom prst="rect">
              <a:avLst/>
            </a:prstGeom>
            <a:blipFill>
              <a:blip r:embed="rId2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0013783" y="2380869"/>
              <a:ext cx="110744" cy="111125"/>
            </a:xfrm>
            <a:prstGeom prst="rect">
              <a:avLst/>
            </a:prstGeom>
            <a:blipFill>
              <a:blip r:embed="rId2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0013783" y="903198"/>
              <a:ext cx="110744" cy="111378"/>
            </a:xfrm>
            <a:prstGeom prst="rect">
              <a:avLst/>
            </a:prstGeom>
            <a:blipFill>
              <a:blip r:embed="rId2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0010443" y="2213775"/>
              <a:ext cx="184734" cy="129793"/>
            </a:xfrm>
            <a:prstGeom prst="rect">
              <a:avLst/>
            </a:prstGeom>
            <a:blipFill>
              <a:blip r:embed="rId2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0007941" y="1861985"/>
              <a:ext cx="189776" cy="319239"/>
            </a:xfrm>
            <a:prstGeom prst="rect">
              <a:avLst/>
            </a:prstGeom>
            <a:blipFill>
              <a:blip r:embed="rId2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0010443" y="1618069"/>
              <a:ext cx="184734" cy="155955"/>
            </a:xfrm>
            <a:prstGeom prst="rect">
              <a:avLst/>
            </a:prstGeom>
            <a:blipFill>
              <a:blip r:embed="rId2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0007941" y="1416990"/>
              <a:ext cx="189776" cy="166408"/>
            </a:xfrm>
            <a:prstGeom prst="rect">
              <a:avLst/>
            </a:prstGeom>
            <a:blipFill>
              <a:blip r:embed="rId2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0007217" y="1209891"/>
              <a:ext cx="195541" cy="178396"/>
            </a:xfrm>
            <a:prstGeom prst="rect">
              <a:avLst/>
            </a:prstGeom>
            <a:blipFill>
              <a:blip r:embed="rId2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0010443" y="104114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34" y="58420"/>
                  </a:moveTo>
                  <a:lnTo>
                    <a:pt x="23990" y="58420"/>
                  </a:lnTo>
                  <a:lnTo>
                    <a:pt x="23990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3990" y="143510"/>
                  </a:lnTo>
                  <a:lnTo>
                    <a:pt x="23990" y="85090"/>
                  </a:lnTo>
                  <a:lnTo>
                    <a:pt x="184734" y="85090"/>
                  </a:lnTo>
                  <a:lnTo>
                    <a:pt x="184734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0009071" y="0"/>
              <a:ext cx="12700" cy="828675"/>
            </a:xfrm>
            <a:custGeom>
              <a:avLst/>
              <a:gdLst/>
              <a:ahLst/>
              <a:cxnLst/>
              <a:rect l="l" t="t" r="r" b="b"/>
              <a:pathLst>
                <a:path w="12700" h="828675">
                  <a:moveTo>
                    <a:pt x="0" y="828459"/>
                  </a:moveTo>
                  <a:lnTo>
                    <a:pt x="12701" y="82845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84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0188383" y="3846474"/>
              <a:ext cx="0" cy="3172460"/>
            </a:xfrm>
            <a:custGeom>
              <a:avLst/>
              <a:gdLst/>
              <a:ahLst/>
              <a:cxnLst/>
              <a:rect l="l" t="t" r="r" b="b"/>
              <a:pathLst>
                <a:path h="3172459">
                  <a:moveTo>
                    <a:pt x="0" y="3172282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0151362" y="7092711"/>
              <a:ext cx="72986" cy="152125"/>
            </a:xfrm>
            <a:prstGeom prst="rect">
              <a:avLst/>
            </a:prstGeom>
            <a:blipFill>
              <a:blip r:embed="rId2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8959" y="696442"/>
            <a:ext cx="484505" cy="137160"/>
            <a:chOff x="1488959" y="696442"/>
            <a:chExt cx="484505" cy="137160"/>
          </a:xfrm>
        </p:grpSpPr>
        <p:sp>
          <p:nvSpPr>
            <p:cNvPr id="3" name="object 3"/>
            <p:cNvSpPr/>
            <p:nvPr/>
          </p:nvSpPr>
          <p:spPr>
            <a:xfrm>
              <a:off x="1488959" y="696442"/>
              <a:ext cx="119456" cy="1368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29624" y="696938"/>
              <a:ext cx="114147" cy="1328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70023" y="698246"/>
              <a:ext cx="202831" cy="1297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94001" y="900963"/>
            <a:ext cx="3797998" cy="6117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8006" y="900963"/>
            <a:ext cx="3797998" cy="1514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593245" y="3215527"/>
            <a:ext cx="3808095" cy="3808095"/>
            <a:chOff x="5593245" y="3215527"/>
            <a:chExt cx="3808095" cy="3808095"/>
          </a:xfrm>
        </p:grpSpPr>
        <p:sp>
          <p:nvSpPr>
            <p:cNvPr id="9" name="object 9"/>
            <p:cNvSpPr/>
            <p:nvPr/>
          </p:nvSpPr>
          <p:spPr>
            <a:xfrm>
              <a:off x="5598006" y="3220999"/>
              <a:ext cx="3221266" cy="31830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98006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2"/>
                  </a:lnTo>
                  <a:lnTo>
                    <a:pt x="2321493" y="47170"/>
                  </a:lnTo>
                  <a:lnTo>
                    <a:pt x="2366577" y="57997"/>
                  </a:lnTo>
                  <a:lnTo>
                    <a:pt x="2411236" y="69889"/>
                  </a:lnTo>
                  <a:lnTo>
                    <a:pt x="2455457" y="82832"/>
                  </a:lnTo>
                  <a:lnTo>
                    <a:pt x="2499225" y="96812"/>
                  </a:lnTo>
                  <a:lnTo>
                    <a:pt x="2542526" y="111814"/>
                  </a:lnTo>
                  <a:lnTo>
                    <a:pt x="2585345" y="127824"/>
                  </a:lnTo>
                  <a:lnTo>
                    <a:pt x="2627669" y="144828"/>
                  </a:lnTo>
                  <a:lnTo>
                    <a:pt x="2669483" y="162812"/>
                  </a:lnTo>
                  <a:lnTo>
                    <a:pt x="2710773" y="181761"/>
                  </a:lnTo>
                  <a:lnTo>
                    <a:pt x="2751525" y="201661"/>
                  </a:lnTo>
                  <a:lnTo>
                    <a:pt x="2791724" y="222498"/>
                  </a:lnTo>
                  <a:lnTo>
                    <a:pt x="2831357" y="244258"/>
                  </a:lnTo>
                  <a:lnTo>
                    <a:pt x="2870408" y="266926"/>
                  </a:lnTo>
                  <a:lnTo>
                    <a:pt x="2908865" y="290488"/>
                  </a:lnTo>
                  <a:lnTo>
                    <a:pt x="2946712" y="314930"/>
                  </a:lnTo>
                  <a:lnTo>
                    <a:pt x="2983935" y="340238"/>
                  </a:lnTo>
                  <a:lnTo>
                    <a:pt x="3020520" y="366398"/>
                  </a:lnTo>
                  <a:lnTo>
                    <a:pt x="3056453" y="393394"/>
                  </a:lnTo>
                  <a:lnTo>
                    <a:pt x="3091720" y="421214"/>
                  </a:lnTo>
                  <a:lnTo>
                    <a:pt x="3126306" y="449842"/>
                  </a:lnTo>
                  <a:lnTo>
                    <a:pt x="3160197" y="479265"/>
                  </a:lnTo>
                  <a:lnTo>
                    <a:pt x="3193380" y="509469"/>
                  </a:lnTo>
                  <a:lnTo>
                    <a:pt x="3225838" y="540438"/>
                  </a:lnTo>
                  <a:lnTo>
                    <a:pt x="3257559" y="572159"/>
                  </a:lnTo>
                  <a:lnTo>
                    <a:pt x="3288529" y="604618"/>
                  </a:lnTo>
                  <a:lnTo>
                    <a:pt x="3318732" y="637800"/>
                  </a:lnTo>
                  <a:lnTo>
                    <a:pt x="3348155" y="671691"/>
                  </a:lnTo>
                  <a:lnTo>
                    <a:pt x="3376784" y="706277"/>
                  </a:lnTo>
                  <a:lnTo>
                    <a:pt x="3404603" y="741544"/>
                  </a:lnTo>
                  <a:lnTo>
                    <a:pt x="3431600" y="777477"/>
                  </a:lnTo>
                  <a:lnTo>
                    <a:pt x="3457759" y="814063"/>
                  </a:lnTo>
                  <a:lnTo>
                    <a:pt x="3483067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7" y="2946724"/>
                  </a:lnTo>
                  <a:lnTo>
                    <a:pt x="3457759" y="2983948"/>
                  </a:lnTo>
                  <a:lnTo>
                    <a:pt x="3431600" y="3020533"/>
                  </a:lnTo>
                  <a:lnTo>
                    <a:pt x="3404603" y="3056466"/>
                  </a:lnTo>
                  <a:lnTo>
                    <a:pt x="3376784" y="3091733"/>
                  </a:lnTo>
                  <a:lnTo>
                    <a:pt x="3348155" y="3126319"/>
                  </a:lnTo>
                  <a:lnTo>
                    <a:pt x="3318732" y="3160210"/>
                  </a:lnTo>
                  <a:lnTo>
                    <a:pt x="3288529" y="3193392"/>
                  </a:lnTo>
                  <a:lnTo>
                    <a:pt x="3257559" y="3225851"/>
                  </a:lnTo>
                  <a:lnTo>
                    <a:pt x="3225838" y="3257572"/>
                  </a:lnTo>
                  <a:lnTo>
                    <a:pt x="3193380" y="3288542"/>
                  </a:lnTo>
                  <a:lnTo>
                    <a:pt x="3160197" y="3318745"/>
                  </a:lnTo>
                  <a:lnTo>
                    <a:pt x="3126306" y="3348168"/>
                  </a:lnTo>
                  <a:lnTo>
                    <a:pt x="3091720" y="3376796"/>
                  </a:lnTo>
                  <a:lnTo>
                    <a:pt x="3056453" y="3404616"/>
                  </a:lnTo>
                  <a:lnTo>
                    <a:pt x="3020520" y="3431613"/>
                  </a:lnTo>
                  <a:lnTo>
                    <a:pt x="2983935" y="3457772"/>
                  </a:lnTo>
                  <a:lnTo>
                    <a:pt x="2946712" y="3483080"/>
                  </a:lnTo>
                  <a:lnTo>
                    <a:pt x="2908865" y="3507522"/>
                  </a:lnTo>
                  <a:lnTo>
                    <a:pt x="2870408" y="3531085"/>
                  </a:lnTo>
                  <a:lnTo>
                    <a:pt x="2831357" y="3553753"/>
                  </a:lnTo>
                  <a:lnTo>
                    <a:pt x="2791724" y="3575512"/>
                  </a:lnTo>
                  <a:lnTo>
                    <a:pt x="2751525" y="3596349"/>
                  </a:lnTo>
                  <a:lnTo>
                    <a:pt x="2710773" y="3616249"/>
                  </a:lnTo>
                  <a:lnTo>
                    <a:pt x="2669483" y="3635198"/>
                  </a:lnTo>
                  <a:lnTo>
                    <a:pt x="2627669" y="3653182"/>
                  </a:lnTo>
                  <a:lnTo>
                    <a:pt x="2585345" y="3670186"/>
                  </a:lnTo>
                  <a:lnTo>
                    <a:pt x="2542526" y="3686196"/>
                  </a:lnTo>
                  <a:lnTo>
                    <a:pt x="2499225" y="3701198"/>
                  </a:lnTo>
                  <a:lnTo>
                    <a:pt x="2455457" y="3715178"/>
                  </a:lnTo>
                  <a:lnTo>
                    <a:pt x="2411236" y="3728121"/>
                  </a:lnTo>
                  <a:lnTo>
                    <a:pt x="2366577" y="3740013"/>
                  </a:lnTo>
                  <a:lnTo>
                    <a:pt x="2321493" y="3750841"/>
                  </a:lnTo>
                  <a:lnTo>
                    <a:pt x="2275999" y="3760589"/>
                  </a:lnTo>
                  <a:lnTo>
                    <a:pt x="2230110" y="3769243"/>
                  </a:lnTo>
                  <a:lnTo>
                    <a:pt x="2183838" y="3776790"/>
                  </a:lnTo>
                  <a:lnTo>
                    <a:pt x="2137200" y="3783215"/>
                  </a:lnTo>
                  <a:lnTo>
                    <a:pt x="2090208" y="3788503"/>
                  </a:lnTo>
                  <a:lnTo>
                    <a:pt x="2042877" y="3792641"/>
                  </a:lnTo>
                  <a:lnTo>
                    <a:pt x="1995221" y="3795615"/>
                  </a:lnTo>
                  <a:lnTo>
                    <a:pt x="1947255" y="3797409"/>
                  </a:lnTo>
                  <a:lnTo>
                    <a:pt x="1898992" y="3798011"/>
                  </a:lnTo>
                  <a:lnTo>
                    <a:pt x="1850730" y="3797409"/>
                  </a:lnTo>
                  <a:lnTo>
                    <a:pt x="1802764" y="3795615"/>
                  </a:lnTo>
                  <a:lnTo>
                    <a:pt x="1755108" y="3792641"/>
                  </a:lnTo>
                  <a:lnTo>
                    <a:pt x="1707777" y="3788503"/>
                  </a:lnTo>
                  <a:lnTo>
                    <a:pt x="1660785" y="3783215"/>
                  </a:lnTo>
                  <a:lnTo>
                    <a:pt x="1614147" y="3776790"/>
                  </a:lnTo>
                  <a:lnTo>
                    <a:pt x="1567875" y="3769243"/>
                  </a:lnTo>
                  <a:lnTo>
                    <a:pt x="1521986" y="3760589"/>
                  </a:lnTo>
                  <a:lnTo>
                    <a:pt x="1476492" y="3750841"/>
                  </a:lnTo>
                  <a:lnTo>
                    <a:pt x="1431409" y="3740013"/>
                  </a:lnTo>
                  <a:lnTo>
                    <a:pt x="1386749" y="3728121"/>
                  </a:lnTo>
                  <a:lnTo>
                    <a:pt x="1342529" y="3715178"/>
                  </a:lnTo>
                  <a:lnTo>
                    <a:pt x="1298761" y="3701198"/>
                  </a:lnTo>
                  <a:lnTo>
                    <a:pt x="1255461" y="3686196"/>
                  </a:lnTo>
                  <a:lnTo>
                    <a:pt x="1212641" y="3670186"/>
                  </a:lnTo>
                  <a:lnTo>
                    <a:pt x="1170318" y="3653182"/>
                  </a:lnTo>
                  <a:lnTo>
                    <a:pt x="1128504" y="3635198"/>
                  </a:lnTo>
                  <a:lnTo>
                    <a:pt x="1087214" y="3616249"/>
                  </a:lnTo>
                  <a:lnTo>
                    <a:pt x="1046462" y="3596349"/>
                  </a:lnTo>
                  <a:lnTo>
                    <a:pt x="1006263" y="3575512"/>
                  </a:lnTo>
                  <a:lnTo>
                    <a:pt x="966631" y="3553753"/>
                  </a:lnTo>
                  <a:lnTo>
                    <a:pt x="927580" y="3531085"/>
                  </a:lnTo>
                  <a:lnTo>
                    <a:pt x="889124" y="3507522"/>
                  </a:lnTo>
                  <a:lnTo>
                    <a:pt x="851277" y="3483080"/>
                  </a:lnTo>
                  <a:lnTo>
                    <a:pt x="814054" y="3457772"/>
                  </a:lnTo>
                  <a:lnTo>
                    <a:pt x="777469" y="3431613"/>
                  </a:lnTo>
                  <a:lnTo>
                    <a:pt x="741536" y="3404616"/>
                  </a:lnTo>
                  <a:lnTo>
                    <a:pt x="706270" y="3376796"/>
                  </a:lnTo>
                  <a:lnTo>
                    <a:pt x="671684" y="3348168"/>
                  </a:lnTo>
                  <a:lnTo>
                    <a:pt x="637793" y="3318745"/>
                  </a:lnTo>
                  <a:lnTo>
                    <a:pt x="604611" y="3288542"/>
                  </a:lnTo>
                  <a:lnTo>
                    <a:pt x="572153" y="3257572"/>
                  </a:lnTo>
                  <a:lnTo>
                    <a:pt x="540432" y="3225851"/>
                  </a:lnTo>
                  <a:lnTo>
                    <a:pt x="509463" y="3193392"/>
                  </a:lnTo>
                  <a:lnTo>
                    <a:pt x="479260" y="3160210"/>
                  </a:lnTo>
                  <a:lnTo>
                    <a:pt x="449837" y="3126319"/>
                  </a:lnTo>
                  <a:lnTo>
                    <a:pt x="421209" y="3091733"/>
                  </a:lnTo>
                  <a:lnTo>
                    <a:pt x="393389" y="3056466"/>
                  </a:lnTo>
                  <a:lnTo>
                    <a:pt x="366393" y="3020533"/>
                  </a:lnTo>
                  <a:lnTo>
                    <a:pt x="340234" y="2983948"/>
                  </a:lnTo>
                  <a:lnTo>
                    <a:pt x="314926" y="2946724"/>
                  </a:lnTo>
                  <a:lnTo>
                    <a:pt x="290484" y="2908878"/>
                  </a:lnTo>
                  <a:lnTo>
                    <a:pt x="266922" y="2870421"/>
                  </a:lnTo>
                  <a:lnTo>
                    <a:pt x="244254" y="2831370"/>
                  </a:lnTo>
                  <a:lnTo>
                    <a:pt x="222495" y="2791737"/>
                  </a:lnTo>
                  <a:lnTo>
                    <a:pt x="201658" y="2751538"/>
                  </a:lnTo>
                  <a:lnTo>
                    <a:pt x="181758" y="2710786"/>
                  </a:lnTo>
                  <a:lnTo>
                    <a:pt x="162810" y="2669496"/>
                  </a:lnTo>
                  <a:lnTo>
                    <a:pt x="144826" y="2627682"/>
                  </a:lnTo>
                  <a:lnTo>
                    <a:pt x="127823" y="2585358"/>
                  </a:lnTo>
                  <a:lnTo>
                    <a:pt x="111813" y="2542538"/>
                  </a:lnTo>
                  <a:lnTo>
                    <a:pt x="96811" y="2499238"/>
                  </a:lnTo>
                  <a:lnTo>
                    <a:pt x="82831" y="2455470"/>
                  </a:lnTo>
                  <a:lnTo>
                    <a:pt x="69888" y="2411249"/>
                  </a:lnTo>
                  <a:lnTo>
                    <a:pt x="57996" y="2366590"/>
                  </a:lnTo>
                  <a:lnTo>
                    <a:pt x="47169" y="2321506"/>
                  </a:lnTo>
                  <a:lnTo>
                    <a:pt x="37421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1" y="1521998"/>
                  </a:lnTo>
                  <a:lnTo>
                    <a:pt x="47169" y="1476504"/>
                  </a:lnTo>
                  <a:lnTo>
                    <a:pt x="57996" y="1431421"/>
                  </a:lnTo>
                  <a:lnTo>
                    <a:pt x="69888" y="1386761"/>
                  </a:lnTo>
                  <a:lnTo>
                    <a:pt x="82831" y="1342540"/>
                  </a:lnTo>
                  <a:lnTo>
                    <a:pt x="96811" y="1298773"/>
                  </a:lnTo>
                  <a:lnTo>
                    <a:pt x="111813" y="1255472"/>
                  </a:lnTo>
                  <a:lnTo>
                    <a:pt x="127823" y="1212652"/>
                  </a:lnTo>
                  <a:lnTo>
                    <a:pt x="144826" y="1170328"/>
                  </a:lnTo>
                  <a:lnTo>
                    <a:pt x="162810" y="1128514"/>
                  </a:lnTo>
                  <a:lnTo>
                    <a:pt x="181758" y="1087224"/>
                  </a:lnTo>
                  <a:lnTo>
                    <a:pt x="201658" y="1046472"/>
                  </a:lnTo>
                  <a:lnTo>
                    <a:pt x="222495" y="1006273"/>
                  </a:lnTo>
                  <a:lnTo>
                    <a:pt x="244254" y="966641"/>
                  </a:lnTo>
                  <a:lnTo>
                    <a:pt x="266922" y="927589"/>
                  </a:lnTo>
                  <a:lnTo>
                    <a:pt x="290484" y="889133"/>
                  </a:lnTo>
                  <a:lnTo>
                    <a:pt x="314926" y="851286"/>
                  </a:lnTo>
                  <a:lnTo>
                    <a:pt x="340234" y="814063"/>
                  </a:lnTo>
                  <a:lnTo>
                    <a:pt x="366393" y="777477"/>
                  </a:lnTo>
                  <a:lnTo>
                    <a:pt x="393389" y="741544"/>
                  </a:lnTo>
                  <a:lnTo>
                    <a:pt x="421209" y="706277"/>
                  </a:lnTo>
                  <a:lnTo>
                    <a:pt x="449837" y="671691"/>
                  </a:lnTo>
                  <a:lnTo>
                    <a:pt x="479260" y="637800"/>
                  </a:lnTo>
                  <a:lnTo>
                    <a:pt x="509463" y="604618"/>
                  </a:lnTo>
                  <a:lnTo>
                    <a:pt x="540432" y="572159"/>
                  </a:lnTo>
                  <a:lnTo>
                    <a:pt x="572153" y="540438"/>
                  </a:lnTo>
                  <a:lnTo>
                    <a:pt x="604611" y="509469"/>
                  </a:lnTo>
                  <a:lnTo>
                    <a:pt x="637793" y="479265"/>
                  </a:lnTo>
                  <a:lnTo>
                    <a:pt x="671684" y="449842"/>
                  </a:lnTo>
                  <a:lnTo>
                    <a:pt x="706270" y="421214"/>
                  </a:lnTo>
                  <a:lnTo>
                    <a:pt x="741536" y="393394"/>
                  </a:lnTo>
                  <a:lnTo>
                    <a:pt x="777469" y="366398"/>
                  </a:lnTo>
                  <a:lnTo>
                    <a:pt x="814054" y="340238"/>
                  </a:lnTo>
                  <a:lnTo>
                    <a:pt x="851277" y="314930"/>
                  </a:lnTo>
                  <a:lnTo>
                    <a:pt x="889124" y="290488"/>
                  </a:lnTo>
                  <a:lnTo>
                    <a:pt x="927580" y="266926"/>
                  </a:lnTo>
                  <a:lnTo>
                    <a:pt x="966631" y="244258"/>
                  </a:lnTo>
                  <a:lnTo>
                    <a:pt x="1006263" y="222498"/>
                  </a:lnTo>
                  <a:lnTo>
                    <a:pt x="1046462" y="201661"/>
                  </a:lnTo>
                  <a:lnTo>
                    <a:pt x="1087214" y="181761"/>
                  </a:lnTo>
                  <a:lnTo>
                    <a:pt x="1128504" y="162812"/>
                  </a:lnTo>
                  <a:lnTo>
                    <a:pt x="1170318" y="144828"/>
                  </a:lnTo>
                  <a:lnTo>
                    <a:pt x="1212641" y="127824"/>
                  </a:lnTo>
                  <a:lnTo>
                    <a:pt x="1255461" y="111814"/>
                  </a:lnTo>
                  <a:lnTo>
                    <a:pt x="1298761" y="96812"/>
                  </a:lnTo>
                  <a:lnTo>
                    <a:pt x="1342529" y="82832"/>
                  </a:lnTo>
                  <a:lnTo>
                    <a:pt x="1386749" y="69889"/>
                  </a:lnTo>
                  <a:lnTo>
                    <a:pt x="1431409" y="57997"/>
                  </a:lnTo>
                  <a:lnTo>
                    <a:pt x="1476492" y="47170"/>
                  </a:lnTo>
                  <a:lnTo>
                    <a:pt x="1521986" y="37422"/>
                  </a:lnTo>
                  <a:lnTo>
                    <a:pt x="1567875" y="28767"/>
                  </a:lnTo>
                  <a:lnTo>
                    <a:pt x="1614147" y="21220"/>
                  </a:lnTo>
                  <a:lnTo>
                    <a:pt x="1660785" y="14795"/>
                  </a:lnTo>
                  <a:lnTo>
                    <a:pt x="1707777" y="9507"/>
                  </a:lnTo>
                  <a:lnTo>
                    <a:pt x="1755108" y="5369"/>
                  </a:lnTo>
                  <a:lnTo>
                    <a:pt x="1802764" y="2395"/>
                  </a:lnTo>
                  <a:lnTo>
                    <a:pt x="1850730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721074" y="0"/>
            <a:ext cx="1187450" cy="7776209"/>
            <a:chOff x="9721074" y="0"/>
            <a:chExt cx="1187450" cy="7776209"/>
          </a:xfrm>
        </p:grpSpPr>
        <p:sp>
          <p:nvSpPr>
            <p:cNvPr id="12" name="object 12"/>
            <p:cNvSpPr/>
            <p:nvPr/>
          </p:nvSpPr>
          <p:spPr>
            <a:xfrm>
              <a:off x="9721074" y="0"/>
              <a:ext cx="1187450" cy="7776209"/>
            </a:xfrm>
            <a:custGeom>
              <a:avLst/>
              <a:gdLst/>
              <a:ahLst/>
              <a:cxnLst/>
              <a:rect l="l" t="t" r="r" b="b"/>
              <a:pathLst>
                <a:path w="1187450" h="7776209">
                  <a:moveTo>
                    <a:pt x="0" y="0"/>
                  </a:moveTo>
                  <a:lnTo>
                    <a:pt x="0" y="7776005"/>
                  </a:lnTo>
                  <a:lnTo>
                    <a:pt x="1186929" y="7776005"/>
                  </a:lnTo>
                  <a:lnTo>
                    <a:pt x="11869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09719" y="6871978"/>
              <a:ext cx="211505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09389" y="6601755"/>
              <a:ext cx="157772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51375" y="6350762"/>
              <a:ext cx="216065" cy="2315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09719" y="6194069"/>
              <a:ext cx="157441" cy="12396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09719" y="6041999"/>
              <a:ext cx="157721" cy="12669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60875" y="5869940"/>
              <a:ext cx="206184" cy="1391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26369" y="5788304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81"/>
                  </a:lnTo>
                  <a:lnTo>
                    <a:pt x="5819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6" y="38107"/>
                  </a:lnTo>
                  <a:lnTo>
                    <a:pt x="33797" y="33842"/>
                  </a:lnTo>
                  <a:lnTo>
                    <a:pt x="38027" y="27533"/>
                  </a:lnTo>
                  <a:lnTo>
                    <a:pt x="39573" y="19837"/>
                  </a:lnTo>
                  <a:lnTo>
                    <a:pt x="38027" y="12183"/>
                  </a:lnTo>
                  <a:lnTo>
                    <a:pt x="33797" y="5870"/>
                  </a:lnTo>
                  <a:lnTo>
                    <a:pt x="27496" y="1581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09719" y="5609412"/>
              <a:ext cx="211505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09389" y="5339181"/>
              <a:ext cx="157772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12310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89127"/>
                  </a:moveTo>
                  <a:lnTo>
                    <a:pt x="0" y="7089127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89127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7708"/>
                  </a:lnTo>
                  <a:lnTo>
                    <a:pt x="155676" y="5287708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0" y="0"/>
            <a:ext cx="1189990" cy="7776209"/>
            <a:chOff x="0" y="0"/>
            <a:chExt cx="1189990" cy="7776209"/>
          </a:xfrm>
        </p:grpSpPr>
        <p:sp>
          <p:nvSpPr>
            <p:cNvPr id="24" name="object 24"/>
            <p:cNvSpPr/>
            <p:nvPr/>
          </p:nvSpPr>
          <p:spPr>
            <a:xfrm>
              <a:off x="0" y="0"/>
              <a:ext cx="1189990" cy="7776209"/>
            </a:xfrm>
            <a:custGeom>
              <a:avLst/>
              <a:gdLst/>
              <a:ahLst/>
              <a:cxnLst/>
              <a:rect l="l" t="t" r="r" b="b"/>
              <a:pathLst>
                <a:path w="1189990" h="7776209">
                  <a:moveTo>
                    <a:pt x="0" y="7776005"/>
                  </a:moveTo>
                  <a:lnTo>
                    <a:pt x="1189828" y="7776005"/>
                  </a:lnTo>
                  <a:lnTo>
                    <a:pt x="1189828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8061" y="3661600"/>
              <a:ext cx="104378" cy="84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9437" y="3579850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4" y="50647"/>
                  </a:lnTo>
                  <a:lnTo>
                    <a:pt x="54924" y="4102"/>
                  </a:lnTo>
                  <a:lnTo>
                    <a:pt x="46587" y="4102"/>
                  </a:lnTo>
                  <a:lnTo>
                    <a:pt x="46587" y="50647"/>
                  </a:lnTo>
                  <a:lnTo>
                    <a:pt x="8333" y="50647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9437" y="3491357"/>
              <a:ext cx="101606" cy="655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9437" y="3302229"/>
              <a:ext cx="101606" cy="16728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7660" y="2657411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30"/>
                  </a:lnTo>
                  <a:lnTo>
                    <a:pt x="1765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53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49"/>
                  </a:lnTo>
                  <a:lnTo>
                    <a:pt x="64427" y="227253"/>
                  </a:lnTo>
                  <a:lnTo>
                    <a:pt x="64427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53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69" h="583564">
                  <a:moveTo>
                    <a:pt x="104775" y="340017"/>
                  </a:moveTo>
                  <a:lnTo>
                    <a:pt x="102222" y="325081"/>
                  </a:lnTo>
                  <a:lnTo>
                    <a:pt x="95186" y="313042"/>
                  </a:lnTo>
                  <a:lnTo>
                    <a:pt x="84670" y="304444"/>
                  </a:lnTo>
                  <a:lnTo>
                    <a:pt x="71615" y="299783"/>
                  </a:lnTo>
                  <a:lnTo>
                    <a:pt x="71615" y="309092"/>
                  </a:lnTo>
                  <a:lnTo>
                    <a:pt x="81318" y="312889"/>
                  </a:lnTo>
                  <a:lnTo>
                    <a:pt x="89065" y="319659"/>
                  </a:lnTo>
                  <a:lnTo>
                    <a:pt x="94183" y="328866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66"/>
                  </a:lnTo>
                  <a:lnTo>
                    <a:pt x="16116" y="319659"/>
                  </a:lnTo>
                  <a:lnTo>
                    <a:pt x="23850" y="312889"/>
                  </a:lnTo>
                  <a:lnTo>
                    <a:pt x="33528" y="309092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46" y="325081"/>
                  </a:lnTo>
                  <a:lnTo>
                    <a:pt x="393" y="340017"/>
                  </a:lnTo>
                  <a:lnTo>
                    <a:pt x="4076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39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04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79" y="75514"/>
                  </a:lnTo>
                  <a:lnTo>
                    <a:pt x="31038" y="84582"/>
                  </a:lnTo>
                  <a:lnTo>
                    <a:pt x="52578" y="87833"/>
                  </a:lnTo>
                  <a:lnTo>
                    <a:pt x="74142" y="84582"/>
                  </a:lnTo>
                  <a:lnTo>
                    <a:pt x="84505" y="78879"/>
                  </a:lnTo>
                  <a:lnTo>
                    <a:pt x="90589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699" y="508063"/>
                  </a:lnTo>
                  <a:lnTo>
                    <a:pt x="85699" y="531266"/>
                  </a:lnTo>
                  <a:lnTo>
                    <a:pt x="85699" y="533552"/>
                  </a:lnTo>
                  <a:lnTo>
                    <a:pt x="85699" y="542810"/>
                  </a:lnTo>
                  <a:lnTo>
                    <a:pt x="85686" y="545211"/>
                  </a:lnTo>
                  <a:lnTo>
                    <a:pt x="83388" y="557479"/>
                  </a:lnTo>
                  <a:lnTo>
                    <a:pt x="76936" y="566458"/>
                  </a:lnTo>
                  <a:lnTo>
                    <a:pt x="67017" y="571969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699" y="542810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699" y="508063"/>
                  </a:lnTo>
                  <a:lnTo>
                    <a:pt x="82994" y="504088"/>
                  </a:lnTo>
                  <a:lnTo>
                    <a:pt x="80835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70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52" y="583095"/>
                  </a:lnTo>
                  <a:lnTo>
                    <a:pt x="70421" y="580326"/>
                  </a:lnTo>
                  <a:lnTo>
                    <a:pt x="80848" y="573824"/>
                  </a:lnTo>
                  <a:lnTo>
                    <a:pt x="83019" y="572490"/>
                  </a:lnTo>
                  <a:lnTo>
                    <a:pt x="91147" y="560463"/>
                  </a:lnTo>
                  <a:lnTo>
                    <a:pt x="94030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47" y="170192"/>
                  </a:lnTo>
                  <a:lnTo>
                    <a:pt x="61899" y="167779"/>
                  </a:lnTo>
                  <a:lnTo>
                    <a:pt x="45897" y="166420"/>
                  </a:lnTo>
                  <a:lnTo>
                    <a:pt x="10109" y="164833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97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303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9437" y="2566898"/>
              <a:ext cx="101606" cy="680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9646" y="2381466"/>
              <a:ext cx="110742" cy="1111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9646" y="903795"/>
              <a:ext cx="110742" cy="11137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6302" y="2214372"/>
              <a:ext cx="184740" cy="12979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3803" y="1862582"/>
              <a:ext cx="189781" cy="31923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6302" y="1618666"/>
              <a:ext cx="184740" cy="15595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3803" y="1417587"/>
              <a:ext cx="189781" cy="16640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3083" y="1210500"/>
              <a:ext cx="195538" cy="17838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6291" y="104241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4003" y="14224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0373" y="0"/>
              <a:ext cx="12700" cy="829310"/>
            </a:xfrm>
            <a:custGeom>
              <a:avLst/>
              <a:gdLst/>
              <a:ahLst/>
              <a:cxnLst/>
              <a:rect l="l" t="t" r="r" b="b"/>
              <a:pathLst>
                <a:path w="12700" h="829310">
                  <a:moveTo>
                    <a:pt x="0" y="829056"/>
                  </a:moveTo>
                  <a:lnTo>
                    <a:pt x="12701" y="829056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90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94246" y="3842118"/>
              <a:ext cx="0" cy="3177540"/>
            </a:xfrm>
            <a:custGeom>
              <a:avLst/>
              <a:gdLst/>
              <a:ahLst/>
              <a:cxnLst/>
              <a:rect l="l" t="t" r="r" b="b"/>
              <a:pathLst>
                <a:path h="3177539">
                  <a:moveTo>
                    <a:pt x="0" y="3177236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24003" y="7095609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2" y="0"/>
                  </a:moveTo>
                  <a:lnTo>
                    <a:pt x="26653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23" y="14159"/>
                  </a:lnTo>
                  <a:lnTo>
                    <a:pt x="27092" y="14159"/>
                  </a:lnTo>
                  <a:lnTo>
                    <a:pt x="27092" y="147794"/>
                  </a:lnTo>
                  <a:lnTo>
                    <a:pt x="37382" y="147794"/>
                  </a:lnTo>
                  <a:lnTo>
                    <a:pt x="37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3076" y="7093611"/>
              <a:ext cx="75330" cy="15182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1981" y="693166"/>
            <a:ext cx="589915" cy="129539"/>
            <a:chOff x="1491981" y="693166"/>
            <a:chExt cx="589915" cy="129539"/>
          </a:xfrm>
        </p:grpSpPr>
        <p:sp>
          <p:nvSpPr>
            <p:cNvPr id="3" name="object 3"/>
            <p:cNvSpPr/>
            <p:nvPr/>
          </p:nvSpPr>
          <p:spPr>
            <a:xfrm>
              <a:off x="1491982" y="693166"/>
              <a:ext cx="97155" cy="129539"/>
            </a:xfrm>
            <a:custGeom>
              <a:avLst/>
              <a:gdLst/>
              <a:ahLst/>
              <a:cxnLst/>
              <a:rect l="l" t="t" r="r" b="b"/>
              <a:pathLst>
                <a:path w="97155" h="129540">
                  <a:moveTo>
                    <a:pt x="96989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40652" y="13970"/>
                  </a:lnTo>
                  <a:lnTo>
                    <a:pt x="40652" y="129540"/>
                  </a:lnTo>
                  <a:lnTo>
                    <a:pt x="56299" y="129540"/>
                  </a:lnTo>
                  <a:lnTo>
                    <a:pt x="56299" y="13970"/>
                  </a:lnTo>
                  <a:lnTo>
                    <a:pt x="96989" y="13970"/>
                  </a:lnTo>
                  <a:lnTo>
                    <a:pt x="969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3178" y="693382"/>
              <a:ext cx="102552" cy="1293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9974" y="693166"/>
              <a:ext cx="221195" cy="1295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81376" y="693166"/>
              <a:ext cx="100330" cy="129539"/>
            </a:xfrm>
            <a:custGeom>
              <a:avLst/>
              <a:gdLst/>
              <a:ahLst/>
              <a:cxnLst/>
              <a:rect l="l" t="t" r="r" b="b"/>
              <a:pathLst>
                <a:path w="100330" h="129540">
                  <a:moveTo>
                    <a:pt x="100279" y="0"/>
                  </a:moveTo>
                  <a:lnTo>
                    <a:pt x="84632" y="0"/>
                  </a:lnTo>
                  <a:lnTo>
                    <a:pt x="84632" y="58420"/>
                  </a:lnTo>
                  <a:lnTo>
                    <a:pt x="15684" y="58420"/>
                  </a:lnTo>
                  <a:lnTo>
                    <a:pt x="15684" y="0"/>
                  </a:lnTo>
                  <a:lnTo>
                    <a:pt x="0" y="0"/>
                  </a:lnTo>
                  <a:lnTo>
                    <a:pt x="0" y="129540"/>
                  </a:lnTo>
                  <a:lnTo>
                    <a:pt x="15684" y="129540"/>
                  </a:lnTo>
                  <a:lnTo>
                    <a:pt x="15684" y="71120"/>
                  </a:lnTo>
                  <a:lnTo>
                    <a:pt x="84632" y="71120"/>
                  </a:lnTo>
                  <a:lnTo>
                    <a:pt x="84632" y="129540"/>
                  </a:lnTo>
                  <a:lnTo>
                    <a:pt x="100279" y="129540"/>
                  </a:lnTo>
                  <a:lnTo>
                    <a:pt x="100279" y="71120"/>
                  </a:lnTo>
                  <a:lnTo>
                    <a:pt x="100279" y="58420"/>
                  </a:lnTo>
                  <a:lnTo>
                    <a:pt x="1002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494001" y="900976"/>
            <a:ext cx="3797998" cy="6117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98006" y="900976"/>
            <a:ext cx="3797998" cy="1514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593245" y="3215527"/>
            <a:ext cx="3808095" cy="3808095"/>
            <a:chOff x="5593245" y="3215527"/>
            <a:chExt cx="3808095" cy="3808095"/>
          </a:xfrm>
        </p:grpSpPr>
        <p:sp>
          <p:nvSpPr>
            <p:cNvPr id="10" name="object 10"/>
            <p:cNvSpPr/>
            <p:nvPr/>
          </p:nvSpPr>
          <p:spPr>
            <a:xfrm>
              <a:off x="5598006" y="3220999"/>
              <a:ext cx="3221266" cy="318299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98006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2"/>
                  </a:lnTo>
                  <a:lnTo>
                    <a:pt x="2321493" y="47170"/>
                  </a:lnTo>
                  <a:lnTo>
                    <a:pt x="2366577" y="57997"/>
                  </a:lnTo>
                  <a:lnTo>
                    <a:pt x="2411236" y="69889"/>
                  </a:lnTo>
                  <a:lnTo>
                    <a:pt x="2455457" y="82832"/>
                  </a:lnTo>
                  <a:lnTo>
                    <a:pt x="2499225" y="96812"/>
                  </a:lnTo>
                  <a:lnTo>
                    <a:pt x="2542526" y="111814"/>
                  </a:lnTo>
                  <a:lnTo>
                    <a:pt x="2585345" y="127824"/>
                  </a:lnTo>
                  <a:lnTo>
                    <a:pt x="2627669" y="144828"/>
                  </a:lnTo>
                  <a:lnTo>
                    <a:pt x="2669483" y="162812"/>
                  </a:lnTo>
                  <a:lnTo>
                    <a:pt x="2710773" y="181761"/>
                  </a:lnTo>
                  <a:lnTo>
                    <a:pt x="2751525" y="201661"/>
                  </a:lnTo>
                  <a:lnTo>
                    <a:pt x="2791724" y="222498"/>
                  </a:lnTo>
                  <a:lnTo>
                    <a:pt x="2831357" y="244258"/>
                  </a:lnTo>
                  <a:lnTo>
                    <a:pt x="2870408" y="266926"/>
                  </a:lnTo>
                  <a:lnTo>
                    <a:pt x="2908865" y="290488"/>
                  </a:lnTo>
                  <a:lnTo>
                    <a:pt x="2946712" y="314930"/>
                  </a:lnTo>
                  <a:lnTo>
                    <a:pt x="2983935" y="340238"/>
                  </a:lnTo>
                  <a:lnTo>
                    <a:pt x="3020520" y="366398"/>
                  </a:lnTo>
                  <a:lnTo>
                    <a:pt x="3056453" y="393394"/>
                  </a:lnTo>
                  <a:lnTo>
                    <a:pt x="3091720" y="421214"/>
                  </a:lnTo>
                  <a:lnTo>
                    <a:pt x="3126306" y="449842"/>
                  </a:lnTo>
                  <a:lnTo>
                    <a:pt x="3160197" y="479265"/>
                  </a:lnTo>
                  <a:lnTo>
                    <a:pt x="3193380" y="509469"/>
                  </a:lnTo>
                  <a:lnTo>
                    <a:pt x="3225838" y="540438"/>
                  </a:lnTo>
                  <a:lnTo>
                    <a:pt x="3257559" y="572159"/>
                  </a:lnTo>
                  <a:lnTo>
                    <a:pt x="3288529" y="604618"/>
                  </a:lnTo>
                  <a:lnTo>
                    <a:pt x="3318732" y="637800"/>
                  </a:lnTo>
                  <a:lnTo>
                    <a:pt x="3348155" y="671691"/>
                  </a:lnTo>
                  <a:lnTo>
                    <a:pt x="3376784" y="706277"/>
                  </a:lnTo>
                  <a:lnTo>
                    <a:pt x="3404603" y="741544"/>
                  </a:lnTo>
                  <a:lnTo>
                    <a:pt x="3431600" y="777477"/>
                  </a:lnTo>
                  <a:lnTo>
                    <a:pt x="3457759" y="814063"/>
                  </a:lnTo>
                  <a:lnTo>
                    <a:pt x="3483067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7" y="2946724"/>
                  </a:lnTo>
                  <a:lnTo>
                    <a:pt x="3457759" y="2983948"/>
                  </a:lnTo>
                  <a:lnTo>
                    <a:pt x="3431600" y="3020533"/>
                  </a:lnTo>
                  <a:lnTo>
                    <a:pt x="3404603" y="3056466"/>
                  </a:lnTo>
                  <a:lnTo>
                    <a:pt x="3376784" y="3091733"/>
                  </a:lnTo>
                  <a:lnTo>
                    <a:pt x="3348155" y="3126319"/>
                  </a:lnTo>
                  <a:lnTo>
                    <a:pt x="3318732" y="3160210"/>
                  </a:lnTo>
                  <a:lnTo>
                    <a:pt x="3288529" y="3193392"/>
                  </a:lnTo>
                  <a:lnTo>
                    <a:pt x="3257559" y="3225851"/>
                  </a:lnTo>
                  <a:lnTo>
                    <a:pt x="3225838" y="3257572"/>
                  </a:lnTo>
                  <a:lnTo>
                    <a:pt x="3193380" y="3288542"/>
                  </a:lnTo>
                  <a:lnTo>
                    <a:pt x="3160197" y="3318745"/>
                  </a:lnTo>
                  <a:lnTo>
                    <a:pt x="3126306" y="3348168"/>
                  </a:lnTo>
                  <a:lnTo>
                    <a:pt x="3091720" y="3376796"/>
                  </a:lnTo>
                  <a:lnTo>
                    <a:pt x="3056453" y="3404616"/>
                  </a:lnTo>
                  <a:lnTo>
                    <a:pt x="3020520" y="3431613"/>
                  </a:lnTo>
                  <a:lnTo>
                    <a:pt x="2983935" y="3457772"/>
                  </a:lnTo>
                  <a:lnTo>
                    <a:pt x="2946712" y="3483080"/>
                  </a:lnTo>
                  <a:lnTo>
                    <a:pt x="2908865" y="3507522"/>
                  </a:lnTo>
                  <a:lnTo>
                    <a:pt x="2870408" y="3531085"/>
                  </a:lnTo>
                  <a:lnTo>
                    <a:pt x="2831357" y="3553753"/>
                  </a:lnTo>
                  <a:lnTo>
                    <a:pt x="2791724" y="3575512"/>
                  </a:lnTo>
                  <a:lnTo>
                    <a:pt x="2751525" y="3596349"/>
                  </a:lnTo>
                  <a:lnTo>
                    <a:pt x="2710773" y="3616249"/>
                  </a:lnTo>
                  <a:lnTo>
                    <a:pt x="2669483" y="3635198"/>
                  </a:lnTo>
                  <a:lnTo>
                    <a:pt x="2627669" y="3653182"/>
                  </a:lnTo>
                  <a:lnTo>
                    <a:pt x="2585345" y="3670186"/>
                  </a:lnTo>
                  <a:lnTo>
                    <a:pt x="2542526" y="3686196"/>
                  </a:lnTo>
                  <a:lnTo>
                    <a:pt x="2499225" y="3701198"/>
                  </a:lnTo>
                  <a:lnTo>
                    <a:pt x="2455457" y="3715178"/>
                  </a:lnTo>
                  <a:lnTo>
                    <a:pt x="2411236" y="3728121"/>
                  </a:lnTo>
                  <a:lnTo>
                    <a:pt x="2366577" y="3740013"/>
                  </a:lnTo>
                  <a:lnTo>
                    <a:pt x="2321493" y="3750841"/>
                  </a:lnTo>
                  <a:lnTo>
                    <a:pt x="2275999" y="3760589"/>
                  </a:lnTo>
                  <a:lnTo>
                    <a:pt x="2230110" y="3769243"/>
                  </a:lnTo>
                  <a:lnTo>
                    <a:pt x="2183838" y="3776790"/>
                  </a:lnTo>
                  <a:lnTo>
                    <a:pt x="2137200" y="3783215"/>
                  </a:lnTo>
                  <a:lnTo>
                    <a:pt x="2090208" y="3788503"/>
                  </a:lnTo>
                  <a:lnTo>
                    <a:pt x="2042877" y="3792641"/>
                  </a:lnTo>
                  <a:lnTo>
                    <a:pt x="1995221" y="3795615"/>
                  </a:lnTo>
                  <a:lnTo>
                    <a:pt x="1947255" y="3797409"/>
                  </a:lnTo>
                  <a:lnTo>
                    <a:pt x="1898992" y="3798011"/>
                  </a:lnTo>
                  <a:lnTo>
                    <a:pt x="1850730" y="3797409"/>
                  </a:lnTo>
                  <a:lnTo>
                    <a:pt x="1802764" y="3795615"/>
                  </a:lnTo>
                  <a:lnTo>
                    <a:pt x="1755108" y="3792641"/>
                  </a:lnTo>
                  <a:lnTo>
                    <a:pt x="1707777" y="3788503"/>
                  </a:lnTo>
                  <a:lnTo>
                    <a:pt x="1660785" y="3783215"/>
                  </a:lnTo>
                  <a:lnTo>
                    <a:pt x="1614147" y="3776790"/>
                  </a:lnTo>
                  <a:lnTo>
                    <a:pt x="1567875" y="3769243"/>
                  </a:lnTo>
                  <a:lnTo>
                    <a:pt x="1521986" y="3760589"/>
                  </a:lnTo>
                  <a:lnTo>
                    <a:pt x="1476492" y="3750841"/>
                  </a:lnTo>
                  <a:lnTo>
                    <a:pt x="1431409" y="3740013"/>
                  </a:lnTo>
                  <a:lnTo>
                    <a:pt x="1386749" y="3728121"/>
                  </a:lnTo>
                  <a:lnTo>
                    <a:pt x="1342529" y="3715178"/>
                  </a:lnTo>
                  <a:lnTo>
                    <a:pt x="1298761" y="3701198"/>
                  </a:lnTo>
                  <a:lnTo>
                    <a:pt x="1255461" y="3686196"/>
                  </a:lnTo>
                  <a:lnTo>
                    <a:pt x="1212641" y="3670186"/>
                  </a:lnTo>
                  <a:lnTo>
                    <a:pt x="1170318" y="3653182"/>
                  </a:lnTo>
                  <a:lnTo>
                    <a:pt x="1128504" y="3635198"/>
                  </a:lnTo>
                  <a:lnTo>
                    <a:pt x="1087214" y="3616249"/>
                  </a:lnTo>
                  <a:lnTo>
                    <a:pt x="1046462" y="3596349"/>
                  </a:lnTo>
                  <a:lnTo>
                    <a:pt x="1006263" y="3575512"/>
                  </a:lnTo>
                  <a:lnTo>
                    <a:pt x="966631" y="3553753"/>
                  </a:lnTo>
                  <a:lnTo>
                    <a:pt x="927580" y="3531085"/>
                  </a:lnTo>
                  <a:lnTo>
                    <a:pt x="889124" y="3507522"/>
                  </a:lnTo>
                  <a:lnTo>
                    <a:pt x="851277" y="3483080"/>
                  </a:lnTo>
                  <a:lnTo>
                    <a:pt x="814054" y="3457772"/>
                  </a:lnTo>
                  <a:lnTo>
                    <a:pt x="777469" y="3431613"/>
                  </a:lnTo>
                  <a:lnTo>
                    <a:pt x="741536" y="3404616"/>
                  </a:lnTo>
                  <a:lnTo>
                    <a:pt x="706270" y="3376796"/>
                  </a:lnTo>
                  <a:lnTo>
                    <a:pt x="671684" y="3348168"/>
                  </a:lnTo>
                  <a:lnTo>
                    <a:pt x="637793" y="3318745"/>
                  </a:lnTo>
                  <a:lnTo>
                    <a:pt x="604611" y="3288542"/>
                  </a:lnTo>
                  <a:lnTo>
                    <a:pt x="572153" y="3257572"/>
                  </a:lnTo>
                  <a:lnTo>
                    <a:pt x="540432" y="3225851"/>
                  </a:lnTo>
                  <a:lnTo>
                    <a:pt x="509463" y="3193392"/>
                  </a:lnTo>
                  <a:lnTo>
                    <a:pt x="479260" y="3160210"/>
                  </a:lnTo>
                  <a:lnTo>
                    <a:pt x="449837" y="3126319"/>
                  </a:lnTo>
                  <a:lnTo>
                    <a:pt x="421209" y="3091733"/>
                  </a:lnTo>
                  <a:lnTo>
                    <a:pt x="393389" y="3056466"/>
                  </a:lnTo>
                  <a:lnTo>
                    <a:pt x="366393" y="3020533"/>
                  </a:lnTo>
                  <a:lnTo>
                    <a:pt x="340234" y="2983948"/>
                  </a:lnTo>
                  <a:lnTo>
                    <a:pt x="314926" y="2946724"/>
                  </a:lnTo>
                  <a:lnTo>
                    <a:pt x="290484" y="2908878"/>
                  </a:lnTo>
                  <a:lnTo>
                    <a:pt x="266922" y="2870421"/>
                  </a:lnTo>
                  <a:lnTo>
                    <a:pt x="244254" y="2831370"/>
                  </a:lnTo>
                  <a:lnTo>
                    <a:pt x="222495" y="2791737"/>
                  </a:lnTo>
                  <a:lnTo>
                    <a:pt x="201658" y="2751538"/>
                  </a:lnTo>
                  <a:lnTo>
                    <a:pt x="181758" y="2710786"/>
                  </a:lnTo>
                  <a:lnTo>
                    <a:pt x="162810" y="2669496"/>
                  </a:lnTo>
                  <a:lnTo>
                    <a:pt x="144826" y="2627682"/>
                  </a:lnTo>
                  <a:lnTo>
                    <a:pt x="127823" y="2585358"/>
                  </a:lnTo>
                  <a:lnTo>
                    <a:pt x="111813" y="2542538"/>
                  </a:lnTo>
                  <a:lnTo>
                    <a:pt x="96811" y="2499238"/>
                  </a:lnTo>
                  <a:lnTo>
                    <a:pt x="82831" y="2455470"/>
                  </a:lnTo>
                  <a:lnTo>
                    <a:pt x="69888" y="2411249"/>
                  </a:lnTo>
                  <a:lnTo>
                    <a:pt x="57996" y="2366590"/>
                  </a:lnTo>
                  <a:lnTo>
                    <a:pt x="47169" y="2321506"/>
                  </a:lnTo>
                  <a:lnTo>
                    <a:pt x="37421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1" y="1521998"/>
                  </a:lnTo>
                  <a:lnTo>
                    <a:pt x="47169" y="1476504"/>
                  </a:lnTo>
                  <a:lnTo>
                    <a:pt x="57996" y="1431421"/>
                  </a:lnTo>
                  <a:lnTo>
                    <a:pt x="69888" y="1386761"/>
                  </a:lnTo>
                  <a:lnTo>
                    <a:pt x="82831" y="1342540"/>
                  </a:lnTo>
                  <a:lnTo>
                    <a:pt x="96811" y="1298773"/>
                  </a:lnTo>
                  <a:lnTo>
                    <a:pt x="111813" y="1255472"/>
                  </a:lnTo>
                  <a:lnTo>
                    <a:pt x="127823" y="1212652"/>
                  </a:lnTo>
                  <a:lnTo>
                    <a:pt x="144826" y="1170328"/>
                  </a:lnTo>
                  <a:lnTo>
                    <a:pt x="162810" y="1128514"/>
                  </a:lnTo>
                  <a:lnTo>
                    <a:pt x="181758" y="1087224"/>
                  </a:lnTo>
                  <a:lnTo>
                    <a:pt x="201658" y="1046472"/>
                  </a:lnTo>
                  <a:lnTo>
                    <a:pt x="222495" y="1006273"/>
                  </a:lnTo>
                  <a:lnTo>
                    <a:pt x="244254" y="966641"/>
                  </a:lnTo>
                  <a:lnTo>
                    <a:pt x="266922" y="927589"/>
                  </a:lnTo>
                  <a:lnTo>
                    <a:pt x="290484" y="889133"/>
                  </a:lnTo>
                  <a:lnTo>
                    <a:pt x="314926" y="851286"/>
                  </a:lnTo>
                  <a:lnTo>
                    <a:pt x="340234" y="814063"/>
                  </a:lnTo>
                  <a:lnTo>
                    <a:pt x="366393" y="777477"/>
                  </a:lnTo>
                  <a:lnTo>
                    <a:pt x="393389" y="741544"/>
                  </a:lnTo>
                  <a:lnTo>
                    <a:pt x="421209" y="706277"/>
                  </a:lnTo>
                  <a:lnTo>
                    <a:pt x="449837" y="671691"/>
                  </a:lnTo>
                  <a:lnTo>
                    <a:pt x="479260" y="637800"/>
                  </a:lnTo>
                  <a:lnTo>
                    <a:pt x="509463" y="604618"/>
                  </a:lnTo>
                  <a:lnTo>
                    <a:pt x="540432" y="572159"/>
                  </a:lnTo>
                  <a:lnTo>
                    <a:pt x="572153" y="540438"/>
                  </a:lnTo>
                  <a:lnTo>
                    <a:pt x="604611" y="509469"/>
                  </a:lnTo>
                  <a:lnTo>
                    <a:pt x="637793" y="479265"/>
                  </a:lnTo>
                  <a:lnTo>
                    <a:pt x="671684" y="449842"/>
                  </a:lnTo>
                  <a:lnTo>
                    <a:pt x="706270" y="421214"/>
                  </a:lnTo>
                  <a:lnTo>
                    <a:pt x="741536" y="393394"/>
                  </a:lnTo>
                  <a:lnTo>
                    <a:pt x="777469" y="366398"/>
                  </a:lnTo>
                  <a:lnTo>
                    <a:pt x="814054" y="340238"/>
                  </a:lnTo>
                  <a:lnTo>
                    <a:pt x="851277" y="314930"/>
                  </a:lnTo>
                  <a:lnTo>
                    <a:pt x="889124" y="290488"/>
                  </a:lnTo>
                  <a:lnTo>
                    <a:pt x="927580" y="266926"/>
                  </a:lnTo>
                  <a:lnTo>
                    <a:pt x="966631" y="244258"/>
                  </a:lnTo>
                  <a:lnTo>
                    <a:pt x="1006263" y="222498"/>
                  </a:lnTo>
                  <a:lnTo>
                    <a:pt x="1046462" y="201661"/>
                  </a:lnTo>
                  <a:lnTo>
                    <a:pt x="1087214" y="181761"/>
                  </a:lnTo>
                  <a:lnTo>
                    <a:pt x="1128504" y="162812"/>
                  </a:lnTo>
                  <a:lnTo>
                    <a:pt x="1170318" y="144828"/>
                  </a:lnTo>
                  <a:lnTo>
                    <a:pt x="1212641" y="127824"/>
                  </a:lnTo>
                  <a:lnTo>
                    <a:pt x="1255461" y="111814"/>
                  </a:lnTo>
                  <a:lnTo>
                    <a:pt x="1298761" y="96812"/>
                  </a:lnTo>
                  <a:lnTo>
                    <a:pt x="1342529" y="82832"/>
                  </a:lnTo>
                  <a:lnTo>
                    <a:pt x="1386749" y="69889"/>
                  </a:lnTo>
                  <a:lnTo>
                    <a:pt x="1431409" y="57997"/>
                  </a:lnTo>
                  <a:lnTo>
                    <a:pt x="1476492" y="47170"/>
                  </a:lnTo>
                  <a:lnTo>
                    <a:pt x="1521986" y="37422"/>
                  </a:lnTo>
                  <a:lnTo>
                    <a:pt x="1567875" y="28767"/>
                  </a:lnTo>
                  <a:lnTo>
                    <a:pt x="1614147" y="21220"/>
                  </a:lnTo>
                  <a:lnTo>
                    <a:pt x="1660785" y="14795"/>
                  </a:lnTo>
                  <a:lnTo>
                    <a:pt x="1707777" y="9507"/>
                  </a:lnTo>
                  <a:lnTo>
                    <a:pt x="1755108" y="5369"/>
                  </a:lnTo>
                  <a:lnTo>
                    <a:pt x="1802764" y="2395"/>
                  </a:lnTo>
                  <a:lnTo>
                    <a:pt x="1850730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0" y="0"/>
                  </a:lnTo>
                  <a:lnTo>
                    <a:pt x="1187772" y="0"/>
                  </a:lnTo>
                  <a:lnTo>
                    <a:pt x="1187772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5980" y="6874926"/>
              <a:ext cx="211500" cy="1392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5652" y="6604703"/>
              <a:ext cx="157767" cy="2370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7635" y="6353708"/>
              <a:ext cx="216061" cy="23153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5980" y="6197028"/>
              <a:ext cx="157439" cy="1239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5980" y="6044946"/>
              <a:ext cx="157716" cy="12669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7132" y="5872886"/>
              <a:ext cx="206193" cy="1391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62628" y="5791251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81"/>
                  </a:lnTo>
                  <a:lnTo>
                    <a:pt x="5819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5"/>
                  </a:lnTo>
                  <a:lnTo>
                    <a:pt x="5819" y="33848"/>
                  </a:lnTo>
                  <a:lnTo>
                    <a:pt x="12099" y="38118"/>
                  </a:lnTo>
                  <a:lnTo>
                    <a:pt x="19742" y="39687"/>
                  </a:lnTo>
                  <a:lnTo>
                    <a:pt x="27498" y="38118"/>
                  </a:lnTo>
                  <a:lnTo>
                    <a:pt x="33799" y="33848"/>
                  </a:lnTo>
                  <a:lnTo>
                    <a:pt x="38031" y="27535"/>
                  </a:lnTo>
                  <a:lnTo>
                    <a:pt x="39578" y="19837"/>
                  </a:lnTo>
                  <a:lnTo>
                    <a:pt x="38031" y="12183"/>
                  </a:lnTo>
                  <a:lnTo>
                    <a:pt x="33799" y="5870"/>
                  </a:lnTo>
                  <a:lnTo>
                    <a:pt x="27498" y="1581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5980" y="5612358"/>
              <a:ext cx="211500" cy="1392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5652" y="5342128"/>
              <a:ext cx="157767" cy="2370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857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2074"/>
                  </a:moveTo>
                  <a:lnTo>
                    <a:pt x="0" y="7092074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2074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0667"/>
                  </a:lnTo>
                  <a:lnTo>
                    <a:pt x="155663" y="5290667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9719778" y="0"/>
            <a:ext cx="1188720" cy="7776209"/>
            <a:chOff x="9719778" y="0"/>
            <a:chExt cx="1188720" cy="7776209"/>
          </a:xfrm>
        </p:grpSpPr>
        <p:sp>
          <p:nvSpPr>
            <p:cNvPr id="25" name="object 25"/>
            <p:cNvSpPr/>
            <p:nvPr/>
          </p:nvSpPr>
          <p:spPr>
            <a:xfrm>
              <a:off x="9719778" y="0"/>
              <a:ext cx="1188720" cy="7776209"/>
            </a:xfrm>
            <a:custGeom>
              <a:avLst/>
              <a:gdLst/>
              <a:ahLst/>
              <a:cxnLst/>
              <a:rect l="l" t="t" r="r" b="b"/>
              <a:pathLst>
                <a:path w="1188720" h="7776209">
                  <a:moveTo>
                    <a:pt x="1188224" y="0"/>
                  </a:moveTo>
                  <a:lnTo>
                    <a:pt x="0" y="0"/>
                  </a:lnTo>
                  <a:lnTo>
                    <a:pt x="0" y="7776005"/>
                  </a:lnTo>
                  <a:lnTo>
                    <a:pt x="1188224" y="7776005"/>
                  </a:lnTo>
                  <a:lnTo>
                    <a:pt x="1188224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89869" y="3660775"/>
              <a:ext cx="104381" cy="841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91241" y="3579038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81" y="0"/>
                  </a:lnTo>
                  <a:lnTo>
                    <a:pt x="93281" y="50634"/>
                  </a:lnTo>
                  <a:lnTo>
                    <a:pt x="54927" y="50634"/>
                  </a:lnTo>
                  <a:lnTo>
                    <a:pt x="54927" y="4089"/>
                  </a:lnTo>
                  <a:lnTo>
                    <a:pt x="46596" y="4089"/>
                  </a:lnTo>
                  <a:lnTo>
                    <a:pt x="46596" y="50634"/>
                  </a:lnTo>
                  <a:lnTo>
                    <a:pt x="8343" y="50634"/>
                  </a:lnTo>
                  <a:lnTo>
                    <a:pt x="834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1241" y="3490531"/>
              <a:ext cx="101612" cy="6551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91241" y="3301403"/>
              <a:ext cx="101612" cy="16729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89476" y="2656586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51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55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59"/>
                  </a:lnTo>
                  <a:lnTo>
                    <a:pt x="94183" y="328879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72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03" y="319659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33" y="325081"/>
                  </a:lnTo>
                  <a:lnTo>
                    <a:pt x="393" y="340017"/>
                  </a:lnTo>
                  <a:lnTo>
                    <a:pt x="4064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624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29" y="11671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89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35" y="516039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70"/>
                  </a:lnTo>
                  <a:lnTo>
                    <a:pt x="24942" y="557479"/>
                  </a:lnTo>
                  <a:lnTo>
                    <a:pt x="22606" y="545211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03" y="504596"/>
                  </a:lnTo>
                  <a:lnTo>
                    <a:pt x="76898" y="510082"/>
                  </a:lnTo>
                  <a:lnTo>
                    <a:pt x="83375" y="519036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10" y="502742"/>
                  </a:lnTo>
                  <a:lnTo>
                    <a:pt x="70370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11"/>
                  </a:lnTo>
                  <a:lnTo>
                    <a:pt x="17183" y="560489"/>
                  </a:lnTo>
                  <a:lnTo>
                    <a:pt x="25349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80860" y="573824"/>
                  </a:lnTo>
                  <a:lnTo>
                    <a:pt x="83007" y="572490"/>
                  </a:lnTo>
                  <a:lnTo>
                    <a:pt x="91147" y="560476"/>
                  </a:lnTo>
                  <a:lnTo>
                    <a:pt x="94030" y="545211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91241" y="2566086"/>
              <a:ext cx="101612" cy="680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11459" y="2380640"/>
              <a:ext cx="110744" cy="11112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11459" y="902970"/>
              <a:ext cx="110744" cy="11137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08106" y="2213559"/>
              <a:ext cx="184746" cy="12978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05617" y="1861769"/>
              <a:ext cx="189776" cy="31922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08106" y="1617840"/>
              <a:ext cx="184746" cy="15595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5617" y="1416761"/>
              <a:ext cx="189776" cy="1664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4893" y="1209675"/>
              <a:ext cx="195541" cy="17838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08107" y="104114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06747" y="0"/>
              <a:ext cx="12700" cy="828675"/>
            </a:xfrm>
            <a:custGeom>
              <a:avLst/>
              <a:gdLst/>
              <a:ahLst/>
              <a:cxnLst/>
              <a:rect l="l" t="t" r="r" b="b"/>
              <a:pathLst>
                <a:path w="12700" h="828675">
                  <a:moveTo>
                    <a:pt x="0" y="828243"/>
                  </a:moveTo>
                  <a:lnTo>
                    <a:pt x="12701" y="828243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82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186059" y="3846259"/>
              <a:ext cx="0" cy="3172460"/>
            </a:xfrm>
            <a:custGeom>
              <a:avLst/>
              <a:gdLst/>
              <a:ahLst/>
              <a:cxnLst/>
              <a:rect l="l" t="t" r="r" b="b"/>
              <a:pathLst>
                <a:path h="3172459">
                  <a:moveTo>
                    <a:pt x="0" y="3172274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133811" y="7094791"/>
              <a:ext cx="106680" cy="147955"/>
            </a:xfrm>
            <a:custGeom>
              <a:avLst/>
              <a:gdLst/>
              <a:ahLst/>
              <a:cxnLst/>
              <a:rect l="l" t="t" r="r" b="b"/>
              <a:pathLst>
                <a:path w="106679" h="147954">
                  <a:moveTo>
                    <a:pt x="37388" y="0"/>
                  </a:moveTo>
                  <a:lnTo>
                    <a:pt x="26657" y="0"/>
                  </a:lnTo>
                  <a:lnTo>
                    <a:pt x="0" y="23164"/>
                  </a:lnTo>
                  <a:lnTo>
                    <a:pt x="0" y="37185"/>
                  </a:lnTo>
                  <a:lnTo>
                    <a:pt x="26428" y="14160"/>
                  </a:lnTo>
                  <a:lnTo>
                    <a:pt x="27089" y="14160"/>
                  </a:lnTo>
                  <a:lnTo>
                    <a:pt x="27089" y="147802"/>
                  </a:lnTo>
                  <a:lnTo>
                    <a:pt x="37388" y="147802"/>
                  </a:lnTo>
                  <a:lnTo>
                    <a:pt x="37388" y="0"/>
                  </a:lnTo>
                  <a:close/>
                </a:path>
                <a:path w="106679" h="147954">
                  <a:moveTo>
                    <a:pt x="106502" y="0"/>
                  </a:moveTo>
                  <a:lnTo>
                    <a:pt x="95783" y="0"/>
                  </a:lnTo>
                  <a:lnTo>
                    <a:pt x="69126" y="23164"/>
                  </a:lnTo>
                  <a:lnTo>
                    <a:pt x="69126" y="37185"/>
                  </a:lnTo>
                  <a:lnTo>
                    <a:pt x="95554" y="14160"/>
                  </a:lnTo>
                  <a:lnTo>
                    <a:pt x="96215" y="14160"/>
                  </a:lnTo>
                  <a:lnTo>
                    <a:pt x="96215" y="147802"/>
                  </a:lnTo>
                  <a:lnTo>
                    <a:pt x="106502" y="147802"/>
                  </a:lnTo>
                  <a:lnTo>
                    <a:pt x="1065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7917" y="691642"/>
            <a:ext cx="742950" cy="162560"/>
            <a:chOff x="1487917" y="691642"/>
            <a:chExt cx="742950" cy="162560"/>
          </a:xfrm>
        </p:grpSpPr>
        <p:sp>
          <p:nvSpPr>
            <p:cNvPr id="3" name="object 3"/>
            <p:cNvSpPr/>
            <p:nvPr/>
          </p:nvSpPr>
          <p:spPr>
            <a:xfrm>
              <a:off x="1487917" y="693382"/>
              <a:ext cx="360425" cy="1606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68524" y="693382"/>
              <a:ext cx="106578" cy="129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95283" y="691642"/>
              <a:ext cx="235407" cy="1328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594286" y="3215527"/>
            <a:ext cx="3808095" cy="3808095"/>
            <a:chOff x="5594286" y="3215527"/>
            <a:chExt cx="3808095" cy="3808095"/>
          </a:xfrm>
        </p:grpSpPr>
        <p:sp>
          <p:nvSpPr>
            <p:cNvPr id="7" name="object 7"/>
            <p:cNvSpPr/>
            <p:nvPr/>
          </p:nvSpPr>
          <p:spPr>
            <a:xfrm>
              <a:off x="5599047" y="3220999"/>
              <a:ext cx="3220224" cy="31830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99047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2" y="2395"/>
                  </a:lnTo>
                  <a:lnTo>
                    <a:pt x="2042888" y="5369"/>
                  </a:lnTo>
                  <a:lnTo>
                    <a:pt x="2090218" y="9507"/>
                  </a:lnTo>
                  <a:lnTo>
                    <a:pt x="2137210" y="14795"/>
                  </a:lnTo>
                  <a:lnTo>
                    <a:pt x="2183848" y="21220"/>
                  </a:lnTo>
                  <a:lnTo>
                    <a:pt x="2230119" y="28767"/>
                  </a:lnTo>
                  <a:lnTo>
                    <a:pt x="2276008" y="37422"/>
                  </a:lnTo>
                  <a:lnTo>
                    <a:pt x="2321501" y="47170"/>
                  </a:lnTo>
                  <a:lnTo>
                    <a:pt x="2366585" y="57997"/>
                  </a:lnTo>
                  <a:lnTo>
                    <a:pt x="2411244" y="69889"/>
                  </a:lnTo>
                  <a:lnTo>
                    <a:pt x="2455464" y="82832"/>
                  </a:lnTo>
                  <a:lnTo>
                    <a:pt x="2499231" y="96812"/>
                  </a:lnTo>
                  <a:lnTo>
                    <a:pt x="2542532" y="111814"/>
                  </a:lnTo>
                  <a:lnTo>
                    <a:pt x="2585351" y="127824"/>
                  </a:lnTo>
                  <a:lnTo>
                    <a:pt x="2627674" y="144828"/>
                  </a:lnTo>
                  <a:lnTo>
                    <a:pt x="2669488" y="162812"/>
                  </a:lnTo>
                  <a:lnTo>
                    <a:pt x="2710778" y="181761"/>
                  </a:lnTo>
                  <a:lnTo>
                    <a:pt x="2751530" y="201661"/>
                  </a:lnTo>
                  <a:lnTo>
                    <a:pt x="2791729" y="222498"/>
                  </a:lnTo>
                  <a:lnTo>
                    <a:pt x="2831361" y="244258"/>
                  </a:lnTo>
                  <a:lnTo>
                    <a:pt x="2870412" y="266926"/>
                  </a:lnTo>
                  <a:lnTo>
                    <a:pt x="2908868" y="290488"/>
                  </a:lnTo>
                  <a:lnTo>
                    <a:pt x="2946715" y="314930"/>
                  </a:lnTo>
                  <a:lnTo>
                    <a:pt x="2983938" y="340238"/>
                  </a:lnTo>
                  <a:lnTo>
                    <a:pt x="3020523" y="366398"/>
                  </a:lnTo>
                  <a:lnTo>
                    <a:pt x="3056456" y="393394"/>
                  </a:lnTo>
                  <a:lnTo>
                    <a:pt x="3091722" y="421214"/>
                  </a:lnTo>
                  <a:lnTo>
                    <a:pt x="3126308" y="449842"/>
                  </a:lnTo>
                  <a:lnTo>
                    <a:pt x="3160199" y="479265"/>
                  </a:lnTo>
                  <a:lnTo>
                    <a:pt x="3193381" y="509469"/>
                  </a:lnTo>
                  <a:lnTo>
                    <a:pt x="3225840" y="540438"/>
                  </a:lnTo>
                  <a:lnTo>
                    <a:pt x="3257561" y="572159"/>
                  </a:lnTo>
                  <a:lnTo>
                    <a:pt x="3288530" y="604618"/>
                  </a:lnTo>
                  <a:lnTo>
                    <a:pt x="3318733" y="637800"/>
                  </a:lnTo>
                  <a:lnTo>
                    <a:pt x="3348156" y="671691"/>
                  </a:lnTo>
                  <a:lnTo>
                    <a:pt x="3376785" y="706277"/>
                  </a:lnTo>
                  <a:lnTo>
                    <a:pt x="3404604" y="741544"/>
                  </a:lnTo>
                  <a:lnTo>
                    <a:pt x="3431601" y="777477"/>
                  </a:lnTo>
                  <a:lnTo>
                    <a:pt x="3457760" y="814063"/>
                  </a:lnTo>
                  <a:lnTo>
                    <a:pt x="3483068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8" y="2946724"/>
                  </a:lnTo>
                  <a:lnTo>
                    <a:pt x="3457760" y="2983948"/>
                  </a:lnTo>
                  <a:lnTo>
                    <a:pt x="3431601" y="3020533"/>
                  </a:lnTo>
                  <a:lnTo>
                    <a:pt x="3404604" y="3056466"/>
                  </a:lnTo>
                  <a:lnTo>
                    <a:pt x="3376785" y="3091733"/>
                  </a:lnTo>
                  <a:lnTo>
                    <a:pt x="3348156" y="3126319"/>
                  </a:lnTo>
                  <a:lnTo>
                    <a:pt x="3318733" y="3160210"/>
                  </a:lnTo>
                  <a:lnTo>
                    <a:pt x="3288530" y="3193392"/>
                  </a:lnTo>
                  <a:lnTo>
                    <a:pt x="3257561" y="3225851"/>
                  </a:lnTo>
                  <a:lnTo>
                    <a:pt x="3225840" y="3257572"/>
                  </a:lnTo>
                  <a:lnTo>
                    <a:pt x="3193381" y="3288542"/>
                  </a:lnTo>
                  <a:lnTo>
                    <a:pt x="3160199" y="3318745"/>
                  </a:lnTo>
                  <a:lnTo>
                    <a:pt x="3126308" y="3348168"/>
                  </a:lnTo>
                  <a:lnTo>
                    <a:pt x="3091722" y="3376796"/>
                  </a:lnTo>
                  <a:lnTo>
                    <a:pt x="3056456" y="3404616"/>
                  </a:lnTo>
                  <a:lnTo>
                    <a:pt x="3020523" y="3431613"/>
                  </a:lnTo>
                  <a:lnTo>
                    <a:pt x="2983938" y="3457772"/>
                  </a:lnTo>
                  <a:lnTo>
                    <a:pt x="2946715" y="3483080"/>
                  </a:lnTo>
                  <a:lnTo>
                    <a:pt x="2908868" y="3507522"/>
                  </a:lnTo>
                  <a:lnTo>
                    <a:pt x="2870412" y="3531085"/>
                  </a:lnTo>
                  <a:lnTo>
                    <a:pt x="2831361" y="3553753"/>
                  </a:lnTo>
                  <a:lnTo>
                    <a:pt x="2791729" y="3575512"/>
                  </a:lnTo>
                  <a:lnTo>
                    <a:pt x="2751530" y="3596349"/>
                  </a:lnTo>
                  <a:lnTo>
                    <a:pt x="2710778" y="3616249"/>
                  </a:lnTo>
                  <a:lnTo>
                    <a:pt x="2669488" y="3635198"/>
                  </a:lnTo>
                  <a:lnTo>
                    <a:pt x="2627674" y="3653182"/>
                  </a:lnTo>
                  <a:lnTo>
                    <a:pt x="2585351" y="3670186"/>
                  </a:lnTo>
                  <a:lnTo>
                    <a:pt x="2542532" y="3686196"/>
                  </a:lnTo>
                  <a:lnTo>
                    <a:pt x="2499231" y="3701198"/>
                  </a:lnTo>
                  <a:lnTo>
                    <a:pt x="2455464" y="3715178"/>
                  </a:lnTo>
                  <a:lnTo>
                    <a:pt x="2411244" y="3728121"/>
                  </a:lnTo>
                  <a:lnTo>
                    <a:pt x="2366585" y="3740013"/>
                  </a:lnTo>
                  <a:lnTo>
                    <a:pt x="2321501" y="3750841"/>
                  </a:lnTo>
                  <a:lnTo>
                    <a:pt x="2276008" y="3760589"/>
                  </a:lnTo>
                  <a:lnTo>
                    <a:pt x="2230119" y="3769243"/>
                  </a:lnTo>
                  <a:lnTo>
                    <a:pt x="2183848" y="3776790"/>
                  </a:lnTo>
                  <a:lnTo>
                    <a:pt x="2137210" y="3783215"/>
                  </a:lnTo>
                  <a:lnTo>
                    <a:pt x="2090218" y="3788503"/>
                  </a:lnTo>
                  <a:lnTo>
                    <a:pt x="2042888" y="3792641"/>
                  </a:lnTo>
                  <a:lnTo>
                    <a:pt x="1995232" y="3795615"/>
                  </a:lnTo>
                  <a:lnTo>
                    <a:pt x="1947267" y="3797409"/>
                  </a:lnTo>
                  <a:lnTo>
                    <a:pt x="1899005" y="3798011"/>
                  </a:lnTo>
                  <a:lnTo>
                    <a:pt x="1850743" y="3797409"/>
                  </a:lnTo>
                  <a:lnTo>
                    <a:pt x="1802777" y="3795615"/>
                  </a:lnTo>
                  <a:lnTo>
                    <a:pt x="1755121" y="3792641"/>
                  </a:lnTo>
                  <a:lnTo>
                    <a:pt x="1707790" y="3788503"/>
                  </a:lnTo>
                  <a:lnTo>
                    <a:pt x="1660798" y="3783215"/>
                  </a:lnTo>
                  <a:lnTo>
                    <a:pt x="1614159" y="3776790"/>
                  </a:lnTo>
                  <a:lnTo>
                    <a:pt x="1567888" y="3769243"/>
                  </a:lnTo>
                  <a:lnTo>
                    <a:pt x="1521998" y="3760589"/>
                  </a:lnTo>
                  <a:lnTo>
                    <a:pt x="1476504" y="3750841"/>
                  </a:lnTo>
                  <a:lnTo>
                    <a:pt x="1431421" y="3740013"/>
                  </a:lnTo>
                  <a:lnTo>
                    <a:pt x="1386761" y="3728121"/>
                  </a:lnTo>
                  <a:lnTo>
                    <a:pt x="1342540" y="3715178"/>
                  </a:lnTo>
                  <a:lnTo>
                    <a:pt x="1298773" y="3701198"/>
                  </a:lnTo>
                  <a:lnTo>
                    <a:pt x="1255472" y="3686196"/>
                  </a:lnTo>
                  <a:lnTo>
                    <a:pt x="1212652" y="3670186"/>
                  </a:lnTo>
                  <a:lnTo>
                    <a:pt x="1170328" y="3653182"/>
                  </a:lnTo>
                  <a:lnTo>
                    <a:pt x="1128514" y="3635198"/>
                  </a:lnTo>
                  <a:lnTo>
                    <a:pt x="1087224" y="3616249"/>
                  </a:lnTo>
                  <a:lnTo>
                    <a:pt x="1046472" y="3596349"/>
                  </a:lnTo>
                  <a:lnTo>
                    <a:pt x="1006273" y="3575512"/>
                  </a:lnTo>
                  <a:lnTo>
                    <a:pt x="966641" y="3553753"/>
                  </a:lnTo>
                  <a:lnTo>
                    <a:pt x="927589" y="3531085"/>
                  </a:lnTo>
                  <a:lnTo>
                    <a:pt x="889133" y="3507522"/>
                  </a:lnTo>
                  <a:lnTo>
                    <a:pt x="851286" y="3483080"/>
                  </a:lnTo>
                  <a:lnTo>
                    <a:pt x="814063" y="3457772"/>
                  </a:lnTo>
                  <a:lnTo>
                    <a:pt x="777477" y="3431613"/>
                  </a:lnTo>
                  <a:lnTo>
                    <a:pt x="741544" y="3404616"/>
                  </a:lnTo>
                  <a:lnTo>
                    <a:pt x="706277" y="3376796"/>
                  </a:lnTo>
                  <a:lnTo>
                    <a:pt x="671691" y="3348168"/>
                  </a:lnTo>
                  <a:lnTo>
                    <a:pt x="637800" y="3318745"/>
                  </a:lnTo>
                  <a:lnTo>
                    <a:pt x="604618" y="3288542"/>
                  </a:lnTo>
                  <a:lnTo>
                    <a:pt x="572159" y="3257572"/>
                  </a:lnTo>
                  <a:lnTo>
                    <a:pt x="540438" y="3225851"/>
                  </a:lnTo>
                  <a:lnTo>
                    <a:pt x="509469" y="3193392"/>
                  </a:lnTo>
                  <a:lnTo>
                    <a:pt x="479265" y="3160210"/>
                  </a:lnTo>
                  <a:lnTo>
                    <a:pt x="449842" y="3126319"/>
                  </a:lnTo>
                  <a:lnTo>
                    <a:pt x="421214" y="3091733"/>
                  </a:lnTo>
                  <a:lnTo>
                    <a:pt x="393394" y="3056466"/>
                  </a:lnTo>
                  <a:lnTo>
                    <a:pt x="366398" y="3020533"/>
                  </a:lnTo>
                  <a:lnTo>
                    <a:pt x="340238" y="2983948"/>
                  </a:lnTo>
                  <a:lnTo>
                    <a:pt x="314930" y="2946724"/>
                  </a:lnTo>
                  <a:lnTo>
                    <a:pt x="290488" y="2908878"/>
                  </a:lnTo>
                  <a:lnTo>
                    <a:pt x="266926" y="2870421"/>
                  </a:lnTo>
                  <a:lnTo>
                    <a:pt x="244258" y="2831370"/>
                  </a:lnTo>
                  <a:lnTo>
                    <a:pt x="222498" y="2791737"/>
                  </a:lnTo>
                  <a:lnTo>
                    <a:pt x="201661" y="2751538"/>
                  </a:lnTo>
                  <a:lnTo>
                    <a:pt x="181761" y="2710786"/>
                  </a:lnTo>
                  <a:lnTo>
                    <a:pt x="162812" y="2669496"/>
                  </a:lnTo>
                  <a:lnTo>
                    <a:pt x="144828" y="2627682"/>
                  </a:lnTo>
                  <a:lnTo>
                    <a:pt x="127824" y="2585358"/>
                  </a:lnTo>
                  <a:lnTo>
                    <a:pt x="111814" y="2542538"/>
                  </a:lnTo>
                  <a:lnTo>
                    <a:pt x="96812" y="2499238"/>
                  </a:lnTo>
                  <a:lnTo>
                    <a:pt x="82832" y="2455470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598006" y="900963"/>
            <a:ext cx="3797998" cy="1514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94001" y="891070"/>
            <a:ext cx="3805707" cy="61272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720032" y="0"/>
            <a:ext cx="1188085" cy="7776209"/>
            <a:chOff x="9720032" y="0"/>
            <a:chExt cx="1188085" cy="7776209"/>
          </a:xfrm>
        </p:grpSpPr>
        <p:sp>
          <p:nvSpPr>
            <p:cNvPr id="12" name="object 12"/>
            <p:cNvSpPr/>
            <p:nvPr/>
          </p:nvSpPr>
          <p:spPr>
            <a:xfrm>
              <a:off x="9720032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4" h="7776209">
                  <a:moveTo>
                    <a:pt x="0" y="0"/>
                  </a:moveTo>
                  <a:lnTo>
                    <a:pt x="0" y="7776005"/>
                  </a:lnTo>
                  <a:lnTo>
                    <a:pt x="1187970" y="7776005"/>
                  </a:lnTo>
                  <a:lnTo>
                    <a:pt x="11879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08665" y="6873025"/>
              <a:ext cx="211505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08347" y="6602802"/>
              <a:ext cx="157759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50321" y="6351816"/>
              <a:ext cx="216065" cy="2315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08665" y="6195123"/>
              <a:ext cx="157441" cy="12395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08665" y="6043041"/>
              <a:ext cx="157721" cy="126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59820" y="5870981"/>
              <a:ext cx="206197" cy="1391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25314" y="578935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1" y="33842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4" y="38107"/>
                  </a:lnTo>
                  <a:lnTo>
                    <a:pt x="33805" y="33842"/>
                  </a:lnTo>
                  <a:lnTo>
                    <a:pt x="38038" y="27533"/>
                  </a:lnTo>
                  <a:lnTo>
                    <a:pt x="39585" y="19837"/>
                  </a:lnTo>
                  <a:lnTo>
                    <a:pt x="38038" y="12178"/>
                  </a:lnTo>
                  <a:lnTo>
                    <a:pt x="33805" y="5865"/>
                  </a:lnTo>
                  <a:lnTo>
                    <a:pt x="27504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08665" y="5610454"/>
              <a:ext cx="211505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08347" y="5340236"/>
              <a:ext cx="157759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1126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0169"/>
                  </a:moveTo>
                  <a:lnTo>
                    <a:pt x="0" y="7090169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0169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8762"/>
                  </a:lnTo>
                  <a:lnTo>
                    <a:pt x="155676" y="5288762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24" name="object 24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1188777" y="7776005"/>
                  </a:lnTo>
                  <a:lnTo>
                    <a:pt x="1188777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5736" y="3660318"/>
              <a:ext cx="104378" cy="84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7111" y="3578580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34"/>
                  </a:lnTo>
                  <a:lnTo>
                    <a:pt x="54924" y="50634"/>
                  </a:lnTo>
                  <a:lnTo>
                    <a:pt x="54924" y="4089"/>
                  </a:lnTo>
                  <a:lnTo>
                    <a:pt x="46587" y="4089"/>
                  </a:lnTo>
                  <a:lnTo>
                    <a:pt x="46587" y="50634"/>
                  </a:lnTo>
                  <a:lnTo>
                    <a:pt x="8333" y="50634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7111" y="3490074"/>
              <a:ext cx="101606" cy="655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7111" y="3300958"/>
              <a:ext cx="101606" cy="16728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5336" y="2656128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70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65" y="319671"/>
                  </a:lnTo>
                  <a:lnTo>
                    <a:pt x="94183" y="328879"/>
                  </a:lnTo>
                  <a:lnTo>
                    <a:pt x="96037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72" y="372211"/>
                  </a:lnTo>
                  <a:lnTo>
                    <a:pt x="52578" y="374954"/>
                  </a:lnTo>
                  <a:lnTo>
                    <a:pt x="33921" y="372211"/>
                  </a:lnTo>
                  <a:lnTo>
                    <a:pt x="20307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46" y="325094"/>
                  </a:lnTo>
                  <a:lnTo>
                    <a:pt x="393" y="340029"/>
                  </a:lnTo>
                  <a:lnTo>
                    <a:pt x="4076" y="357708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92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37" y="19558"/>
                  </a:lnTo>
                  <a:lnTo>
                    <a:pt x="96037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38"/>
                  </a:lnTo>
                  <a:lnTo>
                    <a:pt x="20586" y="68897"/>
                  </a:lnTo>
                  <a:lnTo>
                    <a:pt x="12065" y="57835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624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29" y="11671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58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92" y="61633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47" y="516051"/>
                  </a:lnTo>
                  <a:lnTo>
                    <a:pt x="85699" y="508076"/>
                  </a:lnTo>
                  <a:lnTo>
                    <a:pt x="85699" y="531279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85686" y="545223"/>
                  </a:lnTo>
                  <a:lnTo>
                    <a:pt x="83388" y="557491"/>
                  </a:lnTo>
                  <a:lnTo>
                    <a:pt x="76911" y="566483"/>
                  </a:lnTo>
                  <a:lnTo>
                    <a:pt x="67017" y="571982"/>
                  </a:lnTo>
                  <a:lnTo>
                    <a:pt x="54368" y="573836"/>
                  </a:lnTo>
                  <a:lnTo>
                    <a:pt x="41503" y="571982"/>
                  </a:lnTo>
                  <a:lnTo>
                    <a:pt x="31483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79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54"/>
                  </a:lnTo>
                  <a:lnTo>
                    <a:pt x="66916" y="504596"/>
                  </a:lnTo>
                  <a:lnTo>
                    <a:pt x="76898" y="510082"/>
                  </a:lnTo>
                  <a:lnTo>
                    <a:pt x="83388" y="519049"/>
                  </a:lnTo>
                  <a:lnTo>
                    <a:pt x="85699" y="531279"/>
                  </a:lnTo>
                  <a:lnTo>
                    <a:pt x="85699" y="508076"/>
                  </a:lnTo>
                  <a:lnTo>
                    <a:pt x="82994" y="504101"/>
                  </a:lnTo>
                  <a:lnTo>
                    <a:pt x="80835" y="502754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21" y="580326"/>
                  </a:lnTo>
                  <a:lnTo>
                    <a:pt x="94030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02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85" y="166433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85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303" y="184416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7111" y="2565629"/>
              <a:ext cx="101606" cy="680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321" y="2380196"/>
              <a:ext cx="110742" cy="11111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7321" y="902513"/>
              <a:ext cx="110742" cy="11137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3976" y="2213102"/>
              <a:ext cx="184741" cy="12979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1478" y="1861312"/>
              <a:ext cx="189781" cy="31923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3976" y="1617396"/>
              <a:ext cx="184741" cy="15595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1478" y="1416304"/>
              <a:ext cx="189781" cy="16642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0758" y="1209218"/>
              <a:ext cx="195538" cy="1783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3967" y="104114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4003" y="14224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6212" y="0"/>
              <a:ext cx="12700" cy="833119"/>
            </a:xfrm>
            <a:custGeom>
              <a:avLst/>
              <a:gdLst/>
              <a:ahLst/>
              <a:cxnLst/>
              <a:rect l="l" t="t" r="r" b="b"/>
              <a:pathLst>
                <a:path w="12700" h="833119">
                  <a:moveTo>
                    <a:pt x="0" y="832548"/>
                  </a:moveTo>
                  <a:lnTo>
                    <a:pt x="12701" y="832548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2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91921" y="3840848"/>
              <a:ext cx="0" cy="3177540"/>
            </a:xfrm>
            <a:custGeom>
              <a:avLst/>
              <a:gdLst/>
              <a:ahLst/>
              <a:cxnLst/>
              <a:rect l="l" t="t" r="r" b="b"/>
              <a:pathLst>
                <a:path h="3177540">
                  <a:moveTo>
                    <a:pt x="0" y="3177231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9575" y="7095797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2" y="0"/>
                  </a:moveTo>
                  <a:lnTo>
                    <a:pt x="26654" y="0"/>
                  </a:lnTo>
                  <a:lnTo>
                    <a:pt x="0" y="23166"/>
                  </a:lnTo>
                  <a:lnTo>
                    <a:pt x="0" y="37186"/>
                  </a:lnTo>
                  <a:lnTo>
                    <a:pt x="26423" y="14157"/>
                  </a:lnTo>
                  <a:lnTo>
                    <a:pt x="27094" y="14157"/>
                  </a:lnTo>
                  <a:lnTo>
                    <a:pt x="27094" y="147793"/>
                  </a:lnTo>
                  <a:lnTo>
                    <a:pt x="37382" y="147793"/>
                  </a:lnTo>
                  <a:lnTo>
                    <a:pt x="37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1287" y="7093798"/>
              <a:ext cx="70110" cy="149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94515" y="3217851"/>
            <a:ext cx="3808095" cy="3808095"/>
            <a:chOff x="5594515" y="3217851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599276" y="3223322"/>
              <a:ext cx="3580726" cy="37973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99276" y="3222612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2"/>
                  </a:lnTo>
                  <a:lnTo>
                    <a:pt x="2321493" y="47170"/>
                  </a:lnTo>
                  <a:lnTo>
                    <a:pt x="2366577" y="57997"/>
                  </a:lnTo>
                  <a:lnTo>
                    <a:pt x="2411236" y="69889"/>
                  </a:lnTo>
                  <a:lnTo>
                    <a:pt x="2455457" y="82832"/>
                  </a:lnTo>
                  <a:lnTo>
                    <a:pt x="2499225" y="96812"/>
                  </a:lnTo>
                  <a:lnTo>
                    <a:pt x="2542526" y="111814"/>
                  </a:lnTo>
                  <a:lnTo>
                    <a:pt x="2585345" y="127824"/>
                  </a:lnTo>
                  <a:lnTo>
                    <a:pt x="2627669" y="144828"/>
                  </a:lnTo>
                  <a:lnTo>
                    <a:pt x="2669483" y="162812"/>
                  </a:lnTo>
                  <a:lnTo>
                    <a:pt x="2710773" y="181761"/>
                  </a:lnTo>
                  <a:lnTo>
                    <a:pt x="2751525" y="201661"/>
                  </a:lnTo>
                  <a:lnTo>
                    <a:pt x="2791724" y="222498"/>
                  </a:lnTo>
                  <a:lnTo>
                    <a:pt x="2831357" y="244258"/>
                  </a:lnTo>
                  <a:lnTo>
                    <a:pt x="2870408" y="266926"/>
                  </a:lnTo>
                  <a:lnTo>
                    <a:pt x="2908865" y="290488"/>
                  </a:lnTo>
                  <a:lnTo>
                    <a:pt x="2946712" y="314930"/>
                  </a:lnTo>
                  <a:lnTo>
                    <a:pt x="2983935" y="340238"/>
                  </a:lnTo>
                  <a:lnTo>
                    <a:pt x="3020520" y="366398"/>
                  </a:lnTo>
                  <a:lnTo>
                    <a:pt x="3056453" y="393394"/>
                  </a:lnTo>
                  <a:lnTo>
                    <a:pt x="3091720" y="421214"/>
                  </a:lnTo>
                  <a:lnTo>
                    <a:pt x="3126306" y="449842"/>
                  </a:lnTo>
                  <a:lnTo>
                    <a:pt x="3160197" y="479265"/>
                  </a:lnTo>
                  <a:lnTo>
                    <a:pt x="3193380" y="509469"/>
                  </a:lnTo>
                  <a:lnTo>
                    <a:pt x="3225838" y="540438"/>
                  </a:lnTo>
                  <a:lnTo>
                    <a:pt x="3257559" y="572159"/>
                  </a:lnTo>
                  <a:lnTo>
                    <a:pt x="3288529" y="604618"/>
                  </a:lnTo>
                  <a:lnTo>
                    <a:pt x="3318732" y="637800"/>
                  </a:lnTo>
                  <a:lnTo>
                    <a:pt x="3348155" y="671691"/>
                  </a:lnTo>
                  <a:lnTo>
                    <a:pt x="3376784" y="706277"/>
                  </a:lnTo>
                  <a:lnTo>
                    <a:pt x="3404603" y="741544"/>
                  </a:lnTo>
                  <a:lnTo>
                    <a:pt x="3431600" y="777477"/>
                  </a:lnTo>
                  <a:lnTo>
                    <a:pt x="3457759" y="814063"/>
                  </a:lnTo>
                  <a:lnTo>
                    <a:pt x="3483067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7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7"/>
                  </a:lnTo>
                  <a:lnTo>
                    <a:pt x="3575500" y="2791737"/>
                  </a:lnTo>
                  <a:lnTo>
                    <a:pt x="3553740" y="2831369"/>
                  </a:lnTo>
                  <a:lnTo>
                    <a:pt x="3531072" y="2870421"/>
                  </a:lnTo>
                  <a:lnTo>
                    <a:pt x="3507510" y="2908877"/>
                  </a:lnTo>
                  <a:lnTo>
                    <a:pt x="3483067" y="2946724"/>
                  </a:lnTo>
                  <a:lnTo>
                    <a:pt x="3457759" y="2983947"/>
                  </a:lnTo>
                  <a:lnTo>
                    <a:pt x="3431600" y="3020533"/>
                  </a:lnTo>
                  <a:lnTo>
                    <a:pt x="3404603" y="3056466"/>
                  </a:lnTo>
                  <a:lnTo>
                    <a:pt x="3376784" y="3091732"/>
                  </a:lnTo>
                  <a:lnTo>
                    <a:pt x="3348155" y="3126318"/>
                  </a:lnTo>
                  <a:lnTo>
                    <a:pt x="3318732" y="3160210"/>
                  </a:lnTo>
                  <a:lnTo>
                    <a:pt x="3288529" y="3193392"/>
                  </a:lnTo>
                  <a:lnTo>
                    <a:pt x="3257559" y="3225850"/>
                  </a:lnTo>
                  <a:lnTo>
                    <a:pt x="3225838" y="3257572"/>
                  </a:lnTo>
                  <a:lnTo>
                    <a:pt x="3193380" y="3288541"/>
                  </a:lnTo>
                  <a:lnTo>
                    <a:pt x="3160197" y="3318744"/>
                  </a:lnTo>
                  <a:lnTo>
                    <a:pt x="3126306" y="3348167"/>
                  </a:lnTo>
                  <a:lnTo>
                    <a:pt x="3091720" y="3376796"/>
                  </a:lnTo>
                  <a:lnTo>
                    <a:pt x="3056453" y="3404615"/>
                  </a:lnTo>
                  <a:lnTo>
                    <a:pt x="3020520" y="3431612"/>
                  </a:lnTo>
                  <a:lnTo>
                    <a:pt x="2983935" y="3457771"/>
                  </a:lnTo>
                  <a:lnTo>
                    <a:pt x="2946712" y="3483079"/>
                  </a:lnTo>
                  <a:lnTo>
                    <a:pt x="2908865" y="3507521"/>
                  </a:lnTo>
                  <a:lnTo>
                    <a:pt x="2870408" y="3531084"/>
                  </a:lnTo>
                  <a:lnTo>
                    <a:pt x="2831357" y="3553752"/>
                  </a:lnTo>
                  <a:lnTo>
                    <a:pt x="2791724" y="3575511"/>
                  </a:lnTo>
                  <a:lnTo>
                    <a:pt x="2751525" y="3596348"/>
                  </a:lnTo>
                  <a:lnTo>
                    <a:pt x="2710773" y="3616248"/>
                  </a:lnTo>
                  <a:lnTo>
                    <a:pt x="2669483" y="3635197"/>
                  </a:lnTo>
                  <a:lnTo>
                    <a:pt x="2627669" y="3653181"/>
                  </a:lnTo>
                  <a:lnTo>
                    <a:pt x="2585345" y="3670185"/>
                  </a:lnTo>
                  <a:lnTo>
                    <a:pt x="2542526" y="3686195"/>
                  </a:lnTo>
                  <a:lnTo>
                    <a:pt x="2499225" y="3701197"/>
                  </a:lnTo>
                  <a:lnTo>
                    <a:pt x="2455457" y="3715177"/>
                  </a:lnTo>
                  <a:lnTo>
                    <a:pt x="2411236" y="3728120"/>
                  </a:lnTo>
                  <a:lnTo>
                    <a:pt x="2366577" y="3740012"/>
                  </a:lnTo>
                  <a:lnTo>
                    <a:pt x="2321493" y="3750839"/>
                  </a:lnTo>
                  <a:lnTo>
                    <a:pt x="2275999" y="3760587"/>
                  </a:lnTo>
                  <a:lnTo>
                    <a:pt x="2230110" y="3769242"/>
                  </a:lnTo>
                  <a:lnTo>
                    <a:pt x="2183838" y="3776789"/>
                  </a:lnTo>
                  <a:lnTo>
                    <a:pt x="2137200" y="3783213"/>
                  </a:lnTo>
                  <a:lnTo>
                    <a:pt x="2090208" y="3788502"/>
                  </a:lnTo>
                  <a:lnTo>
                    <a:pt x="2042877" y="3792640"/>
                  </a:lnTo>
                  <a:lnTo>
                    <a:pt x="1995221" y="3795614"/>
                  </a:lnTo>
                  <a:lnTo>
                    <a:pt x="1947255" y="3797408"/>
                  </a:lnTo>
                  <a:lnTo>
                    <a:pt x="1898992" y="3798009"/>
                  </a:lnTo>
                  <a:lnTo>
                    <a:pt x="1850731" y="3797408"/>
                  </a:lnTo>
                  <a:lnTo>
                    <a:pt x="1802765" y="3795614"/>
                  </a:lnTo>
                  <a:lnTo>
                    <a:pt x="1755110" y="3792640"/>
                  </a:lnTo>
                  <a:lnTo>
                    <a:pt x="1707779" y="3788502"/>
                  </a:lnTo>
                  <a:lnTo>
                    <a:pt x="1660788" y="3783213"/>
                  </a:lnTo>
                  <a:lnTo>
                    <a:pt x="1614150" y="3776789"/>
                  </a:lnTo>
                  <a:lnTo>
                    <a:pt x="1567879" y="3769242"/>
                  </a:lnTo>
                  <a:lnTo>
                    <a:pt x="1521989" y="3760587"/>
                  </a:lnTo>
                  <a:lnTo>
                    <a:pt x="1476496" y="3750839"/>
                  </a:lnTo>
                  <a:lnTo>
                    <a:pt x="1431413" y="3740012"/>
                  </a:lnTo>
                  <a:lnTo>
                    <a:pt x="1386754" y="3728120"/>
                  </a:lnTo>
                  <a:lnTo>
                    <a:pt x="1342534" y="3715177"/>
                  </a:lnTo>
                  <a:lnTo>
                    <a:pt x="1298766" y="3701197"/>
                  </a:lnTo>
                  <a:lnTo>
                    <a:pt x="1255466" y="3686195"/>
                  </a:lnTo>
                  <a:lnTo>
                    <a:pt x="1212647" y="3670185"/>
                  </a:lnTo>
                  <a:lnTo>
                    <a:pt x="1170323" y="3653181"/>
                  </a:lnTo>
                  <a:lnTo>
                    <a:pt x="1128509" y="3635197"/>
                  </a:lnTo>
                  <a:lnTo>
                    <a:pt x="1087219" y="3616248"/>
                  </a:lnTo>
                  <a:lnTo>
                    <a:pt x="1046468" y="3596348"/>
                  </a:lnTo>
                  <a:lnTo>
                    <a:pt x="1006269" y="3575511"/>
                  </a:lnTo>
                  <a:lnTo>
                    <a:pt x="966637" y="3553752"/>
                  </a:lnTo>
                  <a:lnTo>
                    <a:pt x="927585" y="3531084"/>
                  </a:lnTo>
                  <a:lnTo>
                    <a:pt x="889129" y="3507521"/>
                  </a:lnTo>
                  <a:lnTo>
                    <a:pt x="851283" y="3483079"/>
                  </a:lnTo>
                  <a:lnTo>
                    <a:pt x="814060" y="3457771"/>
                  </a:lnTo>
                  <a:lnTo>
                    <a:pt x="777475" y="3431612"/>
                  </a:lnTo>
                  <a:lnTo>
                    <a:pt x="741542" y="3404615"/>
                  </a:lnTo>
                  <a:lnTo>
                    <a:pt x="706275" y="3376796"/>
                  </a:lnTo>
                  <a:lnTo>
                    <a:pt x="671689" y="3348167"/>
                  </a:lnTo>
                  <a:lnTo>
                    <a:pt x="637798" y="3318744"/>
                  </a:lnTo>
                  <a:lnTo>
                    <a:pt x="604616" y="3288541"/>
                  </a:lnTo>
                  <a:lnTo>
                    <a:pt x="572158" y="3257572"/>
                  </a:lnTo>
                  <a:lnTo>
                    <a:pt x="540437" y="3225850"/>
                  </a:lnTo>
                  <a:lnTo>
                    <a:pt x="509467" y="3193392"/>
                  </a:lnTo>
                  <a:lnTo>
                    <a:pt x="479264" y="3160210"/>
                  </a:lnTo>
                  <a:lnTo>
                    <a:pt x="449841" y="3126318"/>
                  </a:lnTo>
                  <a:lnTo>
                    <a:pt x="421213" y="3091732"/>
                  </a:lnTo>
                  <a:lnTo>
                    <a:pt x="393393" y="3056466"/>
                  </a:lnTo>
                  <a:lnTo>
                    <a:pt x="366397" y="3020533"/>
                  </a:lnTo>
                  <a:lnTo>
                    <a:pt x="340237" y="2983947"/>
                  </a:lnTo>
                  <a:lnTo>
                    <a:pt x="314930" y="2946724"/>
                  </a:lnTo>
                  <a:lnTo>
                    <a:pt x="290487" y="2908877"/>
                  </a:lnTo>
                  <a:lnTo>
                    <a:pt x="266925" y="2870421"/>
                  </a:lnTo>
                  <a:lnTo>
                    <a:pt x="244257" y="2831369"/>
                  </a:lnTo>
                  <a:lnTo>
                    <a:pt x="222497" y="2791737"/>
                  </a:lnTo>
                  <a:lnTo>
                    <a:pt x="201661" y="2751537"/>
                  </a:lnTo>
                  <a:lnTo>
                    <a:pt x="181760" y="2710786"/>
                  </a:lnTo>
                  <a:lnTo>
                    <a:pt x="162812" y="2669496"/>
                  </a:lnTo>
                  <a:lnTo>
                    <a:pt x="144828" y="2627682"/>
                  </a:lnTo>
                  <a:lnTo>
                    <a:pt x="127824" y="2585358"/>
                  </a:lnTo>
                  <a:lnTo>
                    <a:pt x="111814" y="2542538"/>
                  </a:lnTo>
                  <a:lnTo>
                    <a:pt x="96812" y="2499237"/>
                  </a:lnTo>
                  <a:lnTo>
                    <a:pt x="82832" y="2455470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0" y="1087224"/>
                  </a:lnTo>
                  <a:lnTo>
                    <a:pt x="201661" y="1046472"/>
                  </a:lnTo>
                  <a:lnTo>
                    <a:pt x="222497" y="1006273"/>
                  </a:lnTo>
                  <a:lnTo>
                    <a:pt x="244257" y="966641"/>
                  </a:lnTo>
                  <a:lnTo>
                    <a:pt x="266925" y="927589"/>
                  </a:lnTo>
                  <a:lnTo>
                    <a:pt x="290487" y="889133"/>
                  </a:lnTo>
                  <a:lnTo>
                    <a:pt x="314930" y="851286"/>
                  </a:lnTo>
                  <a:lnTo>
                    <a:pt x="340237" y="814063"/>
                  </a:lnTo>
                  <a:lnTo>
                    <a:pt x="366397" y="777477"/>
                  </a:lnTo>
                  <a:lnTo>
                    <a:pt x="393393" y="741544"/>
                  </a:lnTo>
                  <a:lnTo>
                    <a:pt x="421213" y="706277"/>
                  </a:lnTo>
                  <a:lnTo>
                    <a:pt x="449841" y="671691"/>
                  </a:lnTo>
                  <a:lnTo>
                    <a:pt x="479264" y="637800"/>
                  </a:lnTo>
                  <a:lnTo>
                    <a:pt x="509467" y="604618"/>
                  </a:lnTo>
                  <a:lnTo>
                    <a:pt x="540437" y="572159"/>
                  </a:lnTo>
                  <a:lnTo>
                    <a:pt x="572158" y="540438"/>
                  </a:lnTo>
                  <a:lnTo>
                    <a:pt x="604616" y="509469"/>
                  </a:lnTo>
                  <a:lnTo>
                    <a:pt x="637798" y="479265"/>
                  </a:lnTo>
                  <a:lnTo>
                    <a:pt x="671689" y="449842"/>
                  </a:lnTo>
                  <a:lnTo>
                    <a:pt x="706275" y="421214"/>
                  </a:lnTo>
                  <a:lnTo>
                    <a:pt x="741542" y="393394"/>
                  </a:lnTo>
                  <a:lnTo>
                    <a:pt x="777475" y="366398"/>
                  </a:lnTo>
                  <a:lnTo>
                    <a:pt x="814060" y="340238"/>
                  </a:lnTo>
                  <a:lnTo>
                    <a:pt x="851283" y="314930"/>
                  </a:lnTo>
                  <a:lnTo>
                    <a:pt x="889129" y="290488"/>
                  </a:lnTo>
                  <a:lnTo>
                    <a:pt x="927585" y="266926"/>
                  </a:lnTo>
                  <a:lnTo>
                    <a:pt x="966637" y="244258"/>
                  </a:lnTo>
                  <a:lnTo>
                    <a:pt x="1006269" y="222498"/>
                  </a:lnTo>
                  <a:lnTo>
                    <a:pt x="1046468" y="201661"/>
                  </a:lnTo>
                  <a:lnTo>
                    <a:pt x="1087219" y="181761"/>
                  </a:lnTo>
                  <a:lnTo>
                    <a:pt x="1128509" y="162812"/>
                  </a:lnTo>
                  <a:lnTo>
                    <a:pt x="1170323" y="144828"/>
                  </a:lnTo>
                  <a:lnTo>
                    <a:pt x="1212647" y="127824"/>
                  </a:lnTo>
                  <a:lnTo>
                    <a:pt x="1255466" y="111814"/>
                  </a:lnTo>
                  <a:lnTo>
                    <a:pt x="1298766" y="96812"/>
                  </a:lnTo>
                  <a:lnTo>
                    <a:pt x="1342534" y="82832"/>
                  </a:lnTo>
                  <a:lnTo>
                    <a:pt x="1386754" y="69889"/>
                  </a:lnTo>
                  <a:lnTo>
                    <a:pt x="1431413" y="57997"/>
                  </a:lnTo>
                  <a:lnTo>
                    <a:pt x="1476496" y="47170"/>
                  </a:lnTo>
                  <a:lnTo>
                    <a:pt x="1521989" y="37422"/>
                  </a:lnTo>
                  <a:lnTo>
                    <a:pt x="1567879" y="28767"/>
                  </a:lnTo>
                  <a:lnTo>
                    <a:pt x="1614150" y="21220"/>
                  </a:lnTo>
                  <a:lnTo>
                    <a:pt x="1660788" y="14795"/>
                  </a:lnTo>
                  <a:lnTo>
                    <a:pt x="1707779" y="9507"/>
                  </a:lnTo>
                  <a:lnTo>
                    <a:pt x="1755110" y="5369"/>
                  </a:lnTo>
                  <a:lnTo>
                    <a:pt x="1802765" y="2395"/>
                  </a:lnTo>
                  <a:lnTo>
                    <a:pt x="1850731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500313" y="693966"/>
            <a:ext cx="583565" cy="133350"/>
            <a:chOff x="1500313" y="693966"/>
            <a:chExt cx="583565" cy="133350"/>
          </a:xfrm>
        </p:grpSpPr>
        <p:sp>
          <p:nvSpPr>
            <p:cNvPr id="6" name="object 6"/>
            <p:cNvSpPr/>
            <p:nvPr/>
          </p:nvSpPr>
          <p:spPr>
            <a:xfrm>
              <a:off x="1500313" y="693966"/>
              <a:ext cx="345744" cy="1328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7350" y="695706"/>
              <a:ext cx="206095" cy="1295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598006" y="900963"/>
            <a:ext cx="3798201" cy="1514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4001" y="900972"/>
            <a:ext cx="3797998" cy="6117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11" name="object 11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0" y="0"/>
                  </a:lnTo>
                  <a:lnTo>
                    <a:pt x="1187772" y="0"/>
                  </a:lnTo>
                  <a:lnTo>
                    <a:pt x="1187772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5980" y="6873875"/>
              <a:ext cx="211500" cy="1392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5652" y="6603652"/>
              <a:ext cx="157767" cy="2370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7635" y="6352667"/>
              <a:ext cx="216061" cy="23152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5980" y="6195974"/>
              <a:ext cx="157439" cy="1239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5980" y="6043892"/>
              <a:ext cx="157716" cy="1267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7132" y="5871832"/>
              <a:ext cx="206193" cy="13919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2628" y="579020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9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5980" y="5611304"/>
              <a:ext cx="211500" cy="1392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5652" y="5341087"/>
              <a:ext cx="157767" cy="2370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857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1019"/>
                  </a:moveTo>
                  <a:lnTo>
                    <a:pt x="0" y="7091019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1019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89613"/>
                  </a:lnTo>
                  <a:lnTo>
                    <a:pt x="155663" y="528961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9719778" y="0"/>
            <a:ext cx="1188720" cy="7776209"/>
            <a:chOff x="9719778" y="0"/>
            <a:chExt cx="1188720" cy="7776209"/>
          </a:xfrm>
        </p:grpSpPr>
        <p:sp>
          <p:nvSpPr>
            <p:cNvPr id="23" name="object 23"/>
            <p:cNvSpPr/>
            <p:nvPr/>
          </p:nvSpPr>
          <p:spPr>
            <a:xfrm>
              <a:off x="9719778" y="0"/>
              <a:ext cx="1188720" cy="7776209"/>
            </a:xfrm>
            <a:custGeom>
              <a:avLst/>
              <a:gdLst/>
              <a:ahLst/>
              <a:cxnLst/>
              <a:rect l="l" t="t" r="r" b="b"/>
              <a:pathLst>
                <a:path w="1188720" h="7776209">
                  <a:moveTo>
                    <a:pt x="1188224" y="0"/>
                  </a:moveTo>
                  <a:lnTo>
                    <a:pt x="0" y="0"/>
                  </a:lnTo>
                  <a:lnTo>
                    <a:pt x="0" y="7776005"/>
                  </a:lnTo>
                  <a:lnTo>
                    <a:pt x="1188224" y="7776005"/>
                  </a:lnTo>
                  <a:lnTo>
                    <a:pt x="1188224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89869" y="3659721"/>
              <a:ext cx="104381" cy="841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91241" y="3577983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81" y="0"/>
                  </a:lnTo>
                  <a:lnTo>
                    <a:pt x="93281" y="50634"/>
                  </a:lnTo>
                  <a:lnTo>
                    <a:pt x="54927" y="50634"/>
                  </a:lnTo>
                  <a:lnTo>
                    <a:pt x="54927" y="4089"/>
                  </a:lnTo>
                  <a:lnTo>
                    <a:pt x="46596" y="4089"/>
                  </a:lnTo>
                  <a:lnTo>
                    <a:pt x="46596" y="50634"/>
                  </a:lnTo>
                  <a:lnTo>
                    <a:pt x="8343" y="50634"/>
                  </a:lnTo>
                  <a:lnTo>
                    <a:pt x="834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91241" y="3489477"/>
              <a:ext cx="101612" cy="6551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91241" y="3300362"/>
              <a:ext cx="101612" cy="1672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89476" y="2655532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58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71"/>
                  </a:lnTo>
                  <a:lnTo>
                    <a:pt x="94183" y="328879"/>
                  </a:lnTo>
                  <a:lnTo>
                    <a:pt x="96050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72" y="372211"/>
                  </a:lnTo>
                  <a:lnTo>
                    <a:pt x="52578" y="374954"/>
                  </a:lnTo>
                  <a:lnTo>
                    <a:pt x="33921" y="372211"/>
                  </a:lnTo>
                  <a:lnTo>
                    <a:pt x="20294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03" y="319671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33" y="325094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38"/>
                  </a:lnTo>
                  <a:lnTo>
                    <a:pt x="20586" y="68897"/>
                  </a:lnTo>
                  <a:lnTo>
                    <a:pt x="12065" y="57835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624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29" y="11671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89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35" y="516039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68" y="573836"/>
                  </a:lnTo>
                  <a:lnTo>
                    <a:pt x="41503" y="571982"/>
                  </a:lnTo>
                  <a:lnTo>
                    <a:pt x="31470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14" y="502754"/>
                  </a:lnTo>
                  <a:lnTo>
                    <a:pt x="66903" y="504596"/>
                  </a:lnTo>
                  <a:lnTo>
                    <a:pt x="76898" y="510082"/>
                  </a:lnTo>
                  <a:lnTo>
                    <a:pt x="83375" y="519049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22" y="502754"/>
                  </a:lnTo>
                  <a:lnTo>
                    <a:pt x="70370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49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80835" y="573836"/>
                  </a:lnTo>
                  <a:lnTo>
                    <a:pt x="83007" y="572490"/>
                  </a:lnTo>
                  <a:lnTo>
                    <a:pt x="91147" y="560476"/>
                  </a:lnTo>
                  <a:lnTo>
                    <a:pt x="94018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02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290" y="184416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91241" y="2565031"/>
              <a:ext cx="101612" cy="680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11459" y="2379599"/>
              <a:ext cx="110744" cy="11111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11459" y="901916"/>
              <a:ext cx="110744" cy="11137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08106" y="2212505"/>
              <a:ext cx="184746" cy="12979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05617" y="1860715"/>
              <a:ext cx="189776" cy="31923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08106" y="1616799"/>
              <a:ext cx="184746" cy="15595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05617" y="1415707"/>
              <a:ext cx="189776" cy="1664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04893" y="1208621"/>
              <a:ext cx="195541" cy="1783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8107" y="103987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8420"/>
                  </a:moveTo>
                  <a:lnTo>
                    <a:pt x="24003" y="5842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6747" y="0"/>
              <a:ext cx="12700" cy="827405"/>
            </a:xfrm>
            <a:custGeom>
              <a:avLst/>
              <a:gdLst/>
              <a:ahLst/>
              <a:cxnLst/>
              <a:rect l="l" t="t" r="r" b="b"/>
              <a:pathLst>
                <a:path w="12700" h="827405">
                  <a:moveTo>
                    <a:pt x="0" y="827189"/>
                  </a:moveTo>
                  <a:lnTo>
                    <a:pt x="12701" y="82718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71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186059" y="3845204"/>
              <a:ext cx="0" cy="3172460"/>
            </a:xfrm>
            <a:custGeom>
              <a:avLst/>
              <a:gdLst/>
              <a:ahLst/>
              <a:cxnLst/>
              <a:rect l="l" t="t" r="r" b="b"/>
              <a:pathLst>
                <a:path h="3172460">
                  <a:moveTo>
                    <a:pt x="0" y="3172278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115815" y="7093737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76" y="0"/>
                  </a:moveTo>
                  <a:lnTo>
                    <a:pt x="26657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15" y="14159"/>
                  </a:lnTo>
                  <a:lnTo>
                    <a:pt x="27089" y="14159"/>
                  </a:lnTo>
                  <a:lnTo>
                    <a:pt x="27089" y="147794"/>
                  </a:lnTo>
                  <a:lnTo>
                    <a:pt x="37376" y="147794"/>
                  </a:lnTo>
                  <a:lnTo>
                    <a:pt x="37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187469" y="7091739"/>
              <a:ext cx="73266" cy="15182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4001" y="691642"/>
            <a:ext cx="533400" cy="133350"/>
            <a:chOff x="1494001" y="691642"/>
            <a:chExt cx="533400" cy="133350"/>
          </a:xfrm>
        </p:grpSpPr>
        <p:sp>
          <p:nvSpPr>
            <p:cNvPr id="3" name="object 3"/>
            <p:cNvSpPr/>
            <p:nvPr/>
          </p:nvSpPr>
          <p:spPr>
            <a:xfrm>
              <a:off x="1494001" y="691642"/>
              <a:ext cx="114134" cy="1328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29357" y="691642"/>
              <a:ext cx="224294" cy="1328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77858" y="693382"/>
              <a:ext cx="102552" cy="1293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11704" y="764286"/>
              <a:ext cx="15875" cy="58419"/>
            </a:xfrm>
            <a:custGeom>
              <a:avLst/>
              <a:gdLst/>
              <a:ahLst/>
              <a:cxnLst/>
              <a:rect l="l" t="t" r="r" b="b"/>
              <a:pathLst>
                <a:path w="15875" h="58419">
                  <a:moveTo>
                    <a:pt x="0" y="58420"/>
                  </a:moveTo>
                  <a:lnTo>
                    <a:pt x="15671" y="58420"/>
                  </a:lnTo>
                  <a:lnTo>
                    <a:pt x="15671" y="0"/>
                  </a:lnTo>
                  <a:lnTo>
                    <a:pt x="0" y="0"/>
                  </a:lnTo>
                  <a:lnTo>
                    <a:pt x="0" y="584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011704" y="693166"/>
            <a:ext cx="100330" cy="129539"/>
          </a:xfrm>
          <a:custGeom>
            <a:avLst/>
            <a:gdLst/>
            <a:ahLst/>
            <a:cxnLst/>
            <a:rect l="l" t="t" r="r" b="b"/>
            <a:pathLst>
              <a:path w="100330" h="129540">
                <a:moveTo>
                  <a:pt x="100266" y="0"/>
                </a:moveTo>
                <a:lnTo>
                  <a:pt x="84620" y="0"/>
                </a:lnTo>
                <a:lnTo>
                  <a:pt x="84620" y="58420"/>
                </a:lnTo>
                <a:lnTo>
                  <a:pt x="15671" y="58420"/>
                </a:lnTo>
                <a:lnTo>
                  <a:pt x="15671" y="0"/>
                </a:lnTo>
                <a:lnTo>
                  <a:pt x="0" y="0"/>
                </a:lnTo>
                <a:lnTo>
                  <a:pt x="0" y="58420"/>
                </a:lnTo>
                <a:lnTo>
                  <a:pt x="0" y="71120"/>
                </a:lnTo>
                <a:lnTo>
                  <a:pt x="84620" y="71120"/>
                </a:lnTo>
                <a:lnTo>
                  <a:pt x="84620" y="129540"/>
                </a:lnTo>
                <a:lnTo>
                  <a:pt x="100266" y="129540"/>
                </a:lnTo>
                <a:lnTo>
                  <a:pt x="100266" y="71120"/>
                </a:lnTo>
                <a:lnTo>
                  <a:pt x="100266" y="58420"/>
                </a:lnTo>
                <a:lnTo>
                  <a:pt x="10026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594286" y="3215527"/>
            <a:ext cx="3808095" cy="3808095"/>
            <a:chOff x="5594286" y="3215527"/>
            <a:chExt cx="3808095" cy="3808095"/>
          </a:xfrm>
        </p:grpSpPr>
        <p:sp>
          <p:nvSpPr>
            <p:cNvPr id="9" name="object 9"/>
            <p:cNvSpPr/>
            <p:nvPr/>
          </p:nvSpPr>
          <p:spPr>
            <a:xfrm>
              <a:off x="5599047" y="3220999"/>
              <a:ext cx="3220224" cy="31830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99047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2" y="2395"/>
                  </a:lnTo>
                  <a:lnTo>
                    <a:pt x="2042888" y="5369"/>
                  </a:lnTo>
                  <a:lnTo>
                    <a:pt x="2090218" y="9507"/>
                  </a:lnTo>
                  <a:lnTo>
                    <a:pt x="2137210" y="14795"/>
                  </a:lnTo>
                  <a:lnTo>
                    <a:pt x="2183848" y="21220"/>
                  </a:lnTo>
                  <a:lnTo>
                    <a:pt x="2230119" y="28767"/>
                  </a:lnTo>
                  <a:lnTo>
                    <a:pt x="2276008" y="37422"/>
                  </a:lnTo>
                  <a:lnTo>
                    <a:pt x="2321501" y="47170"/>
                  </a:lnTo>
                  <a:lnTo>
                    <a:pt x="2366585" y="57997"/>
                  </a:lnTo>
                  <a:lnTo>
                    <a:pt x="2411244" y="69889"/>
                  </a:lnTo>
                  <a:lnTo>
                    <a:pt x="2455464" y="82832"/>
                  </a:lnTo>
                  <a:lnTo>
                    <a:pt x="2499231" y="96812"/>
                  </a:lnTo>
                  <a:lnTo>
                    <a:pt x="2542532" y="111814"/>
                  </a:lnTo>
                  <a:lnTo>
                    <a:pt x="2585351" y="127824"/>
                  </a:lnTo>
                  <a:lnTo>
                    <a:pt x="2627674" y="144828"/>
                  </a:lnTo>
                  <a:lnTo>
                    <a:pt x="2669488" y="162812"/>
                  </a:lnTo>
                  <a:lnTo>
                    <a:pt x="2710778" y="181761"/>
                  </a:lnTo>
                  <a:lnTo>
                    <a:pt x="2751530" y="201661"/>
                  </a:lnTo>
                  <a:lnTo>
                    <a:pt x="2791729" y="222498"/>
                  </a:lnTo>
                  <a:lnTo>
                    <a:pt x="2831361" y="244258"/>
                  </a:lnTo>
                  <a:lnTo>
                    <a:pt x="2870412" y="266926"/>
                  </a:lnTo>
                  <a:lnTo>
                    <a:pt x="2908868" y="290488"/>
                  </a:lnTo>
                  <a:lnTo>
                    <a:pt x="2946715" y="314930"/>
                  </a:lnTo>
                  <a:lnTo>
                    <a:pt x="2983938" y="340238"/>
                  </a:lnTo>
                  <a:lnTo>
                    <a:pt x="3020523" y="366398"/>
                  </a:lnTo>
                  <a:lnTo>
                    <a:pt x="3056456" y="393394"/>
                  </a:lnTo>
                  <a:lnTo>
                    <a:pt x="3091722" y="421214"/>
                  </a:lnTo>
                  <a:lnTo>
                    <a:pt x="3126308" y="449842"/>
                  </a:lnTo>
                  <a:lnTo>
                    <a:pt x="3160199" y="479265"/>
                  </a:lnTo>
                  <a:lnTo>
                    <a:pt x="3193381" y="509469"/>
                  </a:lnTo>
                  <a:lnTo>
                    <a:pt x="3225840" y="540438"/>
                  </a:lnTo>
                  <a:lnTo>
                    <a:pt x="3257561" y="572159"/>
                  </a:lnTo>
                  <a:lnTo>
                    <a:pt x="3288530" y="604618"/>
                  </a:lnTo>
                  <a:lnTo>
                    <a:pt x="3318733" y="637800"/>
                  </a:lnTo>
                  <a:lnTo>
                    <a:pt x="3348156" y="671691"/>
                  </a:lnTo>
                  <a:lnTo>
                    <a:pt x="3376785" y="706277"/>
                  </a:lnTo>
                  <a:lnTo>
                    <a:pt x="3404604" y="741544"/>
                  </a:lnTo>
                  <a:lnTo>
                    <a:pt x="3431601" y="777477"/>
                  </a:lnTo>
                  <a:lnTo>
                    <a:pt x="3457760" y="814063"/>
                  </a:lnTo>
                  <a:lnTo>
                    <a:pt x="3483068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8" y="2946724"/>
                  </a:lnTo>
                  <a:lnTo>
                    <a:pt x="3457760" y="2983948"/>
                  </a:lnTo>
                  <a:lnTo>
                    <a:pt x="3431601" y="3020533"/>
                  </a:lnTo>
                  <a:lnTo>
                    <a:pt x="3404604" y="3056466"/>
                  </a:lnTo>
                  <a:lnTo>
                    <a:pt x="3376785" y="3091733"/>
                  </a:lnTo>
                  <a:lnTo>
                    <a:pt x="3348156" y="3126319"/>
                  </a:lnTo>
                  <a:lnTo>
                    <a:pt x="3318733" y="3160210"/>
                  </a:lnTo>
                  <a:lnTo>
                    <a:pt x="3288530" y="3193392"/>
                  </a:lnTo>
                  <a:lnTo>
                    <a:pt x="3257561" y="3225851"/>
                  </a:lnTo>
                  <a:lnTo>
                    <a:pt x="3225840" y="3257572"/>
                  </a:lnTo>
                  <a:lnTo>
                    <a:pt x="3193381" y="3288542"/>
                  </a:lnTo>
                  <a:lnTo>
                    <a:pt x="3160199" y="3318745"/>
                  </a:lnTo>
                  <a:lnTo>
                    <a:pt x="3126308" y="3348168"/>
                  </a:lnTo>
                  <a:lnTo>
                    <a:pt x="3091722" y="3376796"/>
                  </a:lnTo>
                  <a:lnTo>
                    <a:pt x="3056456" y="3404616"/>
                  </a:lnTo>
                  <a:lnTo>
                    <a:pt x="3020523" y="3431613"/>
                  </a:lnTo>
                  <a:lnTo>
                    <a:pt x="2983938" y="3457772"/>
                  </a:lnTo>
                  <a:lnTo>
                    <a:pt x="2946715" y="3483080"/>
                  </a:lnTo>
                  <a:lnTo>
                    <a:pt x="2908868" y="3507522"/>
                  </a:lnTo>
                  <a:lnTo>
                    <a:pt x="2870412" y="3531085"/>
                  </a:lnTo>
                  <a:lnTo>
                    <a:pt x="2831361" y="3553753"/>
                  </a:lnTo>
                  <a:lnTo>
                    <a:pt x="2791729" y="3575512"/>
                  </a:lnTo>
                  <a:lnTo>
                    <a:pt x="2751530" y="3596349"/>
                  </a:lnTo>
                  <a:lnTo>
                    <a:pt x="2710778" y="3616249"/>
                  </a:lnTo>
                  <a:lnTo>
                    <a:pt x="2669488" y="3635198"/>
                  </a:lnTo>
                  <a:lnTo>
                    <a:pt x="2627674" y="3653182"/>
                  </a:lnTo>
                  <a:lnTo>
                    <a:pt x="2585351" y="3670186"/>
                  </a:lnTo>
                  <a:lnTo>
                    <a:pt x="2542532" y="3686196"/>
                  </a:lnTo>
                  <a:lnTo>
                    <a:pt x="2499231" y="3701198"/>
                  </a:lnTo>
                  <a:lnTo>
                    <a:pt x="2455464" y="3715178"/>
                  </a:lnTo>
                  <a:lnTo>
                    <a:pt x="2411244" y="3728121"/>
                  </a:lnTo>
                  <a:lnTo>
                    <a:pt x="2366585" y="3740013"/>
                  </a:lnTo>
                  <a:lnTo>
                    <a:pt x="2321501" y="3750841"/>
                  </a:lnTo>
                  <a:lnTo>
                    <a:pt x="2276008" y="3760589"/>
                  </a:lnTo>
                  <a:lnTo>
                    <a:pt x="2230119" y="3769243"/>
                  </a:lnTo>
                  <a:lnTo>
                    <a:pt x="2183848" y="3776790"/>
                  </a:lnTo>
                  <a:lnTo>
                    <a:pt x="2137210" y="3783215"/>
                  </a:lnTo>
                  <a:lnTo>
                    <a:pt x="2090218" y="3788503"/>
                  </a:lnTo>
                  <a:lnTo>
                    <a:pt x="2042888" y="3792641"/>
                  </a:lnTo>
                  <a:lnTo>
                    <a:pt x="1995232" y="3795615"/>
                  </a:lnTo>
                  <a:lnTo>
                    <a:pt x="1947267" y="3797409"/>
                  </a:lnTo>
                  <a:lnTo>
                    <a:pt x="1899005" y="3798011"/>
                  </a:lnTo>
                  <a:lnTo>
                    <a:pt x="1850743" y="3797409"/>
                  </a:lnTo>
                  <a:lnTo>
                    <a:pt x="1802777" y="3795615"/>
                  </a:lnTo>
                  <a:lnTo>
                    <a:pt x="1755121" y="3792641"/>
                  </a:lnTo>
                  <a:lnTo>
                    <a:pt x="1707790" y="3788503"/>
                  </a:lnTo>
                  <a:lnTo>
                    <a:pt x="1660798" y="3783215"/>
                  </a:lnTo>
                  <a:lnTo>
                    <a:pt x="1614159" y="3776790"/>
                  </a:lnTo>
                  <a:lnTo>
                    <a:pt x="1567888" y="3769243"/>
                  </a:lnTo>
                  <a:lnTo>
                    <a:pt x="1521998" y="3760589"/>
                  </a:lnTo>
                  <a:lnTo>
                    <a:pt x="1476504" y="3750841"/>
                  </a:lnTo>
                  <a:lnTo>
                    <a:pt x="1431421" y="3740013"/>
                  </a:lnTo>
                  <a:lnTo>
                    <a:pt x="1386761" y="3728121"/>
                  </a:lnTo>
                  <a:lnTo>
                    <a:pt x="1342540" y="3715178"/>
                  </a:lnTo>
                  <a:lnTo>
                    <a:pt x="1298773" y="3701198"/>
                  </a:lnTo>
                  <a:lnTo>
                    <a:pt x="1255472" y="3686196"/>
                  </a:lnTo>
                  <a:lnTo>
                    <a:pt x="1212652" y="3670186"/>
                  </a:lnTo>
                  <a:lnTo>
                    <a:pt x="1170328" y="3653182"/>
                  </a:lnTo>
                  <a:lnTo>
                    <a:pt x="1128514" y="3635198"/>
                  </a:lnTo>
                  <a:lnTo>
                    <a:pt x="1087224" y="3616249"/>
                  </a:lnTo>
                  <a:lnTo>
                    <a:pt x="1046472" y="3596349"/>
                  </a:lnTo>
                  <a:lnTo>
                    <a:pt x="1006273" y="3575512"/>
                  </a:lnTo>
                  <a:lnTo>
                    <a:pt x="966641" y="3553753"/>
                  </a:lnTo>
                  <a:lnTo>
                    <a:pt x="927589" y="3531085"/>
                  </a:lnTo>
                  <a:lnTo>
                    <a:pt x="889133" y="3507522"/>
                  </a:lnTo>
                  <a:lnTo>
                    <a:pt x="851286" y="3483080"/>
                  </a:lnTo>
                  <a:lnTo>
                    <a:pt x="814063" y="3457772"/>
                  </a:lnTo>
                  <a:lnTo>
                    <a:pt x="777477" y="3431613"/>
                  </a:lnTo>
                  <a:lnTo>
                    <a:pt x="741544" y="3404616"/>
                  </a:lnTo>
                  <a:lnTo>
                    <a:pt x="706277" y="3376796"/>
                  </a:lnTo>
                  <a:lnTo>
                    <a:pt x="671691" y="3348168"/>
                  </a:lnTo>
                  <a:lnTo>
                    <a:pt x="637800" y="3318745"/>
                  </a:lnTo>
                  <a:lnTo>
                    <a:pt x="604618" y="3288542"/>
                  </a:lnTo>
                  <a:lnTo>
                    <a:pt x="572159" y="3257572"/>
                  </a:lnTo>
                  <a:lnTo>
                    <a:pt x="540438" y="3225851"/>
                  </a:lnTo>
                  <a:lnTo>
                    <a:pt x="509469" y="3193392"/>
                  </a:lnTo>
                  <a:lnTo>
                    <a:pt x="479265" y="3160210"/>
                  </a:lnTo>
                  <a:lnTo>
                    <a:pt x="449842" y="3126319"/>
                  </a:lnTo>
                  <a:lnTo>
                    <a:pt x="421214" y="3091733"/>
                  </a:lnTo>
                  <a:lnTo>
                    <a:pt x="393394" y="3056466"/>
                  </a:lnTo>
                  <a:lnTo>
                    <a:pt x="366398" y="3020533"/>
                  </a:lnTo>
                  <a:lnTo>
                    <a:pt x="340238" y="2983948"/>
                  </a:lnTo>
                  <a:lnTo>
                    <a:pt x="314930" y="2946724"/>
                  </a:lnTo>
                  <a:lnTo>
                    <a:pt x="290488" y="2908878"/>
                  </a:lnTo>
                  <a:lnTo>
                    <a:pt x="266926" y="2870421"/>
                  </a:lnTo>
                  <a:lnTo>
                    <a:pt x="244258" y="2831370"/>
                  </a:lnTo>
                  <a:lnTo>
                    <a:pt x="222498" y="2791737"/>
                  </a:lnTo>
                  <a:lnTo>
                    <a:pt x="201661" y="2751538"/>
                  </a:lnTo>
                  <a:lnTo>
                    <a:pt x="181761" y="2710786"/>
                  </a:lnTo>
                  <a:lnTo>
                    <a:pt x="162812" y="2669496"/>
                  </a:lnTo>
                  <a:lnTo>
                    <a:pt x="144828" y="2627682"/>
                  </a:lnTo>
                  <a:lnTo>
                    <a:pt x="127824" y="2585358"/>
                  </a:lnTo>
                  <a:lnTo>
                    <a:pt x="111814" y="2542538"/>
                  </a:lnTo>
                  <a:lnTo>
                    <a:pt x="96812" y="2499238"/>
                  </a:lnTo>
                  <a:lnTo>
                    <a:pt x="82832" y="2455470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494001" y="900963"/>
            <a:ext cx="3797998" cy="6117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8006" y="891654"/>
            <a:ext cx="3797998" cy="15242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9721302" y="0"/>
            <a:ext cx="1186815" cy="7776209"/>
            <a:chOff x="9721302" y="0"/>
            <a:chExt cx="1186815" cy="7776209"/>
          </a:xfrm>
        </p:grpSpPr>
        <p:sp>
          <p:nvSpPr>
            <p:cNvPr id="14" name="object 14"/>
            <p:cNvSpPr/>
            <p:nvPr/>
          </p:nvSpPr>
          <p:spPr>
            <a:xfrm>
              <a:off x="9721302" y="0"/>
              <a:ext cx="1186815" cy="7776209"/>
            </a:xfrm>
            <a:custGeom>
              <a:avLst/>
              <a:gdLst/>
              <a:ahLst/>
              <a:cxnLst/>
              <a:rect l="l" t="t" r="r" b="b"/>
              <a:pathLst>
                <a:path w="1186815" h="7776209">
                  <a:moveTo>
                    <a:pt x="0" y="0"/>
                  </a:moveTo>
                  <a:lnTo>
                    <a:pt x="0" y="7776005"/>
                  </a:lnTo>
                  <a:lnTo>
                    <a:pt x="1186700" y="7776005"/>
                  </a:lnTo>
                  <a:lnTo>
                    <a:pt x="1186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09948" y="6874073"/>
              <a:ext cx="211493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09618" y="6603850"/>
              <a:ext cx="157759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51604" y="6352857"/>
              <a:ext cx="216052" cy="2315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09948" y="6196165"/>
              <a:ext cx="157429" cy="12396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09948" y="6044082"/>
              <a:ext cx="157708" cy="126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61091" y="5872035"/>
              <a:ext cx="206197" cy="1391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126585" y="5790400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81"/>
                  </a:lnTo>
                  <a:lnTo>
                    <a:pt x="5821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1" y="33842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4" y="38107"/>
                  </a:lnTo>
                  <a:lnTo>
                    <a:pt x="33805" y="33842"/>
                  </a:lnTo>
                  <a:lnTo>
                    <a:pt x="38038" y="27533"/>
                  </a:lnTo>
                  <a:lnTo>
                    <a:pt x="39585" y="19837"/>
                  </a:lnTo>
                  <a:lnTo>
                    <a:pt x="38038" y="12183"/>
                  </a:lnTo>
                  <a:lnTo>
                    <a:pt x="33805" y="5870"/>
                  </a:lnTo>
                  <a:lnTo>
                    <a:pt x="27504" y="1581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09948" y="5611508"/>
              <a:ext cx="211493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09618" y="5341277"/>
              <a:ext cx="157759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1253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1223"/>
                  </a:moveTo>
                  <a:lnTo>
                    <a:pt x="0" y="7091223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1223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9804"/>
                  </a:lnTo>
                  <a:lnTo>
                    <a:pt x="155676" y="5289804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0" y="0"/>
            <a:ext cx="1190625" cy="7776209"/>
            <a:chOff x="0" y="0"/>
            <a:chExt cx="1190625" cy="7776209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1190625" cy="7776209"/>
            </a:xfrm>
            <a:custGeom>
              <a:avLst/>
              <a:gdLst/>
              <a:ahLst/>
              <a:cxnLst/>
              <a:rect l="l" t="t" r="r" b="b"/>
              <a:pathLst>
                <a:path w="1190625" h="7776209">
                  <a:moveTo>
                    <a:pt x="0" y="7776005"/>
                  </a:moveTo>
                  <a:lnTo>
                    <a:pt x="1190050" y="7776005"/>
                  </a:lnTo>
                  <a:lnTo>
                    <a:pt x="1190050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8061" y="3663924"/>
              <a:ext cx="104378" cy="84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9437" y="3582175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4" y="50647"/>
                  </a:lnTo>
                  <a:lnTo>
                    <a:pt x="54924" y="4102"/>
                  </a:lnTo>
                  <a:lnTo>
                    <a:pt x="46587" y="4102"/>
                  </a:lnTo>
                  <a:lnTo>
                    <a:pt x="46587" y="50647"/>
                  </a:lnTo>
                  <a:lnTo>
                    <a:pt x="8333" y="50647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9437" y="3493681"/>
              <a:ext cx="101606" cy="655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9437" y="3304552"/>
              <a:ext cx="101606" cy="16728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7660" y="2659735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51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30"/>
                  </a:lnTo>
                  <a:lnTo>
                    <a:pt x="1765" y="443649"/>
                  </a:lnTo>
                  <a:lnTo>
                    <a:pt x="103378" y="480631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69" h="583564">
                  <a:moveTo>
                    <a:pt x="104775" y="340017"/>
                  </a:moveTo>
                  <a:lnTo>
                    <a:pt x="102222" y="325081"/>
                  </a:lnTo>
                  <a:lnTo>
                    <a:pt x="95186" y="313042"/>
                  </a:lnTo>
                  <a:lnTo>
                    <a:pt x="84670" y="304444"/>
                  </a:lnTo>
                  <a:lnTo>
                    <a:pt x="71615" y="299783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65" y="319659"/>
                  </a:lnTo>
                  <a:lnTo>
                    <a:pt x="94183" y="328879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16" y="319659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46" y="325081"/>
                  </a:lnTo>
                  <a:lnTo>
                    <a:pt x="393" y="340017"/>
                  </a:lnTo>
                  <a:lnTo>
                    <a:pt x="4076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39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04" y="11658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79" y="75514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89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699" y="508063"/>
                  </a:lnTo>
                  <a:lnTo>
                    <a:pt x="85699" y="531266"/>
                  </a:lnTo>
                  <a:lnTo>
                    <a:pt x="85699" y="533552"/>
                  </a:lnTo>
                  <a:lnTo>
                    <a:pt x="85699" y="542810"/>
                  </a:lnTo>
                  <a:lnTo>
                    <a:pt x="85686" y="545211"/>
                  </a:lnTo>
                  <a:lnTo>
                    <a:pt x="83388" y="557479"/>
                  </a:lnTo>
                  <a:lnTo>
                    <a:pt x="76936" y="566458"/>
                  </a:lnTo>
                  <a:lnTo>
                    <a:pt x="67017" y="571969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699" y="542810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699" y="508063"/>
                  </a:lnTo>
                  <a:lnTo>
                    <a:pt x="82994" y="504088"/>
                  </a:lnTo>
                  <a:lnTo>
                    <a:pt x="80835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70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52" y="583095"/>
                  </a:lnTo>
                  <a:lnTo>
                    <a:pt x="70421" y="580326"/>
                  </a:lnTo>
                  <a:lnTo>
                    <a:pt x="80848" y="573824"/>
                  </a:lnTo>
                  <a:lnTo>
                    <a:pt x="83019" y="572477"/>
                  </a:lnTo>
                  <a:lnTo>
                    <a:pt x="91147" y="560463"/>
                  </a:lnTo>
                  <a:lnTo>
                    <a:pt x="94030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47" y="170192"/>
                  </a:lnTo>
                  <a:lnTo>
                    <a:pt x="61899" y="167779"/>
                  </a:lnTo>
                  <a:lnTo>
                    <a:pt x="45897" y="166420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97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303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9437" y="2569223"/>
              <a:ext cx="101606" cy="680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9646" y="2383790"/>
              <a:ext cx="110742" cy="1111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9646" y="906119"/>
              <a:ext cx="110742" cy="11137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6302" y="2216696"/>
              <a:ext cx="184740" cy="12979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3803" y="1864919"/>
              <a:ext cx="189781" cy="31922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3803" y="1419911"/>
              <a:ext cx="189781" cy="16640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6302" y="1620990"/>
              <a:ext cx="184740" cy="15595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3083" y="1212825"/>
              <a:ext cx="195538" cy="17838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6291" y="104495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4003" y="14224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4938" y="0"/>
              <a:ext cx="12700" cy="831850"/>
            </a:xfrm>
            <a:custGeom>
              <a:avLst/>
              <a:gdLst/>
              <a:ahLst/>
              <a:cxnLst/>
              <a:rect l="l" t="t" r="r" b="b"/>
              <a:pathLst>
                <a:path w="12700" h="831850">
                  <a:moveTo>
                    <a:pt x="0" y="831380"/>
                  </a:moveTo>
                  <a:lnTo>
                    <a:pt x="12701" y="831380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1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4246" y="3844455"/>
              <a:ext cx="0" cy="3177540"/>
            </a:xfrm>
            <a:custGeom>
              <a:avLst/>
              <a:gdLst/>
              <a:ahLst/>
              <a:cxnLst/>
              <a:rect l="l" t="t" r="r" b="b"/>
              <a:pathLst>
                <a:path h="3177539">
                  <a:moveTo>
                    <a:pt x="0" y="3177225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24003" y="7097934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2" y="0"/>
                  </a:moveTo>
                  <a:lnTo>
                    <a:pt x="26653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23" y="14159"/>
                  </a:lnTo>
                  <a:lnTo>
                    <a:pt x="27092" y="14159"/>
                  </a:lnTo>
                  <a:lnTo>
                    <a:pt x="27092" y="147794"/>
                  </a:lnTo>
                  <a:lnTo>
                    <a:pt x="37382" y="147794"/>
                  </a:lnTo>
                  <a:lnTo>
                    <a:pt x="37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93000" y="7097934"/>
              <a:ext cx="77450" cy="14779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93460" y="3215298"/>
            <a:ext cx="3808095" cy="3808095"/>
            <a:chOff x="5593460" y="3215298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598222" y="3220769"/>
              <a:ext cx="3797998" cy="37973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98222" y="3220059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2" y="2395"/>
                  </a:lnTo>
                  <a:lnTo>
                    <a:pt x="2042888" y="5369"/>
                  </a:lnTo>
                  <a:lnTo>
                    <a:pt x="2090218" y="9507"/>
                  </a:lnTo>
                  <a:lnTo>
                    <a:pt x="2137210" y="14795"/>
                  </a:lnTo>
                  <a:lnTo>
                    <a:pt x="2183848" y="21220"/>
                  </a:lnTo>
                  <a:lnTo>
                    <a:pt x="2230119" y="28767"/>
                  </a:lnTo>
                  <a:lnTo>
                    <a:pt x="2276008" y="37422"/>
                  </a:lnTo>
                  <a:lnTo>
                    <a:pt x="2321501" y="47170"/>
                  </a:lnTo>
                  <a:lnTo>
                    <a:pt x="2366585" y="57997"/>
                  </a:lnTo>
                  <a:lnTo>
                    <a:pt x="2411244" y="69889"/>
                  </a:lnTo>
                  <a:lnTo>
                    <a:pt x="2455464" y="82832"/>
                  </a:lnTo>
                  <a:lnTo>
                    <a:pt x="2499231" y="96812"/>
                  </a:lnTo>
                  <a:lnTo>
                    <a:pt x="2542532" y="111814"/>
                  </a:lnTo>
                  <a:lnTo>
                    <a:pt x="2585351" y="127824"/>
                  </a:lnTo>
                  <a:lnTo>
                    <a:pt x="2627674" y="144828"/>
                  </a:lnTo>
                  <a:lnTo>
                    <a:pt x="2669488" y="162812"/>
                  </a:lnTo>
                  <a:lnTo>
                    <a:pt x="2710778" y="181761"/>
                  </a:lnTo>
                  <a:lnTo>
                    <a:pt x="2751530" y="201661"/>
                  </a:lnTo>
                  <a:lnTo>
                    <a:pt x="2791729" y="222498"/>
                  </a:lnTo>
                  <a:lnTo>
                    <a:pt x="2831361" y="244258"/>
                  </a:lnTo>
                  <a:lnTo>
                    <a:pt x="2870412" y="266926"/>
                  </a:lnTo>
                  <a:lnTo>
                    <a:pt x="2908868" y="290488"/>
                  </a:lnTo>
                  <a:lnTo>
                    <a:pt x="2946715" y="314930"/>
                  </a:lnTo>
                  <a:lnTo>
                    <a:pt x="2983938" y="340238"/>
                  </a:lnTo>
                  <a:lnTo>
                    <a:pt x="3020523" y="366398"/>
                  </a:lnTo>
                  <a:lnTo>
                    <a:pt x="3056456" y="393394"/>
                  </a:lnTo>
                  <a:lnTo>
                    <a:pt x="3091722" y="421214"/>
                  </a:lnTo>
                  <a:lnTo>
                    <a:pt x="3126308" y="449842"/>
                  </a:lnTo>
                  <a:lnTo>
                    <a:pt x="3160199" y="479265"/>
                  </a:lnTo>
                  <a:lnTo>
                    <a:pt x="3193381" y="509469"/>
                  </a:lnTo>
                  <a:lnTo>
                    <a:pt x="3225840" y="540438"/>
                  </a:lnTo>
                  <a:lnTo>
                    <a:pt x="3257561" y="572159"/>
                  </a:lnTo>
                  <a:lnTo>
                    <a:pt x="3288530" y="604618"/>
                  </a:lnTo>
                  <a:lnTo>
                    <a:pt x="3318733" y="637800"/>
                  </a:lnTo>
                  <a:lnTo>
                    <a:pt x="3348156" y="671691"/>
                  </a:lnTo>
                  <a:lnTo>
                    <a:pt x="3376785" y="706277"/>
                  </a:lnTo>
                  <a:lnTo>
                    <a:pt x="3404604" y="741544"/>
                  </a:lnTo>
                  <a:lnTo>
                    <a:pt x="3431601" y="777477"/>
                  </a:lnTo>
                  <a:lnTo>
                    <a:pt x="3457760" y="814063"/>
                  </a:lnTo>
                  <a:lnTo>
                    <a:pt x="3483068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7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7"/>
                  </a:lnTo>
                  <a:lnTo>
                    <a:pt x="3575500" y="2791737"/>
                  </a:lnTo>
                  <a:lnTo>
                    <a:pt x="3553740" y="2831369"/>
                  </a:lnTo>
                  <a:lnTo>
                    <a:pt x="3531072" y="2870421"/>
                  </a:lnTo>
                  <a:lnTo>
                    <a:pt x="3507510" y="2908877"/>
                  </a:lnTo>
                  <a:lnTo>
                    <a:pt x="3483068" y="2946724"/>
                  </a:lnTo>
                  <a:lnTo>
                    <a:pt x="3457760" y="2983947"/>
                  </a:lnTo>
                  <a:lnTo>
                    <a:pt x="3431601" y="3020533"/>
                  </a:lnTo>
                  <a:lnTo>
                    <a:pt x="3404604" y="3056466"/>
                  </a:lnTo>
                  <a:lnTo>
                    <a:pt x="3376785" y="3091732"/>
                  </a:lnTo>
                  <a:lnTo>
                    <a:pt x="3348156" y="3126318"/>
                  </a:lnTo>
                  <a:lnTo>
                    <a:pt x="3318733" y="3160210"/>
                  </a:lnTo>
                  <a:lnTo>
                    <a:pt x="3288530" y="3193392"/>
                  </a:lnTo>
                  <a:lnTo>
                    <a:pt x="3257561" y="3225850"/>
                  </a:lnTo>
                  <a:lnTo>
                    <a:pt x="3225840" y="3257572"/>
                  </a:lnTo>
                  <a:lnTo>
                    <a:pt x="3193381" y="3288541"/>
                  </a:lnTo>
                  <a:lnTo>
                    <a:pt x="3160199" y="3318744"/>
                  </a:lnTo>
                  <a:lnTo>
                    <a:pt x="3126308" y="3348167"/>
                  </a:lnTo>
                  <a:lnTo>
                    <a:pt x="3091722" y="3376796"/>
                  </a:lnTo>
                  <a:lnTo>
                    <a:pt x="3056456" y="3404615"/>
                  </a:lnTo>
                  <a:lnTo>
                    <a:pt x="3020523" y="3431612"/>
                  </a:lnTo>
                  <a:lnTo>
                    <a:pt x="2983938" y="3457771"/>
                  </a:lnTo>
                  <a:lnTo>
                    <a:pt x="2946715" y="3483079"/>
                  </a:lnTo>
                  <a:lnTo>
                    <a:pt x="2908868" y="3507521"/>
                  </a:lnTo>
                  <a:lnTo>
                    <a:pt x="2870412" y="3531084"/>
                  </a:lnTo>
                  <a:lnTo>
                    <a:pt x="2831361" y="3553752"/>
                  </a:lnTo>
                  <a:lnTo>
                    <a:pt x="2791729" y="3575511"/>
                  </a:lnTo>
                  <a:lnTo>
                    <a:pt x="2751530" y="3596348"/>
                  </a:lnTo>
                  <a:lnTo>
                    <a:pt x="2710778" y="3616248"/>
                  </a:lnTo>
                  <a:lnTo>
                    <a:pt x="2669488" y="3635197"/>
                  </a:lnTo>
                  <a:lnTo>
                    <a:pt x="2627674" y="3653181"/>
                  </a:lnTo>
                  <a:lnTo>
                    <a:pt x="2585351" y="3670185"/>
                  </a:lnTo>
                  <a:lnTo>
                    <a:pt x="2542532" y="3686195"/>
                  </a:lnTo>
                  <a:lnTo>
                    <a:pt x="2499231" y="3701197"/>
                  </a:lnTo>
                  <a:lnTo>
                    <a:pt x="2455464" y="3715177"/>
                  </a:lnTo>
                  <a:lnTo>
                    <a:pt x="2411244" y="3728120"/>
                  </a:lnTo>
                  <a:lnTo>
                    <a:pt x="2366585" y="3740012"/>
                  </a:lnTo>
                  <a:lnTo>
                    <a:pt x="2321501" y="3750839"/>
                  </a:lnTo>
                  <a:lnTo>
                    <a:pt x="2276008" y="3760587"/>
                  </a:lnTo>
                  <a:lnTo>
                    <a:pt x="2230119" y="3769242"/>
                  </a:lnTo>
                  <a:lnTo>
                    <a:pt x="2183848" y="3776789"/>
                  </a:lnTo>
                  <a:lnTo>
                    <a:pt x="2137210" y="3783213"/>
                  </a:lnTo>
                  <a:lnTo>
                    <a:pt x="2090218" y="3788502"/>
                  </a:lnTo>
                  <a:lnTo>
                    <a:pt x="2042888" y="3792640"/>
                  </a:lnTo>
                  <a:lnTo>
                    <a:pt x="1995232" y="3795614"/>
                  </a:lnTo>
                  <a:lnTo>
                    <a:pt x="1947267" y="3797408"/>
                  </a:lnTo>
                  <a:lnTo>
                    <a:pt x="1899005" y="3798009"/>
                  </a:lnTo>
                  <a:lnTo>
                    <a:pt x="1850743" y="3797408"/>
                  </a:lnTo>
                  <a:lnTo>
                    <a:pt x="1802777" y="3795614"/>
                  </a:lnTo>
                  <a:lnTo>
                    <a:pt x="1755121" y="3792640"/>
                  </a:lnTo>
                  <a:lnTo>
                    <a:pt x="1707790" y="3788502"/>
                  </a:lnTo>
                  <a:lnTo>
                    <a:pt x="1660798" y="3783213"/>
                  </a:lnTo>
                  <a:lnTo>
                    <a:pt x="1614159" y="3776789"/>
                  </a:lnTo>
                  <a:lnTo>
                    <a:pt x="1567888" y="3769242"/>
                  </a:lnTo>
                  <a:lnTo>
                    <a:pt x="1521998" y="3760587"/>
                  </a:lnTo>
                  <a:lnTo>
                    <a:pt x="1476504" y="3750839"/>
                  </a:lnTo>
                  <a:lnTo>
                    <a:pt x="1431421" y="3740012"/>
                  </a:lnTo>
                  <a:lnTo>
                    <a:pt x="1386761" y="3728120"/>
                  </a:lnTo>
                  <a:lnTo>
                    <a:pt x="1342540" y="3715177"/>
                  </a:lnTo>
                  <a:lnTo>
                    <a:pt x="1298773" y="3701197"/>
                  </a:lnTo>
                  <a:lnTo>
                    <a:pt x="1255472" y="3686195"/>
                  </a:lnTo>
                  <a:lnTo>
                    <a:pt x="1212652" y="3670185"/>
                  </a:lnTo>
                  <a:lnTo>
                    <a:pt x="1170328" y="3653181"/>
                  </a:lnTo>
                  <a:lnTo>
                    <a:pt x="1128514" y="3635197"/>
                  </a:lnTo>
                  <a:lnTo>
                    <a:pt x="1087224" y="3616248"/>
                  </a:lnTo>
                  <a:lnTo>
                    <a:pt x="1046472" y="3596348"/>
                  </a:lnTo>
                  <a:lnTo>
                    <a:pt x="1006273" y="3575511"/>
                  </a:lnTo>
                  <a:lnTo>
                    <a:pt x="966641" y="3553752"/>
                  </a:lnTo>
                  <a:lnTo>
                    <a:pt x="927589" y="3531084"/>
                  </a:lnTo>
                  <a:lnTo>
                    <a:pt x="889133" y="3507521"/>
                  </a:lnTo>
                  <a:lnTo>
                    <a:pt x="851286" y="3483079"/>
                  </a:lnTo>
                  <a:lnTo>
                    <a:pt x="814063" y="3457771"/>
                  </a:lnTo>
                  <a:lnTo>
                    <a:pt x="777477" y="3431612"/>
                  </a:lnTo>
                  <a:lnTo>
                    <a:pt x="741544" y="3404615"/>
                  </a:lnTo>
                  <a:lnTo>
                    <a:pt x="706277" y="3376796"/>
                  </a:lnTo>
                  <a:lnTo>
                    <a:pt x="671691" y="3348167"/>
                  </a:lnTo>
                  <a:lnTo>
                    <a:pt x="637800" y="3318744"/>
                  </a:lnTo>
                  <a:lnTo>
                    <a:pt x="604618" y="3288541"/>
                  </a:lnTo>
                  <a:lnTo>
                    <a:pt x="572159" y="3257572"/>
                  </a:lnTo>
                  <a:lnTo>
                    <a:pt x="540438" y="3225850"/>
                  </a:lnTo>
                  <a:lnTo>
                    <a:pt x="509469" y="3193392"/>
                  </a:lnTo>
                  <a:lnTo>
                    <a:pt x="479265" y="3160210"/>
                  </a:lnTo>
                  <a:lnTo>
                    <a:pt x="449842" y="3126318"/>
                  </a:lnTo>
                  <a:lnTo>
                    <a:pt x="421214" y="3091732"/>
                  </a:lnTo>
                  <a:lnTo>
                    <a:pt x="393394" y="3056466"/>
                  </a:lnTo>
                  <a:lnTo>
                    <a:pt x="366398" y="3020533"/>
                  </a:lnTo>
                  <a:lnTo>
                    <a:pt x="340238" y="2983947"/>
                  </a:lnTo>
                  <a:lnTo>
                    <a:pt x="314930" y="2946724"/>
                  </a:lnTo>
                  <a:lnTo>
                    <a:pt x="290488" y="2908877"/>
                  </a:lnTo>
                  <a:lnTo>
                    <a:pt x="266926" y="2870421"/>
                  </a:lnTo>
                  <a:lnTo>
                    <a:pt x="244258" y="2831369"/>
                  </a:lnTo>
                  <a:lnTo>
                    <a:pt x="222498" y="2791737"/>
                  </a:lnTo>
                  <a:lnTo>
                    <a:pt x="201661" y="2751537"/>
                  </a:lnTo>
                  <a:lnTo>
                    <a:pt x="181761" y="2710786"/>
                  </a:lnTo>
                  <a:lnTo>
                    <a:pt x="162812" y="2669496"/>
                  </a:lnTo>
                  <a:lnTo>
                    <a:pt x="144828" y="2627682"/>
                  </a:lnTo>
                  <a:lnTo>
                    <a:pt x="127824" y="2585358"/>
                  </a:lnTo>
                  <a:lnTo>
                    <a:pt x="111814" y="2542538"/>
                  </a:lnTo>
                  <a:lnTo>
                    <a:pt x="96812" y="2499237"/>
                  </a:lnTo>
                  <a:lnTo>
                    <a:pt x="82832" y="2455470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494217" y="691413"/>
            <a:ext cx="270510" cy="133350"/>
            <a:chOff x="1494217" y="691413"/>
            <a:chExt cx="270510" cy="133350"/>
          </a:xfrm>
        </p:grpSpPr>
        <p:sp>
          <p:nvSpPr>
            <p:cNvPr id="6" name="object 6"/>
            <p:cNvSpPr/>
            <p:nvPr/>
          </p:nvSpPr>
          <p:spPr>
            <a:xfrm>
              <a:off x="1494217" y="691413"/>
              <a:ext cx="234365" cy="1328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8788" y="764286"/>
              <a:ext cx="15875" cy="58419"/>
            </a:xfrm>
            <a:custGeom>
              <a:avLst/>
              <a:gdLst/>
              <a:ahLst/>
              <a:cxnLst/>
              <a:rect l="l" t="t" r="r" b="b"/>
              <a:pathLst>
                <a:path w="15875" h="58419">
                  <a:moveTo>
                    <a:pt x="0" y="58420"/>
                  </a:moveTo>
                  <a:lnTo>
                    <a:pt x="15684" y="58420"/>
                  </a:lnTo>
                  <a:lnTo>
                    <a:pt x="15684" y="0"/>
                  </a:lnTo>
                  <a:lnTo>
                    <a:pt x="0" y="0"/>
                  </a:lnTo>
                  <a:lnTo>
                    <a:pt x="0" y="584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748788" y="693153"/>
            <a:ext cx="478155" cy="160655"/>
            <a:chOff x="1748788" y="693153"/>
            <a:chExt cx="478155" cy="160655"/>
          </a:xfrm>
        </p:grpSpPr>
        <p:sp>
          <p:nvSpPr>
            <p:cNvPr id="9" name="object 9"/>
            <p:cNvSpPr/>
            <p:nvPr/>
          </p:nvSpPr>
          <p:spPr>
            <a:xfrm>
              <a:off x="1748788" y="693166"/>
              <a:ext cx="100330" cy="129539"/>
            </a:xfrm>
            <a:custGeom>
              <a:avLst/>
              <a:gdLst/>
              <a:ahLst/>
              <a:cxnLst/>
              <a:rect l="l" t="t" r="r" b="b"/>
              <a:pathLst>
                <a:path w="100330" h="129540">
                  <a:moveTo>
                    <a:pt x="100279" y="0"/>
                  </a:moveTo>
                  <a:lnTo>
                    <a:pt x="84632" y="0"/>
                  </a:lnTo>
                  <a:lnTo>
                    <a:pt x="84632" y="57150"/>
                  </a:lnTo>
                  <a:lnTo>
                    <a:pt x="15684" y="57150"/>
                  </a:lnTo>
                  <a:lnTo>
                    <a:pt x="15684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1120"/>
                  </a:lnTo>
                  <a:lnTo>
                    <a:pt x="84632" y="71120"/>
                  </a:lnTo>
                  <a:lnTo>
                    <a:pt x="84632" y="129540"/>
                  </a:lnTo>
                  <a:lnTo>
                    <a:pt x="100279" y="129540"/>
                  </a:lnTo>
                  <a:lnTo>
                    <a:pt x="100279" y="71120"/>
                  </a:lnTo>
                  <a:lnTo>
                    <a:pt x="100279" y="57150"/>
                  </a:lnTo>
                  <a:lnTo>
                    <a:pt x="1002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69248" y="693153"/>
              <a:ext cx="120992" cy="1606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13964" y="693153"/>
              <a:ext cx="212915" cy="1293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94001" y="900963"/>
            <a:ext cx="3797998" cy="6117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8006" y="899960"/>
            <a:ext cx="3797998" cy="1515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0" y="0"/>
                  </a:lnTo>
                  <a:lnTo>
                    <a:pt x="1187996" y="0"/>
                  </a:lnTo>
                  <a:lnTo>
                    <a:pt x="1187996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6203" y="6875149"/>
              <a:ext cx="211500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5876" y="6604926"/>
              <a:ext cx="157767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7858" y="6353937"/>
              <a:ext cx="216061" cy="2315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6203" y="6197244"/>
              <a:ext cx="157439" cy="1239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6203" y="6045162"/>
              <a:ext cx="157716" cy="126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7355" y="5873102"/>
              <a:ext cx="206193" cy="1391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2850" y="579147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3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3" y="39674"/>
                  </a:lnTo>
                  <a:lnTo>
                    <a:pt x="27499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9" y="1579"/>
                  </a:lnTo>
                  <a:lnTo>
                    <a:pt x="19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6203" y="5612574"/>
              <a:ext cx="211500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5876" y="5342356"/>
              <a:ext cx="157767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8803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2302"/>
                  </a:moveTo>
                  <a:lnTo>
                    <a:pt x="0" y="7092302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2302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0883"/>
                  </a:lnTo>
                  <a:lnTo>
                    <a:pt x="155663" y="529088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719994" y="0"/>
            <a:ext cx="1188085" cy="7776209"/>
            <a:chOff x="9719994" y="0"/>
            <a:chExt cx="1188085" cy="7776209"/>
          </a:xfrm>
        </p:grpSpPr>
        <p:sp>
          <p:nvSpPr>
            <p:cNvPr id="27" name="object 27"/>
            <p:cNvSpPr/>
            <p:nvPr/>
          </p:nvSpPr>
          <p:spPr>
            <a:xfrm>
              <a:off x="9719994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4" h="7776209">
                  <a:moveTo>
                    <a:pt x="1188008" y="0"/>
                  </a:moveTo>
                  <a:lnTo>
                    <a:pt x="0" y="0"/>
                  </a:lnTo>
                  <a:lnTo>
                    <a:pt x="0" y="7776005"/>
                  </a:lnTo>
                  <a:lnTo>
                    <a:pt x="1188008" y="7776005"/>
                  </a:lnTo>
                  <a:lnTo>
                    <a:pt x="1188008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2421" y="3659721"/>
              <a:ext cx="104381" cy="84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93793" y="3577983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68" y="0"/>
                  </a:lnTo>
                  <a:lnTo>
                    <a:pt x="93268" y="50634"/>
                  </a:lnTo>
                  <a:lnTo>
                    <a:pt x="54927" y="50634"/>
                  </a:lnTo>
                  <a:lnTo>
                    <a:pt x="54927" y="4089"/>
                  </a:lnTo>
                  <a:lnTo>
                    <a:pt x="46583" y="4089"/>
                  </a:lnTo>
                  <a:lnTo>
                    <a:pt x="46583" y="50634"/>
                  </a:lnTo>
                  <a:lnTo>
                    <a:pt x="8331" y="50634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93793" y="3489477"/>
              <a:ext cx="101612" cy="655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93793" y="3300362"/>
              <a:ext cx="101612" cy="16728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92028" y="2655532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58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71"/>
                  </a:lnTo>
                  <a:lnTo>
                    <a:pt x="94170" y="328879"/>
                  </a:lnTo>
                  <a:lnTo>
                    <a:pt x="96037" y="340029"/>
                  </a:lnTo>
                  <a:lnTo>
                    <a:pt x="93205" y="353618"/>
                  </a:lnTo>
                  <a:lnTo>
                    <a:pt x="84886" y="364718"/>
                  </a:lnTo>
                  <a:lnTo>
                    <a:pt x="71272" y="372211"/>
                  </a:lnTo>
                  <a:lnTo>
                    <a:pt x="52565" y="374954"/>
                  </a:lnTo>
                  <a:lnTo>
                    <a:pt x="33909" y="372211"/>
                  </a:lnTo>
                  <a:lnTo>
                    <a:pt x="20294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03" y="319671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33" y="325094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589"/>
                  </a:lnTo>
                  <a:lnTo>
                    <a:pt x="30988" y="380657"/>
                  </a:lnTo>
                  <a:lnTo>
                    <a:pt x="52565" y="383908"/>
                  </a:lnTo>
                  <a:lnTo>
                    <a:pt x="74142" y="380657"/>
                  </a:lnTo>
                  <a:lnTo>
                    <a:pt x="90589" y="371589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65" y="57899"/>
                  </a:lnTo>
                  <a:lnTo>
                    <a:pt x="84505" y="68961"/>
                  </a:lnTo>
                  <a:lnTo>
                    <a:pt x="70840" y="76250"/>
                  </a:lnTo>
                  <a:lnTo>
                    <a:pt x="52565" y="78879"/>
                  </a:lnTo>
                  <a:lnTo>
                    <a:pt x="34226" y="76238"/>
                  </a:lnTo>
                  <a:lnTo>
                    <a:pt x="20574" y="68897"/>
                  </a:lnTo>
                  <a:lnTo>
                    <a:pt x="12065" y="57835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624" y="18973"/>
                  </a:lnTo>
                  <a:lnTo>
                    <a:pt x="34239" y="11671"/>
                  </a:lnTo>
                  <a:lnTo>
                    <a:pt x="52565" y="9029"/>
                  </a:lnTo>
                  <a:lnTo>
                    <a:pt x="70916" y="11671"/>
                  </a:lnTo>
                  <a:lnTo>
                    <a:pt x="84556" y="18986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589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65" y="0"/>
                  </a:lnTo>
                  <a:lnTo>
                    <a:pt x="30988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65" y="87845"/>
                  </a:lnTo>
                  <a:lnTo>
                    <a:pt x="74129" y="84594"/>
                  </a:lnTo>
                  <a:lnTo>
                    <a:pt x="84505" y="78879"/>
                  </a:lnTo>
                  <a:lnTo>
                    <a:pt x="90589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35" y="516039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68" y="573836"/>
                  </a:lnTo>
                  <a:lnTo>
                    <a:pt x="41503" y="571982"/>
                  </a:lnTo>
                  <a:lnTo>
                    <a:pt x="31470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63" y="504634"/>
                  </a:lnTo>
                  <a:lnTo>
                    <a:pt x="54102" y="502754"/>
                  </a:lnTo>
                  <a:lnTo>
                    <a:pt x="66903" y="504596"/>
                  </a:lnTo>
                  <a:lnTo>
                    <a:pt x="76885" y="510082"/>
                  </a:lnTo>
                  <a:lnTo>
                    <a:pt x="83375" y="519049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22" y="502754"/>
                  </a:lnTo>
                  <a:lnTo>
                    <a:pt x="70370" y="496290"/>
                  </a:lnTo>
                  <a:lnTo>
                    <a:pt x="54102" y="493458"/>
                  </a:lnTo>
                  <a:lnTo>
                    <a:pt x="37858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49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80835" y="573836"/>
                  </a:lnTo>
                  <a:lnTo>
                    <a:pt x="83007" y="572490"/>
                  </a:lnTo>
                  <a:lnTo>
                    <a:pt x="91147" y="560476"/>
                  </a:lnTo>
                  <a:lnTo>
                    <a:pt x="94018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34" y="103289"/>
                  </a:lnTo>
                  <a:lnTo>
                    <a:pt x="95034" y="115189"/>
                  </a:lnTo>
                  <a:lnTo>
                    <a:pt x="95034" y="124002"/>
                  </a:lnTo>
                  <a:lnTo>
                    <a:pt x="95034" y="178282"/>
                  </a:lnTo>
                  <a:lnTo>
                    <a:pt x="86182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85" y="166433"/>
                  </a:lnTo>
                  <a:lnTo>
                    <a:pt x="10096" y="164846"/>
                  </a:lnTo>
                  <a:lnTo>
                    <a:pt x="10096" y="124002"/>
                  </a:lnTo>
                  <a:lnTo>
                    <a:pt x="95034" y="124002"/>
                  </a:lnTo>
                  <a:lnTo>
                    <a:pt x="95034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85" y="175323"/>
                  </a:lnTo>
                  <a:lnTo>
                    <a:pt x="64617" y="177063"/>
                  </a:lnTo>
                  <a:lnTo>
                    <a:pt x="78460" y="180187"/>
                  </a:lnTo>
                  <a:lnTo>
                    <a:pt x="88290" y="184416"/>
                  </a:lnTo>
                  <a:lnTo>
                    <a:pt x="95034" y="189407"/>
                  </a:lnTo>
                  <a:lnTo>
                    <a:pt x="95034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3793" y="2565031"/>
              <a:ext cx="101612" cy="680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13999" y="2379599"/>
              <a:ext cx="110744" cy="11111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13999" y="901916"/>
              <a:ext cx="110744" cy="11137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10659" y="2212505"/>
              <a:ext cx="184746" cy="12979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8157" y="1860715"/>
              <a:ext cx="189788" cy="31923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8157" y="1415707"/>
              <a:ext cx="189788" cy="1664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10659" y="1616799"/>
              <a:ext cx="184746" cy="15595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07446" y="1208621"/>
              <a:ext cx="195529" cy="1783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10659" y="103987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8420"/>
                  </a:moveTo>
                  <a:lnTo>
                    <a:pt x="24003" y="5842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09299" y="0"/>
              <a:ext cx="12700" cy="827405"/>
            </a:xfrm>
            <a:custGeom>
              <a:avLst/>
              <a:gdLst/>
              <a:ahLst/>
              <a:cxnLst/>
              <a:rect l="l" t="t" r="r" b="b"/>
              <a:pathLst>
                <a:path w="12700" h="827405">
                  <a:moveTo>
                    <a:pt x="0" y="827189"/>
                  </a:moveTo>
                  <a:lnTo>
                    <a:pt x="12701" y="82718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71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188598" y="3845204"/>
              <a:ext cx="0" cy="3172460"/>
            </a:xfrm>
            <a:custGeom>
              <a:avLst/>
              <a:gdLst/>
              <a:ahLst/>
              <a:cxnLst/>
              <a:rect l="l" t="t" r="r" b="b"/>
              <a:pathLst>
                <a:path h="3172459">
                  <a:moveTo>
                    <a:pt x="0" y="3172278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125556" y="7093737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8" y="0"/>
                  </a:moveTo>
                  <a:lnTo>
                    <a:pt x="26657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28" y="14159"/>
                  </a:lnTo>
                  <a:lnTo>
                    <a:pt x="27101" y="14159"/>
                  </a:lnTo>
                  <a:lnTo>
                    <a:pt x="27101" y="147794"/>
                  </a:lnTo>
                  <a:lnTo>
                    <a:pt x="37388" y="147794"/>
                  </a:lnTo>
                  <a:lnTo>
                    <a:pt x="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196993" y="7093737"/>
              <a:ext cx="69227" cy="14982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6706" y="692912"/>
            <a:ext cx="1036955" cy="133350"/>
            <a:chOff x="1496706" y="692912"/>
            <a:chExt cx="1036955" cy="133350"/>
          </a:xfrm>
        </p:grpSpPr>
        <p:sp>
          <p:nvSpPr>
            <p:cNvPr id="3" name="object 3"/>
            <p:cNvSpPr/>
            <p:nvPr/>
          </p:nvSpPr>
          <p:spPr>
            <a:xfrm>
              <a:off x="1496706" y="694664"/>
              <a:ext cx="201803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9802" y="694664"/>
              <a:ext cx="102552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61120" y="692912"/>
              <a:ext cx="215671" cy="1328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96997" y="694664"/>
              <a:ext cx="89941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12656" y="694664"/>
              <a:ext cx="79057" cy="1293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11919" y="694436"/>
              <a:ext cx="221208" cy="1295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591962" y="3216810"/>
            <a:ext cx="3808095" cy="3808095"/>
            <a:chOff x="5591962" y="3216810"/>
            <a:chExt cx="3808095" cy="3808095"/>
          </a:xfrm>
        </p:grpSpPr>
        <p:sp>
          <p:nvSpPr>
            <p:cNvPr id="10" name="object 10"/>
            <p:cNvSpPr/>
            <p:nvPr/>
          </p:nvSpPr>
          <p:spPr>
            <a:xfrm>
              <a:off x="5596723" y="3222274"/>
              <a:ext cx="3797998" cy="37973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96723" y="3221571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1"/>
                  </a:lnTo>
                  <a:lnTo>
                    <a:pt x="2321493" y="47169"/>
                  </a:lnTo>
                  <a:lnTo>
                    <a:pt x="2366577" y="57996"/>
                  </a:lnTo>
                  <a:lnTo>
                    <a:pt x="2411236" y="69888"/>
                  </a:lnTo>
                  <a:lnTo>
                    <a:pt x="2455457" y="82831"/>
                  </a:lnTo>
                  <a:lnTo>
                    <a:pt x="2499225" y="96811"/>
                  </a:lnTo>
                  <a:lnTo>
                    <a:pt x="2542526" y="111813"/>
                  </a:lnTo>
                  <a:lnTo>
                    <a:pt x="2585345" y="127823"/>
                  </a:lnTo>
                  <a:lnTo>
                    <a:pt x="2627669" y="144826"/>
                  </a:lnTo>
                  <a:lnTo>
                    <a:pt x="2669483" y="162810"/>
                  </a:lnTo>
                  <a:lnTo>
                    <a:pt x="2710773" y="181758"/>
                  </a:lnTo>
                  <a:lnTo>
                    <a:pt x="2751525" y="201658"/>
                  </a:lnTo>
                  <a:lnTo>
                    <a:pt x="2791724" y="222495"/>
                  </a:lnTo>
                  <a:lnTo>
                    <a:pt x="2831357" y="244254"/>
                  </a:lnTo>
                  <a:lnTo>
                    <a:pt x="2870408" y="266922"/>
                  </a:lnTo>
                  <a:lnTo>
                    <a:pt x="2908865" y="290484"/>
                  </a:lnTo>
                  <a:lnTo>
                    <a:pt x="2946712" y="314926"/>
                  </a:lnTo>
                  <a:lnTo>
                    <a:pt x="2983935" y="340234"/>
                  </a:lnTo>
                  <a:lnTo>
                    <a:pt x="3020520" y="366393"/>
                  </a:lnTo>
                  <a:lnTo>
                    <a:pt x="3056453" y="393389"/>
                  </a:lnTo>
                  <a:lnTo>
                    <a:pt x="3091720" y="421209"/>
                  </a:lnTo>
                  <a:lnTo>
                    <a:pt x="3126306" y="449837"/>
                  </a:lnTo>
                  <a:lnTo>
                    <a:pt x="3160197" y="479260"/>
                  </a:lnTo>
                  <a:lnTo>
                    <a:pt x="3193380" y="509463"/>
                  </a:lnTo>
                  <a:lnTo>
                    <a:pt x="3225838" y="540432"/>
                  </a:lnTo>
                  <a:lnTo>
                    <a:pt x="3257559" y="572153"/>
                  </a:lnTo>
                  <a:lnTo>
                    <a:pt x="3288529" y="604611"/>
                  </a:lnTo>
                  <a:lnTo>
                    <a:pt x="3318732" y="637793"/>
                  </a:lnTo>
                  <a:lnTo>
                    <a:pt x="3348155" y="671684"/>
                  </a:lnTo>
                  <a:lnTo>
                    <a:pt x="3376784" y="706270"/>
                  </a:lnTo>
                  <a:lnTo>
                    <a:pt x="3404603" y="741536"/>
                  </a:lnTo>
                  <a:lnTo>
                    <a:pt x="3431600" y="777469"/>
                  </a:lnTo>
                  <a:lnTo>
                    <a:pt x="3457759" y="814054"/>
                  </a:lnTo>
                  <a:lnTo>
                    <a:pt x="3483067" y="851277"/>
                  </a:lnTo>
                  <a:lnTo>
                    <a:pt x="3507510" y="889124"/>
                  </a:lnTo>
                  <a:lnTo>
                    <a:pt x="3531072" y="927580"/>
                  </a:lnTo>
                  <a:lnTo>
                    <a:pt x="3553740" y="966631"/>
                  </a:lnTo>
                  <a:lnTo>
                    <a:pt x="3575500" y="1006263"/>
                  </a:lnTo>
                  <a:lnTo>
                    <a:pt x="3596337" y="1046462"/>
                  </a:lnTo>
                  <a:lnTo>
                    <a:pt x="3616237" y="1087214"/>
                  </a:lnTo>
                  <a:lnTo>
                    <a:pt x="3635186" y="1128504"/>
                  </a:lnTo>
                  <a:lnTo>
                    <a:pt x="3653169" y="1170318"/>
                  </a:lnTo>
                  <a:lnTo>
                    <a:pt x="3670173" y="1212641"/>
                  </a:lnTo>
                  <a:lnTo>
                    <a:pt x="3686183" y="1255461"/>
                  </a:lnTo>
                  <a:lnTo>
                    <a:pt x="3701185" y="1298761"/>
                  </a:lnTo>
                  <a:lnTo>
                    <a:pt x="3715165" y="1342529"/>
                  </a:lnTo>
                  <a:lnTo>
                    <a:pt x="3728108" y="1386749"/>
                  </a:lnTo>
                  <a:lnTo>
                    <a:pt x="3740001" y="1431409"/>
                  </a:lnTo>
                  <a:lnTo>
                    <a:pt x="3750828" y="1476492"/>
                  </a:lnTo>
                  <a:lnTo>
                    <a:pt x="3760576" y="1521986"/>
                  </a:lnTo>
                  <a:lnTo>
                    <a:pt x="3769230" y="1567875"/>
                  </a:lnTo>
                  <a:lnTo>
                    <a:pt x="3776777" y="1614147"/>
                  </a:lnTo>
                  <a:lnTo>
                    <a:pt x="3783202" y="1660785"/>
                  </a:lnTo>
                  <a:lnTo>
                    <a:pt x="3788491" y="1707777"/>
                  </a:lnTo>
                  <a:lnTo>
                    <a:pt x="3792629" y="1755108"/>
                  </a:lnTo>
                  <a:lnTo>
                    <a:pt x="3795602" y="1802764"/>
                  </a:lnTo>
                  <a:lnTo>
                    <a:pt x="3797397" y="1850730"/>
                  </a:lnTo>
                  <a:lnTo>
                    <a:pt x="3797998" y="1898992"/>
                  </a:lnTo>
                  <a:lnTo>
                    <a:pt x="3797397" y="1947255"/>
                  </a:lnTo>
                  <a:lnTo>
                    <a:pt x="3795602" y="1995221"/>
                  </a:lnTo>
                  <a:lnTo>
                    <a:pt x="3792629" y="2042877"/>
                  </a:lnTo>
                  <a:lnTo>
                    <a:pt x="3788491" y="2090208"/>
                  </a:lnTo>
                  <a:lnTo>
                    <a:pt x="3783202" y="2137200"/>
                  </a:lnTo>
                  <a:lnTo>
                    <a:pt x="3776777" y="2183838"/>
                  </a:lnTo>
                  <a:lnTo>
                    <a:pt x="3769230" y="2230110"/>
                  </a:lnTo>
                  <a:lnTo>
                    <a:pt x="3760576" y="2276000"/>
                  </a:lnTo>
                  <a:lnTo>
                    <a:pt x="3750828" y="2321494"/>
                  </a:lnTo>
                  <a:lnTo>
                    <a:pt x="3740001" y="2366577"/>
                  </a:lnTo>
                  <a:lnTo>
                    <a:pt x="3728108" y="2411237"/>
                  </a:lnTo>
                  <a:lnTo>
                    <a:pt x="3715165" y="2455457"/>
                  </a:lnTo>
                  <a:lnTo>
                    <a:pt x="3701185" y="2499225"/>
                  </a:lnTo>
                  <a:lnTo>
                    <a:pt x="3686183" y="2542526"/>
                  </a:lnTo>
                  <a:lnTo>
                    <a:pt x="3670173" y="2585346"/>
                  </a:lnTo>
                  <a:lnTo>
                    <a:pt x="3653169" y="2627670"/>
                  </a:lnTo>
                  <a:lnTo>
                    <a:pt x="3635186" y="2669484"/>
                  </a:lnTo>
                  <a:lnTo>
                    <a:pt x="3616237" y="2710774"/>
                  </a:lnTo>
                  <a:lnTo>
                    <a:pt x="3596337" y="2751526"/>
                  </a:lnTo>
                  <a:lnTo>
                    <a:pt x="3575500" y="2791725"/>
                  </a:lnTo>
                  <a:lnTo>
                    <a:pt x="3553740" y="2831358"/>
                  </a:lnTo>
                  <a:lnTo>
                    <a:pt x="3531072" y="2870410"/>
                  </a:lnTo>
                  <a:lnTo>
                    <a:pt x="3507510" y="2908866"/>
                  </a:lnTo>
                  <a:lnTo>
                    <a:pt x="3483067" y="2946713"/>
                  </a:lnTo>
                  <a:lnTo>
                    <a:pt x="3457759" y="2983937"/>
                  </a:lnTo>
                  <a:lnTo>
                    <a:pt x="3431600" y="3020522"/>
                  </a:lnTo>
                  <a:lnTo>
                    <a:pt x="3404603" y="3056455"/>
                  </a:lnTo>
                  <a:lnTo>
                    <a:pt x="3376784" y="3091722"/>
                  </a:lnTo>
                  <a:lnTo>
                    <a:pt x="3348155" y="3126308"/>
                  </a:lnTo>
                  <a:lnTo>
                    <a:pt x="3318732" y="3160200"/>
                  </a:lnTo>
                  <a:lnTo>
                    <a:pt x="3288529" y="3193382"/>
                  </a:lnTo>
                  <a:lnTo>
                    <a:pt x="3257559" y="3225841"/>
                  </a:lnTo>
                  <a:lnTo>
                    <a:pt x="3225838" y="3257562"/>
                  </a:lnTo>
                  <a:lnTo>
                    <a:pt x="3193380" y="3288532"/>
                  </a:lnTo>
                  <a:lnTo>
                    <a:pt x="3160197" y="3318735"/>
                  </a:lnTo>
                  <a:lnTo>
                    <a:pt x="3126306" y="3348158"/>
                  </a:lnTo>
                  <a:lnTo>
                    <a:pt x="3091720" y="3376787"/>
                  </a:lnTo>
                  <a:lnTo>
                    <a:pt x="3056453" y="3404606"/>
                  </a:lnTo>
                  <a:lnTo>
                    <a:pt x="3020520" y="3431603"/>
                  </a:lnTo>
                  <a:lnTo>
                    <a:pt x="2983935" y="3457763"/>
                  </a:lnTo>
                  <a:lnTo>
                    <a:pt x="2946712" y="3483071"/>
                  </a:lnTo>
                  <a:lnTo>
                    <a:pt x="2908865" y="3507513"/>
                  </a:lnTo>
                  <a:lnTo>
                    <a:pt x="2870408" y="3531076"/>
                  </a:lnTo>
                  <a:lnTo>
                    <a:pt x="2831357" y="3553744"/>
                  </a:lnTo>
                  <a:lnTo>
                    <a:pt x="2791724" y="3575504"/>
                  </a:lnTo>
                  <a:lnTo>
                    <a:pt x="2751525" y="3596341"/>
                  </a:lnTo>
                  <a:lnTo>
                    <a:pt x="2710773" y="3616241"/>
                  </a:lnTo>
                  <a:lnTo>
                    <a:pt x="2669483" y="3635190"/>
                  </a:lnTo>
                  <a:lnTo>
                    <a:pt x="2627669" y="3653174"/>
                  </a:lnTo>
                  <a:lnTo>
                    <a:pt x="2585345" y="3670178"/>
                  </a:lnTo>
                  <a:lnTo>
                    <a:pt x="2542526" y="3686188"/>
                  </a:lnTo>
                  <a:lnTo>
                    <a:pt x="2499225" y="3701190"/>
                  </a:lnTo>
                  <a:lnTo>
                    <a:pt x="2455457" y="3715170"/>
                  </a:lnTo>
                  <a:lnTo>
                    <a:pt x="2411236" y="3728113"/>
                  </a:lnTo>
                  <a:lnTo>
                    <a:pt x="2366577" y="3740005"/>
                  </a:lnTo>
                  <a:lnTo>
                    <a:pt x="2321493" y="3750833"/>
                  </a:lnTo>
                  <a:lnTo>
                    <a:pt x="2275999" y="3760581"/>
                  </a:lnTo>
                  <a:lnTo>
                    <a:pt x="2230110" y="3769235"/>
                  </a:lnTo>
                  <a:lnTo>
                    <a:pt x="2183838" y="3776782"/>
                  </a:lnTo>
                  <a:lnTo>
                    <a:pt x="2137200" y="3783207"/>
                  </a:lnTo>
                  <a:lnTo>
                    <a:pt x="2090208" y="3788496"/>
                  </a:lnTo>
                  <a:lnTo>
                    <a:pt x="2042877" y="3792634"/>
                  </a:lnTo>
                  <a:lnTo>
                    <a:pt x="1995221" y="3795607"/>
                  </a:lnTo>
                  <a:lnTo>
                    <a:pt x="1947255" y="3797402"/>
                  </a:lnTo>
                  <a:lnTo>
                    <a:pt x="1898992" y="3798003"/>
                  </a:lnTo>
                  <a:lnTo>
                    <a:pt x="1850731" y="3797402"/>
                  </a:lnTo>
                  <a:lnTo>
                    <a:pt x="1802765" y="3795607"/>
                  </a:lnTo>
                  <a:lnTo>
                    <a:pt x="1755110" y="3792634"/>
                  </a:lnTo>
                  <a:lnTo>
                    <a:pt x="1707779" y="3788496"/>
                  </a:lnTo>
                  <a:lnTo>
                    <a:pt x="1660788" y="3783207"/>
                  </a:lnTo>
                  <a:lnTo>
                    <a:pt x="1614150" y="3776782"/>
                  </a:lnTo>
                  <a:lnTo>
                    <a:pt x="1567879" y="3769235"/>
                  </a:lnTo>
                  <a:lnTo>
                    <a:pt x="1521989" y="3760581"/>
                  </a:lnTo>
                  <a:lnTo>
                    <a:pt x="1476496" y="3750833"/>
                  </a:lnTo>
                  <a:lnTo>
                    <a:pt x="1431413" y="3740005"/>
                  </a:lnTo>
                  <a:lnTo>
                    <a:pt x="1386754" y="3728113"/>
                  </a:lnTo>
                  <a:lnTo>
                    <a:pt x="1342534" y="3715170"/>
                  </a:lnTo>
                  <a:lnTo>
                    <a:pt x="1298766" y="3701190"/>
                  </a:lnTo>
                  <a:lnTo>
                    <a:pt x="1255466" y="3686188"/>
                  </a:lnTo>
                  <a:lnTo>
                    <a:pt x="1212647" y="3670178"/>
                  </a:lnTo>
                  <a:lnTo>
                    <a:pt x="1170323" y="3653174"/>
                  </a:lnTo>
                  <a:lnTo>
                    <a:pt x="1128509" y="3635190"/>
                  </a:lnTo>
                  <a:lnTo>
                    <a:pt x="1087219" y="3616241"/>
                  </a:lnTo>
                  <a:lnTo>
                    <a:pt x="1046468" y="3596341"/>
                  </a:lnTo>
                  <a:lnTo>
                    <a:pt x="1006269" y="3575504"/>
                  </a:lnTo>
                  <a:lnTo>
                    <a:pt x="966637" y="3553744"/>
                  </a:lnTo>
                  <a:lnTo>
                    <a:pt x="927585" y="3531076"/>
                  </a:lnTo>
                  <a:lnTo>
                    <a:pt x="889129" y="3507513"/>
                  </a:lnTo>
                  <a:lnTo>
                    <a:pt x="851283" y="3483071"/>
                  </a:lnTo>
                  <a:lnTo>
                    <a:pt x="814060" y="3457763"/>
                  </a:lnTo>
                  <a:lnTo>
                    <a:pt x="777475" y="3431603"/>
                  </a:lnTo>
                  <a:lnTo>
                    <a:pt x="741542" y="3404606"/>
                  </a:lnTo>
                  <a:lnTo>
                    <a:pt x="706275" y="3376787"/>
                  </a:lnTo>
                  <a:lnTo>
                    <a:pt x="671689" y="3348158"/>
                  </a:lnTo>
                  <a:lnTo>
                    <a:pt x="637798" y="3318735"/>
                  </a:lnTo>
                  <a:lnTo>
                    <a:pt x="604616" y="3288532"/>
                  </a:lnTo>
                  <a:lnTo>
                    <a:pt x="572158" y="3257562"/>
                  </a:lnTo>
                  <a:lnTo>
                    <a:pt x="540437" y="3225841"/>
                  </a:lnTo>
                  <a:lnTo>
                    <a:pt x="509467" y="3193382"/>
                  </a:lnTo>
                  <a:lnTo>
                    <a:pt x="479264" y="3160200"/>
                  </a:lnTo>
                  <a:lnTo>
                    <a:pt x="449841" y="3126308"/>
                  </a:lnTo>
                  <a:lnTo>
                    <a:pt x="421213" y="3091722"/>
                  </a:lnTo>
                  <a:lnTo>
                    <a:pt x="393393" y="3056455"/>
                  </a:lnTo>
                  <a:lnTo>
                    <a:pt x="366397" y="3020522"/>
                  </a:lnTo>
                  <a:lnTo>
                    <a:pt x="340237" y="2983937"/>
                  </a:lnTo>
                  <a:lnTo>
                    <a:pt x="314930" y="2946713"/>
                  </a:lnTo>
                  <a:lnTo>
                    <a:pt x="290487" y="2908866"/>
                  </a:lnTo>
                  <a:lnTo>
                    <a:pt x="266925" y="2870410"/>
                  </a:lnTo>
                  <a:lnTo>
                    <a:pt x="244257" y="2831358"/>
                  </a:lnTo>
                  <a:lnTo>
                    <a:pt x="222497" y="2791725"/>
                  </a:lnTo>
                  <a:lnTo>
                    <a:pt x="201661" y="2751526"/>
                  </a:lnTo>
                  <a:lnTo>
                    <a:pt x="181760" y="2710774"/>
                  </a:lnTo>
                  <a:lnTo>
                    <a:pt x="162812" y="2669484"/>
                  </a:lnTo>
                  <a:lnTo>
                    <a:pt x="144828" y="2627670"/>
                  </a:lnTo>
                  <a:lnTo>
                    <a:pt x="127824" y="2585346"/>
                  </a:lnTo>
                  <a:lnTo>
                    <a:pt x="111814" y="2542526"/>
                  </a:lnTo>
                  <a:lnTo>
                    <a:pt x="96812" y="2499225"/>
                  </a:lnTo>
                  <a:lnTo>
                    <a:pt x="82832" y="2455457"/>
                  </a:lnTo>
                  <a:lnTo>
                    <a:pt x="69889" y="2411237"/>
                  </a:lnTo>
                  <a:lnTo>
                    <a:pt x="57997" y="2366577"/>
                  </a:lnTo>
                  <a:lnTo>
                    <a:pt x="47170" y="2321494"/>
                  </a:lnTo>
                  <a:lnTo>
                    <a:pt x="37422" y="2276000"/>
                  </a:lnTo>
                  <a:lnTo>
                    <a:pt x="28767" y="2230110"/>
                  </a:lnTo>
                  <a:lnTo>
                    <a:pt x="21220" y="2183838"/>
                  </a:lnTo>
                  <a:lnTo>
                    <a:pt x="14795" y="2137200"/>
                  </a:lnTo>
                  <a:lnTo>
                    <a:pt x="9507" y="2090208"/>
                  </a:lnTo>
                  <a:lnTo>
                    <a:pt x="5369" y="2042877"/>
                  </a:lnTo>
                  <a:lnTo>
                    <a:pt x="2395" y="1995221"/>
                  </a:lnTo>
                  <a:lnTo>
                    <a:pt x="601" y="1947255"/>
                  </a:lnTo>
                  <a:lnTo>
                    <a:pt x="0" y="1898992"/>
                  </a:lnTo>
                  <a:lnTo>
                    <a:pt x="601" y="1850730"/>
                  </a:lnTo>
                  <a:lnTo>
                    <a:pt x="2395" y="1802764"/>
                  </a:lnTo>
                  <a:lnTo>
                    <a:pt x="5369" y="1755108"/>
                  </a:lnTo>
                  <a:lnTo>
                    <a:pt x="9507" y="1707777"/>
                  </a:lnTo>
                  <a:lnTo>
                    <a:pt x="14795" y="1660785"/>
                  </a:lnTo>
                  <a:lnTo>
                    <a:pt x="21220" y="1614147"/>
                  </a:lnTo>
                  <a:lnTo>
                    <a:pt x="28767" y="1567875"/>
                  </a:lnTo>
                  <a:lnTo>
                    <a:pt x="37422" y="1521986"/>
                  </a:lnTo>
                  <a:lnTo>
                    <a:pt x="47170" y="1476492"/>
                  </a:lnTo>
                  <a:lnTo>
                    <a:pt x="57997" y="1431409"/>
                  </a:lnTo>
                  <a:lnTo>
                    <a:pt x="69889" y="1386749"/>
                  </a:lnTo>
                  <a:lnTo>
                    <a:pt x="82832" y="1342529"/>
                  </a:lnTo>
                  <a:lnTo>
                    <a:pt x="96812" y="1298761"/>
                  </a:lnTo>
                  <a:lnTo>
                    <a:pt x="111814" y="1255461"/>
                  </a:lnTo>
                  <a:lnTo>
                    <a:pt x="127824" y="1212641"/>
                  </a:lnTo>
                  <a:lnTo>
                    <a:pt x="144828" y="1170318"/>
                  </a:lnTo>
                  <a:lnTo>
                    <a:pt x="162812" y="1128504"/>
                  </a:lnTo>
                  <a:lnTo>
                    <a:pt x="181760" y="1087214"/>
                  </a:lnTo>
                  <a:lnTo>
                    <a:pt x="201661" y="1046462"/>
                  </a:lnTo>
                  <a:lnTo>
                    <a:pt x="222497" y="1006263"/>
                  </a:lnTo>
                  <a:lnTo>
                    <a:pt x="244257" y="966631"/>
                  </a:lnTo>
                  <a:lnTo>
                    <a:pt x="266925" y="927580"/>
                  </a:lnTo>
                  <a:lnTo>
                    <a:pt x="290487" y="889124"/>
                  </a:lnTo>
                  <a:lnTo>
                    <a:pt x="314930" y="851277"/>
                  </a:lnTo>
                  <a:lnTo>
                    <a:pt x="340237" y="814054"/>
                  </a:lnTo>
                  <a:lnTo>
                    <a:pt x="366397" y="777469"/>
                  </a:lnTo>
                  <a:lnTo>
                    <a:pt x="393393" y="741536"/>
                  </a:lnTo>
                  <a:lnTo>
                    <a:pt x="421213" y="706270"/>
                  </a:lnTo>
                  <a:lnTo>
                    <a:pt x="449841" y="671684"/>
                  </a:lnTo>
                  <a:lnTo>
                    <a:pt x="479264" y="637793"/>
                  </a:lnTo>
                  <a:lnTo>
                    <a:pt x="509467" y="604611"/>
                  </a:lnTo>
                  <a:lnTo>
                    <a:pt x="540437" y="572153"/>
                  </a:lnTo>
                  <a:lnTo>
                    <a:pt x="572158" y="540432"/>
                  </a:lnTo>
                  <a:lnTo>
                    <a:pt x="604616" y="509463"/>
                  </a:lnTo>
                  <a:lnTo>
                    <a:pt x="637798" y="479260"/>
                  </a:lnTo>
                  <a:lnTo>
                    <a:pt x="671689" y="449837"/>
                  </a:lnTo>
                  <a:lnTo>
                    <a:pt x="706275" y="421209"/>
                  </a:lnTo>
                  <a:lnTo>
                    <a:pt x="741542" y="393389"/>
                  </a:lnTo>
                  <a:lnTo>
                    <a:pt x="777475" y="366393"/>
                  </a:lnTo>
                  <a:lnTo>
                    <a:pt x="814060" y="340234"/>
                  </a:lnTo>
                  <a:lnTo>
                    <a:pt x="851283" y="314926"/>
                  </a:lnTo>
                  <a:lnTo>
                    <a:pt x="889129" y="290484"/>
                  </a:lnTo>
                  <a:lnTo>
                    <a:pt x="927585" y="266922"/>
                  </a:lnTo>
                  <a:lnTo>
                    <a:pt x="966637" y="244254"/>
                  </a:lnTo>
                  <a:lnTo>
                    <a:pt x="1006269" y="222495"/>
                  </a:lnTo>
                  <a:lnTo>
                    <a:pt x="1046468" y="201658"/>
                  </a:lnTo>
                  <a:lnTo>
                    <a:pt x="1087219" y="181758"/>
                  </a:lnTo>
                  <a:lnTo>
                    <a:pt x="1128509" y="162810"/>
                  </a:lnTo>
                  <a:lnTo>
                    <a:pt x="1170323" y="144826"/>
                  </a:lnTo>
                  <a:lnTo>
                    <a:pt x="1212647" y="127823"/>
                  </a:lnTo>
                  <a:lnTo>
                    <a:pt x="1255466" y="111813"/>
                  </a:lnTo>
                  <a:lnTo>
                    <a:pt x="1298766" y="96811"/>
                  </a:lnTo>
                  <a:lnTo>
                    <a:pt x="1342534" y="82831"/>
                  </a:lnTo>
                  <a:lnTo>
                    <a:pt x="1386754" y="69888"/>
                  </a:lnTo>
                  <a:lnTo>
                    <a:pt x="1431413" y="57996"/>
                  </a:lnTo>
                  <a:lnTo>
                    <a:pt x="1476496" y="47169"/>
                  </a:lnTo>
                  <a:lnTo>
                    <a:pt x="1521989" y="37421"/>
                  </a:lnTo>
                  <a:lnTo>
                    <a:pt x="1567879" y="28767"/>
                  </a:lnTo>
                  <a:lnTo>
                    <a:pt x="1614150" y="21220"/>
                  </a:lnTo>
                  <a:lnTo>
                    <a:pt x="1660788" y="14795"/>
                  </a:lnTo>
                  <a:lnTo>
                    <a:pt x="1707779" y="9507"/>
                  </a:lnTo>
                  <a:lnTo>
                    <a:pt x="1755110" y="5369"/>
                  </a:lnTo>
                  <a:lnTo>
                    <a:pt x="1802765" y="2395"/>
                  </a:lnTo>
                  <a:lnTo>
                    <a:pt x="1850731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5598006" y="900963"/>
            <a:ext cx="3797998" cy="15149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94001" y="900965"/>
            <a:ext cx="3797998" cy="61173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9718978" y="0"/>
            <a:ext cx="1189355" cy="7776209"/>
            <a:chOff x="9718978" y="0"/>
            <a:chExt cx="1189355" cy="7776209"/>
          </a:xfrm>
        </p:grpSpPr>
        <p:sp>
          <p:nvSpPr>
            <p:cNvPr id="15" name="object 15"/>
            <p:cNvSpPr/>
            <p:nvPr/>
          </p:nvSpPr>
          <p:spPr>
            <a:xfrm>
              <a:off x="9718978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4" h="7776209">
                  <a:moveTo>
                    <a:pt x="0" y="0"/>
                  </a:moveTo>
                  <a:lnTo>
                    <a:pt x="0" y="7776005"/>
                  </a:lnTo>
                  <a:lnTo>
                    <a:pt x="1189024" y="7776005"/>
                  </a:lnTo>
                  <a:lnTo>
                    <a:pt x="11890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07624" y="6871524"/>
              <a:ext cx="211493" cy="1392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07294" y="6601301"/>
              <a:ext cx="157759" cy="2370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49267" y="6350317"/>
              <a:ext cx="216065" cy="23152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07624" y="6193625"/>
              <a:ext cx="157429" cy="12395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07624" y="6041542"/>
              <a:ext cx="157708" cy="12670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58767" y="5869483"/>
              <a:ext cx="206197" cy="13917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124261" y="5787860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1" y="33842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4" y="38107"/>
                  </a:lnTo>
                  <a:lnTo>
                    <a:pt x="33805" y="33842"/>
                  </a:lnTo>
                  <a:lnTo>
                    <a:pt x="38038" y="27533"/>
                  </a:lnTo>
                  <a:lnTo>
                    <a:pt x="39585" y="19837"/>
                  </a:lnTo>
                  <a:lnTo>
                    <a:pt x="38038" y="12178"/>
                  </a:lnTo>
                  <a:lnTo>
                    <a:pt x="33805" y="5865"/>
                  </a:lnTo>
                  <a:lnTo>
                    <a:pt x="27504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07624" y="5608955"/>
              <a:ext cx="211493" cy="1392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07294" y="5338724"/>
              <a:ext cx="157759" cy="23702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10215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88670"/>
                  </a:moveTo>
                  <a:lnTo>
                    <a:pt x="0" y="7088670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88670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7264"/>
                  </a:lnTo>
                  <a:lnTo>
                    <a:pt x="155676" y="5287264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27" name="object 27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1187725" y="7776005"/>
                  </a:lnTo>
                  <a:lnTo>
                    <a:pt x="1187725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5736" y="3659276"/>
              <a:ext cx="104378" cy="8411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7111" y="3577526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4" y="50647"/>
                  </a:lnTo>
                  <a:lnTo>
                    <a:pt x="54924" y="4102"/>
                  </a:lnTo>
                  <a:lnTo>
                    <a:pt x="46587" y="4102"/>
                  </a:lnTo>
                  <a:lnTo>
                    <a:pt x="46587" y="50647"/>
                  </a:lnTo>
                  <a:lnTo>
                    <a:pt x="8333" y="50647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7111" y="3489033"/>
              <a:ext cx="101606" cy="6551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7111" y="3299904"/>
              <a:ext cx="101606" cy="1672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5336" y="265507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98"/>
                  </a:moveTo>
                  <a:lnTo>
                    <a:pt x="64427" y="410972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72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98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73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65"/>
                  </a:lnTo>
                  <a:lnTo>
                    <a:pt x="1765" y="250571"/>
                  </a:lnTo>
                  <a:lnTo>
                    <a:pt x="103378" y="287553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94"/>
                  </a:lnTo>
                  <a:lnTo>
                    <a:pt x="103378" y="213423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70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65" y="319671"/>
                  </a:lnTo>
                  <a:lnTo>
                    <a:pt x="94183" y="328879"/>
                  </a:lnTo>
                  <a:lnTo>
                    <a:pt x="96037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72" y="372211"/>
                  </a:lnTo>
                  <a:lnTo>
                    <a:pt x="52578" y="374954"/>
                  </a:lnTo>
                  <a:lnTo>
                    <a:pt x="33921" y="372211"/>
                  </a:lnTo>
                  <a:lnTo>
                    <a:pt x="20307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46" y="325094"/>
                  </a:lnTo>
                  <a:lnTo>
                    <a:pt x="393" y="340029"/>
                  </a:lnTo>
                  <a:lnTo>
                    <a:pt x="4076" y="357708"/>
                  </a:lnTo>
                  <a:lnTo>
                    <a:pt x="14554" y="371602"/>
                  </a:lnTo>
                  <a:lnTo>
                    <a:pt x="31000" y="380669"/>
                  </a:lnTo>
                  <a:lnTo>
                    <a:pt x="52578" y="383921"/>
                  </a:lnTo>
                  <a:lnTo>
                    <a:pt x="74142" y="380669"/>
                  </a:lnTo>
                  <a:lnTo>
                    <a:pt x="90601" y="371602"/>
                  </a:lnTo>
                  <a:lnTo>
                    <a:pt x="101092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67"/>
                  </a:moveTo>
                  <a:lnTo>
                    <a:pt x="101092" y="26263"/>
                  </a:lnTo>
                  <a:lnTo>
                    <a:pt x="96037" y="19558"/>
                  </a:lnTo>
                  <a:lnTo>
                    <a:pt x="96037" y="43967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38"/>
                  </a:lnTo>
                  <a:lnTo>
                    <a:pt x="20586" y="68897"/>
                  </a:lnTo>
                  <a:lnTo>
                    <a:pt x="12065" y="57835"/>
                  </a:lnTo>
                  <a:lnTo>
                    <a:pt x="9131" y="43967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84"/>
                  </a:lnTo>
                  <a:lnTo>
                    <a:pt x="52578" y="9042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60"/>
                  </a:lnTo>
                  <a:lnTo>
                    <a:pt x="96037" y="43967"/>
                  </a:lnTo>
                  <a:lnTo>
                    <a:pt x="96037" y="19558"/>
                  </a:lnTo>
                  <a:lnTo>
                    <a:pt x="90601" y="12344"/>
                  </a:lnTo>
                  <a:lnTo>
                    <a:pt x="84620" y="9042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63"/>
                  </a:lnTo>
                  <a:lnTo>
                    <a:pt x="393" y="43967"/>
                  </a:lnTo>
                  <a:lnTo>
                    <a:pt x="4089" y="61645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31" y="78879"/>
                  </a:lnTo>
                  <a:lnTo>
                    <a:pt x="90576" y="75552"/>
                  </a:lnTo>
                  <a:lnTo>
                    <a:pt x="101079" y="61671"/>
                  </a:lnTo>
                  <a:lnTo>
                    <a:pt x="104775" y="43967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47" y="516051"/>
                  </a:lnTo>
                  <a:lnTo>
                    <a:pt x="85699" y="508076"/>
                  </a:lnTo>
                  <a:lnTo>
                    <a:pt x="85699" y="531279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85686" y="545223"/>
                  </a:lnTo>
                  <a:lnTo>
                    <a:pt x="83388" y="557491"/>
                  </a:lnTo>
                  <a:lnTo>
                    <a:pt x="76936" y="566470"/>
                  </a:lnTo>
                  <a:lnTo>
                    <a:pt x="67017" y="571982"/>
                  </a:lnTo>
                  <a:lnTo>
                    <a:pt x="54368" y="573836"/>
                  </a:lnTo>
                  <a:lnTo>
                    <a:pt x="41529" y="571995"/>
                  </a:lnTo>
                  <a:lnTo>
                    <a:pt x="31483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79"/>
                  </a:lnTo>
                  <a:lnTo>
                    <a:pt x="24930" y="519125"/>
                  </a:lnTo>
                  <a:lnTo>
                    <a:pt x="31419" y="510146"/>
                  </a:lnTo>
                  <a:lnTo>
                    <a:pt x="41376" y="504647"/>
                  </a:lnTo>
                  <a:lnTo>
                    <a:pt x="54114" y="502754"/>
                  </a:lnTo>
                  <a:lnTo>
                    <a:pt x="66916" y="504596"/>
                  </a:lnTo>
                  <a:lnTo>
                    <a:pt x="76898" y="510082"/>
                  </a:lnTo>
                  <a:lnTo>
                    <a:pt x="83388" y="519049"/>
                  </a:lnTo>
                  <a:lnTo>
                    <a:pt x="85699" y="531279"/>
                  </a:lnTo>
                  <a:lnTo>
                    <a:pt x="85699" y="508076"/>
                  </a:lnTo>
                  <a:lnTo>
                    <a:pt x="82994" y="504101"/>
                  </a:lnTo>
                  <a:lnTo>
                    <a:pt x="80822" y="502754"/>
                  </a:lnTo>
                  <a:lnTo>
                    <a:pt x="70370" y="496290"/>
                  </a:lnTo>
                  <a:lnTo>
                    <a:pt x="54114" y="493471"/>
                  </a:lnTo>
                  <a:lnTo>
                    <a:pt x="37884" y="496290"/>
                  </a:lnTo>
                  <a:lnTo>
                    <a:pt x="25298" y="504139"/>
                  </a:lnTo>
                  <a:lnTo>
                    <a:pt x="17157" y="516128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60" y="580288"/>
                  </a:lnTo>
                  <a:lnTo>
                    <a:pt x="54152" y="583107"/>
                  </a:lnTo>
                  <a:lnTo>
                    <a:pt x="70421" y="580339"/>
                  </a:lnTo>
                  <a:lnTo>
                    <a:pt x="80848" y="573836"/>
                  </a:lnTo>
                  <a:lnTo>
                    <a:pt x="83007" y="572503"/>
                  </a:lnTo>
                  <a:lnTo>
                    <a:pt x="91147" y="560476"/>
                  </a:lnTo>
                  <a:lnTo>
                    <a:pt x="94030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20"/>
                  </a:moveTo>
                  <a:lnTo>
                    <a:pt x="103378" y="187020"/>
                  </a:lnTo>
                  <a:lnTo>
                    <a:pt x="103378" y="178282"/>
                  </a:lnTo>
                  <a:lnTo>
                    <a:pt x="103378" y="124015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15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85" y="166433"/>
                  </a:lnTo>
                  <a:lnTo>
                    <a:pt x="10109" y="164846"/>
                  </a:lnTo>
                  <a:lnTo>
                    <a:pt x="10109" y="124015"/>
                  </a:lnTo>
                  <a:lnTo>
                    <a:pt x="95046" y="124015"/>
                  </a:lnTo>
                  <a:lnTo>
                    <a:pt x="95046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85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303" y="184416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97111" y="2564574"/>
              <a:ext cx="101606" cy="6805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7321" y="2379142"/>
              <a:ext cx="110742" cy="1111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7321" y="901471"/>
              <a:ext cx="110742" cy="11136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3976" y="2212048"/>
              <a:ext cx="184741" cy="12979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1478" y="1860258"/>
              <a:ext cx="189781" cy="31923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1478" y="1415262"/>
              <a:ext cx="189781" cy="16640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3976" y="1616342"/>
              <a:ext cx="184741" cy="15595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0758" y="1208164"/>
              <a:ext cx="195538" cy="17839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3967" y="103987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4003" y="14224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12611" y="0"/>
              <a:ext cx="12700" cy="826769"/>
            </a:xfrm>
            <a:custGeom>
              <a:avLst/>
              <a:gdLst/>
              <a:ahLst/>
              <a:cxnLst/>
              <a:rect l="l" t="t" r="r" b="b"/>
              <a:pathLst>
                <a:path w="12700" h="826769">
                  <a:moveTo>
                    <a:pt x="0" y="826732"/>
                  </a:moveTo>
                  <a:lnTo>
                    <a:pt x="12701" y="826732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6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91921" y="3839794"/>
              <a:ext cx="0" cy="3177540"/>
            </a:xfrm>
            <a:custGeom>
              <a:avLst/>
              <a:gdLst/>
              <a:ahLst/>
              <a:cxnLst/>
              <a:rect l="l" t="t" r="r" b="b"/>
              <a:pathLst>
                <a:path h="3177540">
                  <a:moveTo>
                    <a:pt x="0" y="3177235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21677" y="7093284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2" y="0"/>
                  </a:moveTo>
                  <a:lnTo>
                    <a:pt x="26654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24" y="14159"/>
                  </a:lnTo>
                  <a:lnTo>
                    <a:pt x="27094" y="14159"/>
                  </a:lnTo>
                  <a:lnTo>
                    <a:pt x="27094" y="147794"/>
                  </a:lnTo>
                  <a:lnTo>
                    <a:pt x="37382" y="147794"/>
                  </a:lnTo>
                  <a:lnTo>
                    <a:pt x="37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91632" y="7091053"/>
              <a:ext cx="72975" cy="15205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93460" y="3217406"/>
            <a:ext cx="3808095" cy="3808095"/>
            <a:chOff x="5593460" y="3217406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598222" y="3222871"/>
              <a:ext cx="3221048" cy="31811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98222" y="322216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2" y="2395"/>
                  </a:lnTo>
                  <a:lnTo>
                    <a:pt x="2042888" y="5369"/>
                  </a:lnTo>
                  <a:lnTo>
                    <a:pt x="2090218" y="9507"/>
                  </a:lnTo>
                  <a:lnTo>
                    <a:pt x="2137210" y="14795"/>
                  </a:lnTo>
                  <a:lnTo>
                    <a:pt x="2183848" y="21220"/>
                  </a:lnTo>
                  <a:lnTo>
                    <a:pt x="2230119" y="28767"/>
                  </a:lnTo>
                  <a:lnTo>
                    <a:pt x="2276008" y="37422"/>
                  </a:lnTo>
                  <a:lnTo>
                    <a:pt x="2321501" y="47170"/>
                  </a:lnTo>
                  <a:lnTo>
                    <a:pt x="2366585" y="57997"/>
                  </a:lnTo>
                  <a:lnTo>
                    <a:pt x="2411244" y="69889"/>
                  </a:lnTo>
                  <a:lnTo>
                    <a:pt x="2455464" y="82832"/>
                  </a:lnTo>
                  <a:lnTo>
                    <a:pt x="2499231" y="96812"/>
                  </a:lnTo>
                  <a:lnTo>
                    <a:pt x="2542532" y="111814"/>
                  </a:lnTo>
                  <a:lnTo>
                    <a:pt x="2585351" y="127824"/>
                  </a:lnTo>
                  <a:lnTo>
                    <a:pt x="2627674" y="144828"/>
                  </a:lnTo>
                  <a:lnTo>
                    <a:pt x="2669488" y="162812"/>
                  </a:lnTo>
                  <a:lnTo>
                    <a:pt x="2710778" y="181761"/>
                  </a:lnTo>
                  <a:lnTo>
                    <a:pt x="2751530" y="201661"/>
                  </a:lnTo>
                  <a:lnTo>
                    <a:pt x="2791729" y="222498"/>
                  </a:lnTo>
                  <a:lnTo>
                    <a:pt x="2831361" y="244258"/>
                  </a:lnTo>
                  <a:lnTo>
                    <a:pt x="2870412" y="266926"/>
                  </a:lnTo>
                  <a:lnTo>
                    <a:pt x="2908868" y="290488"/>
                  </a:lnTo>
                  <a:lnTo>
                    <a:pt x="2946715" y="314930"/>
                  </a:lnTo>
                  <a:lnTo>
                    <a:pt x="2983938" y="340238"/>
                  </a:lnTo>
                  <a:lnTo>
                    <a:pt x="3020523" y="366398"/>
                  </a:lnTo>
                  <a:lnTo>
                    <a:pt x="3056456" y="393394"/>
                  </a:lnTo>
                  <a:lnTo>
                    <a:pt x="3091722" y="421214"/>
                  </a:lnTo>
                  <a:lnTo>
                    <a:pt x="3126308" y="449842"/>
                  </a:lnTo>
                  <a:lnTo>
                    <a:pt x="3160199" y="479265"/>
                  </a:lnTo>
                  <a:lnTo>
                    <a:pt x="3193381" y="509469"/>
                  </a:lnTo>
                  <a:lnTo>
                    <a:pt x="3225840" y="540438"/>
                  </a:lnTo>
                  <a:lnTo>
                    <a:pt x="3257561" y="572159"/>
                  </a:lnTo>
                  <a:lnTo>
                    <a:pt x="3288530" y="604618"/>
                  </a:lnTo>
                  <a:lnTo>
                    <a:pt x="3318733" y="637800"/>
                  </a:lnTo>
                  <a:lnTo>
                    <a:pt x="3348156" y="671691"/>
                  </a:lnTo>
                  <a:lnTo>
                    <a:pt x="3376785" y="706277"/>
                  </a:lnTo>
                  <a:lnTo>
                    <a:pt x="3404604" y="741544"/>
                  </a:lnTo>
                  <a:lnTo>
                    <a:pt x="3431601" y="777477"/>
                  </a:lnTo>
                  <a:lnTo>
                    <a:pt x="3457760" y="814063"/>
                  </a:lnTo>
                  <a:lnTo>
                    <a:pt x="3483068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3"/>
                  </a:lnTo>
                  <a:lnTo>
                    <a:pt x="3792629" y="2042888"/>
                  </a:lnTo>
                  <a:lnTo>
                    <a:pt x="3788491" y="2090218"/>
                  </a:lnTo>
                  <a:lnTo>
                    <a:pt x="3783202" y="2137210"/>
                  </a:lnTo>
                  <a:lnTo>
                    <a:pt x="3776777" y="2183848"/>
                  </a:lnTo>
                  <a:lnTo>
                    <a:pt x="3769230" y="2230119"/>
                  </a:lnTo>
                  <a:lnTo>
                    <a:pt x="3760576" y="2276008"/>
                  </a:lnTo>
                  <a:lnTo>
                    <a:pt x="3750828" y="2321502"/>
                  </a:lnTo>
                  <a:lnTo>
                    <a:pt x="3740001" y="2366585"/>
                  </a:lnTo>
                  <a:lnTo>
                    <a:pt x="3728108" y="2411244"/>
                  </a:lnTo>
                  <a:lnTo>
                    <a:pt x="3715165" y="2455464"/>
                  </a:lnTo>
                  <a:lnTo>
                    <a:pt x="3701185" y="2499232"/>
                  </a:lnTo>
                  <a:lnTo>
                    <a:pt x="3686183" y="2542532"/>
                  </a:lnTo>
                  <a:lnTo>
                    <a:pt x="3670173" y="2585352"/>
                  </a:lnTo>
                  <a:lnTo>
                    <a:pt x="3653169" y="2627675"/>
                  </a:lnTo>
                  <a:lnTo>
                    <a:pt x="3635186" y="2669489"/>
                  </a:lnTo>
                  <a:lnTo>
                    <a:pt x="3616237" y="2710779"/>
                  </a:lnTo>
                  <a:lnTo>
                    <a:pt x="3596337" y="2751531"/>
                  </a:lnTo>
                  <a:lnTo>
                    <a:pt x="3575500" y="2791730"/>
                  </a:lnTo>
                  <a:lnTo>
                    <a:pt x="3553740" y="2831362"/>
                  </a:lnTo>
                  <a:lnTo>
                    <a:pt x="3531072" y="2870413"/>
                  </a:lnTo>
                  <a:lnTo>
                    <a:pt x="3507510" y="2908870"/>
                  </a:lnTo>
                  <a:lnTo>
                    <a:pt x="3483068" y="2946716"/>
                  </a:lnTo>
                  <a:lnTo>
                    <a:pt x="3457760" y="2983940"/>
                  </a:lnTo>
                  <a:lnTo>
                    <a:pt x="3431601" y="3020525"/>
                  </a:lnTo>
                  <a:lnTo>
                    <a:pt x="3404604" y="3056458"/>
                  </a:lnTo>
                  <a:lnTo>
                    <a:pt x="3376785" y="3091724"/>
                  </a:lnTo>
                  <a:lnTo>
                    <a:pt x="3348156" y="3126311"/>
                  </a:lnTo>
                  <a:lnTo>
                    <a:pt x="3318733" y="3160202"/>
                  </a:lnTo>
                  <a:lnTo>
                    <a:pt x="3288530" y="3193384"/>
                  </a:lnTo>
                  <a:lnTo>
                    <a:pt x="3257561" y="3225842"/>
                  </a:lnTo>
                  <a:lnTo>
                    <a:pt x="3225840" y="3257564"/>
                  </a:lnTo>
                  <a:lnTo>
                    <a:pt x="3193381" y="3288533"/>
                  </a:lnTo>
                  <a:lnTo>
                    <a:pt x="3160199" y="3318736"/>
                  </a:lnTo>
                  <a:lnTo>
                    <a:pt x="3126308" y="3348159"/>
                  </a:lnTo>
                  <a:lnTo>
                    <a:pt x="3091722" y="3376788"/>
                  </a:lnTo>
                  <a:lnTo>
                    <a:pt x="3056456" y="3404607"/>
                  </a:lnTo>
                  <a:lnTo>
                    <a:pt x="3020523" y="3431604"/>
                  </a:lnTo>
                  <a:lnTo>
                    <a:pt x="2983938" y="3457764"/>
                  </a:lnTo>
                  <a:lnTo>
                    <a:pt x="2946715" y="3483072"/>
                  </a:lnTo>
                  <a:lnTo>
                    <a:pt x="2908868" y="3507514"/>
                  </a:lnTo>
                  <a:lnTo>
                    <a:pt x="2870412" y="3531076"/>
                  </a:lnTo>
                  <a:lnTo>
                    <a:pt x="2831361" y="3553744"/>
                  </a:lnTo>
                  <a:lnTo>
                    <a:pt x="2791729" y="3575504"/>
                  </a:lnTo>
                  <a:lnTo>
                    <a:pt x="2751530" y="3596341"/>
                  </a:lnTo>
                  <a:lnTo>
                    <a:pt x="2710778" y="3616241"/>
                  </a:lnTo>
                  <a:lnTo>
                    <a:pt x="2669488" y="3635190"/>
                  </a:lnTo>
                  <a:lnTo>
                    <a:pt x="2627674" y="3653174"/>
                  </a:lnTo>
                  <a:lnTo>
                    <a:pt x="2585351" y="3670178"/>
                  </a:lnTo>
                  <a:lnTo>
                    <a:pt x="2542532" y="3686188"/>
                  </a:lnTo>
                  <a:lnTo>
                    <a:pt x="2499231" y="3701190"/>
                  </a:lnTo>
                  <a:lnTo>
                    <a:pt x="2455464" y="3715170"/>
                  </a:lnTo>
                  <a:lnTo>
                    <a:pt x="2411244" y="3728113"/>
                  </a:lnTo>
                  <a:lnTo>
                    <a:pt x="2366585" y="3740005"/>
                  </a:lnTo>
                  <a:lnTo>
                    <a:pt x="2321501" y="3750833"/>
                  </a:lnTo>
                  <a:lnTo>
                    <a:pt x="2276008" y="3760581"/>
                  </a:lnTo>
                  <a:lnTo>
                    <a:pt x="2230119" y="3769235"/>
                  </a:lnTo>
                  <a:lnTo>
                    <a:pt x="2183848" y="3776782"/>
                  </a:lnTo>
                  <a:lnTo>
                    <a:pt x="2137210" y="3783207"/>
                  </a:lnTo>
                  <a:lnTo>
                    <a:pt x="2090218" y="3788496"/>
                  </a:lnTo>
                  <a:lnTo>
                    <a:pt x="2042888" y="3792634"/>
                  </a:lnTo>
                  <a:lnTo>
                    <a:pt x="1995232" y="3795607"/>
                  </a:lnTo>
                  <a:lnTo>
                    <a:pt x="1947267" y="3797402"/>
                  </a:lnTo>
                  <a:lnTo>
                    <a:pt x="1899005" y="3798003"/>
                  </a:lnTo>
                  <a:lnTo>
                    <a:pt x="1850743" y="3797402"/>
                  </a:lnTo>
                  <a:lnTo>
                    <a:pt x="1802777" y="3795607"/>
                  </a:lnTo>
                  <a:lnTo>
                    <a:pt x="1755121" y="3792634"/>
                  </a:lnTo>
                  <a:lnTo>
                    <a:pt x="1707790" y="3788496"/>
                  </a:lnTo>
                  <a:lnTo>
                    <a:pt x="1660798" y="3783207"/>
                  </a:lnTo>
                  <a:lnTo>
                    <a:pt x="1614159" y="3776782"/>
                  </a:lnTo>
                  <a:lnTo>
                    <a:pt x="1567888" y="3769235"/>
                  </a:lnTo>
                  <a:lnTo>
                    <a:pt x="1521998" y="3760581"/>
                  </a:lnTo>
                  <a:lnTo>
                    <a:pt x="1476504" y="3750833"/>
                  </a:lnTo>
                  <a:lnTo>
                    <a:pt x="1431421" y="3740005"/>
                  </a:lnTo>
                  <a:lnTo>
                    <a:pt x="1386761" y="3728113"/>
                  </a:lnTo>
                  <a:lnTo>
                    <a:pt x="1342540" y="3715170"/>
                  </a:lnTo>
                  <a:lnTo>
                    <a:pt x="1298773" y="3701190"/>
                  </a:lnTo>
                  <a:lnTo>
                    <a:pt x="1255472" y="3686188"/>
                  </a:lnTo>
                  <a:lnTo>
                    <a:pt x="1212652" y="3670178"/>
                  </a:lnTo>
                  <a:lnTo>
                    <a:pt x="1170328" y="3653174"/>
                  </a:lnTo>
                  <a:lnTo>
                    <a:pt x="1128514" y="3635190"/>
                  </a:lnTo>
                  <a:lnTo>
                    <a:pt x="1087224" y="3616241"/>
                  </a:lnTo>
                  <a:lnTo>
                    <a:pt x="1046472" y="3596341"/>
                  </a:lnTo>
                  <a:lnTo>
                    <a:pt x="1006273" y="3575504"/>
                  </a:lnTo>
                  <a:lnTo>
                    <a:pt x="966641" y="3553744"/>
                  </a:lnTo>
                  <a:lnTo>
                    <a:pt x="927589" y="3531076"/>
                  </a:lnTo>
                  <a:lnTo>
                    <a:pt x="889133" y="3507514"/>
                  </a:lnTo>
                  <a:lnTo>
                    <a:pt x="851286" y="3483072"/>
                  </a:lnTo>
                  <a:lnTo>
                    <a:pt x="814063" y="3457764"/>
                  </a:lnTo>
                  <a:lnTo>
                    <a:pt x="777477" y="3431604"/>
                  </a:lnTo>
                  <a:lnTo>
                    <a:pt x="741544" y="3404607"/>
                  </a:lnTo>
                  <a:lnTo>
                    <a:pt x="706277" y="3376788"/>
                  </a:lnTo>
                  <a:lnTo>
                    <a:pt x="671691" y="3348159"/>
                  </a:lnTo>
                  <a:lnTo>
                    <a:pt x="637800" y="3318736"/>
                  </a:lnTo>
                  <a:lnTo>
                    <a:pt x="604618" y="3288533"/>
                  </a:lnTo>
                  <a:lnTo>
                    <a:pt x="572159" y="3257564"/>
                  </a:lnTo>
                  <a:lnTo>
                    <a:pt x="540438" y="3225842"/>
                  </a:lnTo>
                  <a:lnTo>
                    <a:pt x="509469" y="3193384"/>
                  </a:lnTo>
                  <a:lnTo>
                    <a:pt x="479265" y="3160202"/>
                  </a:lnTo>
                  <a:lnTo>
                    <a:pt x="449842" y="3126311"/>
                  </a:lnTo>
                  <a:lnTo>
                    <a:pt x="421214" y="3091724"/>
                  </a:lnTo>
                  <a:lnTo>
                    <a:pt x="393394" y="3056458"/>
                  </a:lnTo>
                  <a:lnTo>
                    <a:pt x="366398" y="3020525"/>
                  </a:lnTo>
                  <a:lnTo>
                    <a:pt x="340238" y="2983940"/>
                  </a:lnTo>
                  <a:lnTo>
                    <a:pt x="314930" y="2946716"/>
                  </a:lnTo>
                  <a:lnTo>
                    <a:pt x="290488" y="2908870"/>
                  </a:lnTo>
                  <a:lnTo>
                    <a:pt x="266926" y="2870413"/>
                  </a:lnTo>
                  <a:lnTo>
                    <a:pt x="244258" y="2831362"/>
                  </a:lnTo>
                  <a:lnTo>
                    <a:pt x="222498" y="2791730"/>
                  </a:lnTo>
                  <a:lnTo>
                    <a:pt x="201661" y="2751531"/>
                  </a:lnTo>
                  <a:lnTo>
                    <a:pt x="181761" y="2710779"/>
                  </a:lnTo>
                  <a:lnTo>
                    <a:pt x="162812" y="2669489"/>
                  </a:lnTo>
                  <a:lnTo>
                    <a:pt x="144828" y="2627675"/>
                  </a:lnTo>
                  <a:lnTo>
                    <a:pt x="127824" y="2585352"/>
                  </a:lnTo>
                  <a:lnTo>
                    <a:pt x="111814" y="2542532"/>
                  </a:lnTo>
                  <a:lnTo>
                    <a:pt x="96812" y="2499232"/>
                  </a:lnTo>
                  <a:lnTo>
                    <a:pt x="82832" y="2455464"/>
                  </a:lnTo>
                  <a:lnTo>
                    <a:pt x="69889" y="2411244"/>
                  </a:lnTo>
                  <a:lnTo>
                    <a:pt x="57997" y="2366585"/>
                  </a:lnTo>
                  <a:lnTo>
                    <a:pt x="47170" y="2321502"/>
                  </a:lnTo>
                  <a:lnTo>
                    <a:pt x="37422" y="2276008"/>
                  </a:lnTo>
                  <a:lnTo>
                    <a:pt x="28767" y="2230119"/>
                  </a:lnTo>
                  <a:lnTo>
                    <a:pt x="21220" y="2183848"/>
                  </a:lnTo>
                  <a:lnTo>
                    <a:pt x="14795" y="2137210"/>
                  </a:lnTo>
                  <a:lnTo>
                    <a:pt x="9507" y="2090218"/>
                  </a:lnTo>
                  <a:lnTo>
                    <a:pt x="5369" y="2042888"/>
                  </a:lnTo>
                  <a:lnTo>
                    <a:pt x="2395" y="1995233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499259" y="695261"/>
            <a:ext cx="476884" cy="129539"/>
            <a:chOff x="1499259" y="695261"/>
            <a:chExt cx="476884" cy="129539"/>
          </a:xfrm>
        </p:grpSpPr>
        <p:sp>
          <p:nvSpPr>
            <p:cNvPr id="6" name="object 6"/>
            <p:cNvSpPr/>
            <p:nvPr/>
          </p:nvSpPr>
          <p:spPr>
            <a:xfrm>
              <a:off x="1499259" y="695261"/>
              <a:ext cx="87655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2162" y="695261"/>
              <a:ext cx="102552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7277" y="695261"/>
              <a:ext cx="94475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73045" y="695261"/>
              <a:ext cx="102552" cy="1293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598006" y="900963"/>
            <a:ext cx="3802138" cy="15149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4001" y="900963"/>
            <a:ext cx="3797998" cy="6117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0" y="0"/>
                  </a:lnTo>
                  <a:lnTo>
                    <a:pt x="1187996" y="0"/>
                  </a:lnTo>
                  <a:lnTo>
                    <a:pt x="1187996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6203" y="6873875"/>
              <a:ext cx="211500" cy="1392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5876" y="6603652"/>
              <a:ext cx="157767" cy="23702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7858" y="6352667"/>
              <a:ext cx="216061" cy="23152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6203" y="6195974"/>
              <a:ext cx="157439" cy="12395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6203" y="6043892"/>
              <a:ext cx="157716" cy="1267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7355" y="5871832"/>
              <a:ext cx="206193" cy="1391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62850" y="579020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3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3" y="39674"/>
                  </a:lnTo>
                  <a:lnTo>
                    <a:pt x="27499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9" y="1579"/>
                  </a:lnTo>
                  <a:lnTo>
                    <a:pt x="19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6203" y="5611304"/>
              <a:ext cx="211500" cy="1392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5876" y="5341087"/>
              <a:ext cx="157767" cy="23702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8803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1019"/>
                  </a:moveTo>
                  <a:lnTo>
                    <a:pt x="0" y="7091019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1019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89613"/>
                  </a:lnTo>
                  <a:lnTo>
                    <a:pt x="155663" y="528961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9719994" y="0"/>
            <a:ext cx="1188085" cy="7776209"/>
            <a:chOff x="9719994" y="0"/>
            <a:chExt cx="1188085" cy="7776209"/>
          </a:xfrm>
        </p:grpSpPr>
        <p:sp>
          <p:nvSpPr>
            <p:cNvPr id="25" name="object 25"/>
            <p:cNvSpPr/>
            <p:nvPr/>
          </p:nvSpPr>
          <p:spPr>
            <a:xfrm>
              <a:off x="9719994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4" h="7776209">
                  <a:moveTo>
                    <a:pt x="1188008" y="0"/>
                  </a:moveTo>
                  <a:lnTo>
                    <a:pt x="0" y="0"/>
                  </a:lnTo>
                  <a:lnTo>
                    <a:pt x="0" y="7776005"/>
                  </a:lnTo>
                  <a:lnTo>
                    <a:pt x="1188008" y="7776005"/>
                  </a:lnTo>
                  <a:lnTo>
                    <a:pt x="1188008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92421" y="3658451"/>
              <a:ext cx="104381" cy="8412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93793" y="3576701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68" y="0"/>
                  </a:lnTo>
                  <a:lnTo>
                    <a:pt x="93268" y="50647"/>
                  </a:lnTo>
                  <a:lnTo>
                    <a:pt x="54927" y="50647"/>
                  </a:lnTo>
                  <a:lnTo>
                    <a:pt x="54927" y="4102"/>
                  </a:lnTo>
                  <a:lnTo>
                    <a:pt x="46583" y="4102"/>
                  </a:lnTo>
                  <a:lnTo>
                    <a:pt x="46583" y="50647"/>
                  </a:lnTo>
                  <a:lnTo>
                    <a:pt x="8331" y="50647"/>
                  </a:lnTo>
                  <a:lnTo>
                    <a:pt x="8331" y="990"/>
                  </a:lnTo>
                  <a:lnTo>
                    <a:pt x="0" y="990"/>
                  </a:lnTo>
                  <a:lnTo>
                    <a:pt x="0" y="59918"/>
                  </a:lnTo>
                  <a:lnTo>
                    <a:pt x="101612" y="59918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3793" y="3488207"/>
              <a:ext cx="101612" cy="655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93793" y="3299079"/>
              <a:ext cx="101612" cy="16729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92028" y="2654262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51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43"/>
                  </a:lnTo>
                  <a:lnTo>
                    <a:pt x="1765" y="443649"/>
                  </a:lnTo>
                  <a:lnTo>
                    <a:pt x="103378" y="480631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59"/>
                  </a:lnTo>
                  <a:lnTo>
                    <a:pt x="94170" y="328879"/>
                  </a:lnTo>
                  <a:lnTo>
                    <a:pt x="96037" y="340017"/>
                  </a:lnTo>
                  <a:lnTo>
                    <a:pt x="93205" y="353606"/>
                  </a:lnTo>
                  <a:lnTo>
                    <a:pt x="84886" y="364705"/>
                  </a:lnTo>
                  <a:lnTo>
                    <a:pt x="71272" y="372198"/>
                  </a:lnTo>
                  <a:lnTo>
                    <a:pt x="52565" y="374942"/>
                  </a:lnTo>
                  <a:lnTo>
                    <a:pt x="33909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03" y="319659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33" y="325081"/>
                  </a:lnTo>
                  <a:lnTo>
                    <a:pt x="393" y="340017"/>
                  </a:lnTo>
                  <a:lnTo>
                    <a:pt x="4064" y="357695"/>
                  </a:lnTo>
                  <a:lnTo>
                    <a:pt x="14554" y="371589"/>
                  </a:lnTo>
                  <a:lnTo>
                    <a:pt x="30988" y="380657"/>
                  </a:lnTo>
                  <a:lnTo>
                    <a:pt x="52565" y="383908"/>
                  </a:lnTo>
                  <a:lnTo>
                    <a:pt x="74142" y="380657"/>
                  </a:lnTo>
                  <a:lnTo>
                    <a:pt x="90589" y="371589"/>
                  </a:lnTo>
                  <a:lnTo>
                    <a:pt x="101079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65" y="57899"/>
                  </a:lnTo>
                  <a:lnTo>
                    <a:pt x="84505" y="68961"/>
                  </a:lnTo>
                  <a:lnTo>
                    <a:pt x="70840" y="76250"/>
                  </a:lnTo>
                  <a:lnTo>
                    <a:pt x="52565" y="78879"/>
                  </a:lnTo>
                  <a:lnTo>
                    <a:pt x="34226" y="76225"/>
                  </a:lnTo>
                  <a:lnTo>
                    <a:pt x="20574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39" y="11671"/>
                  </a:lnTo>
                  <a:lnTo>
                    <a:pt x="52565" y="9029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589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65" y="0"/>
                  </a:lnTo>
                  <a:lnTo>
                    <a:pt x="30988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65" y="87845"/>
                  </a:lnTo>
                  <a:lnTo>
                    <a:pt x="74129" y="84594"/>
                  </a:lnTo>
                  <a:lnTo>
                    <a:pt x="84505" y="78879"/>
                  </a:lnTo>
                  <a:lnTo>
                    <a:pt x="90589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35" y="516039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70"/>
                  </a:lnTo>
                  <a:lnTo>
                    <a:pt x="24942" y="557479"/>
                  </a:lnTo>
                  <a:lnTo>
                    <a:pt x="22606" y="545211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63" y="504634"/>
                  </a:lnTo>
                  <a:lnTo>
                    <a:pt x="54102" y="502742"/>
                  </a:lnTo>
                  <a:lnTo>
                    <a:pt x="66903" y="504596"/>
                  </a:lnTo>
                  <a:lnTo>
                    <a:pt x="76885" y="510082"/>
                  </a:lnTo>
                  <a:lnTo>
                    <a:pt x="83375" y="519036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10" y="502742"/>
                  </a:lnTo>
                  <a:lnTo>
                    <a:pt x="70370" y="496290"/>
                  </a:lnTo>
                  <a:lnTo>
                    <a:pt x="54102" y="493458"/>
                  </a:lnTo>
                  <a:lnTo>
                    <a:pt x="37858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11"/>
                  </a:lnTo>
                  <a:lnTo>
                    <a:pt x="17183" y="560489"/>
                  </a:lnTo>
                  <a:lnTo>
                    <a:pt x="25349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80860" y="573824"/>
                  </a:lnTo>
                  <a:lnTo>
                    <a:pt x="83007" y="572490"/>
                  </a:lnTo>
                  <a:lnTo>
                    <a:pt x="91147" y="560476"/>
                  </a:lnTo>
                  <a:lnTo>
                    <a:pt x="94030" y="545211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34" y="103276"/>
                  </a:lnTo>
                  <a:lnTo>
                    <a:pt x="95034" y="115176"/>
                  </a:lnTo>
                  <a:lnTo>
                    <a:pt x="95034" y="124002"/>
                  </a:lnTo>
                  <a:lnTo>
                    <a:pt x="95034" y="178269"/>
                  </a:lnTo>
                  <a:lnTo>
                    <a:pt x="86182" y="173697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85" y="166420"/>
                  </a:lnTo>
                  <a:lnTo>
                    <a:pt x="10096" y="164846"/>
                  </a:lnTo>
                  <a:lnTo>
                    <a:pt x="10096" y="124002"/>
                  </a:lnTo>
                  <a:lnTo>
                    <a:pt x="95034" y="124002"/>
                  </a:lnTo>
                  <a:lnTo>
                    <a:pt x="95034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85" y="175323"/>
                  </a:lnTo>
                  <a:lnTo>
                    <a:pt x="64617" y="177063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34" y="189407"/>
                  </a:lnTo>
                  <a:lnTo>
                    <a:pt x="95034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93793" y="2563762"/>
              <a:ext cx="101612" cy="6804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13999" y="2378316"/>
              <a:ext cx="110744" cy="11112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13999" y="900646"/>
              <a:ext cx="110744" cy="1113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10659" y="2211235"/>
              <a:ext cx="184746" cy="1297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08157" y="1859445"/>
              <a:ext cx="189788" cy="31922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10659" y="1615516"/>
              <a:ext cx="184746" cy="15595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8157" y="1414437"/>
              <a:ext cx="189788" cy="16642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7446" y="1207351"/>
              <a:ext cx="195529" cy="17838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10659" y="103860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8420"/>
                  </a:moveTo>
                  <a:lnTo>
                    <a:pt x="24003" y="5842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09299" y="0"/>
              <a:ext cx="12700" cy="826135"/>
            </a:xfrm>
            <a:custGeom>
              <a:avLst/>
              <a:gdLst/>
              <a:ahLst/>
              <a:cxnLst/>
              <a:rect l="l" t="t" r="r" b="b"/>
              <a:pathLst>
                <a:path w="12700" h="826135">
                  <a:moveTo>
                    <a:pt x="0" y="825919"/>
                  </a:moveTo>
                  <a:lnTo>
                    <a:pt x="12701" y="82591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59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188598" y="3843921"/>
              <a:ext cx="0" cy="3172460"/>
            </a:xfrm>
            <a:custGeom>
              <a:avLst/>
              <a:gdLst/>
              <a:ahLst/>
              <a:cxnLst/>
              <a:rect l="l" t="t" r="r" b="b"/>
              <a:pathLst>
                <a:path h="3172460">
                  <a:moveTo>
                    <a:pt x="0" y="3172286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125556" y="7092463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8" y="0"/>
                  </a:moveTo>
                  <a:lnTo>
                    <a:pt x="26657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28" y="14157"/>
                  </a:lnTo>
                  <a:lnTo>
                    <a:pt x="27101" y="14157"/>
                  </a:lnTo>
                  <a:lnTo>
                    <a:pt x="27101" y="147793"/>
                  </a:lnTo>
                  <a:lnTo>
                    <a:pt x="37388" y="147793"/>
                  </a:lnTo>
                  <a:lnTo>
                    <a:pt x="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192701" y="7092463"/>
              <a:ext cx="70002" cy="14779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4001" y="1345184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37293" y="945096"/>
            <a:ext cx="202666" cy="223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7557" y="945096"/>
            <a:ext cx="203123" cy="223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7968" y="835609"/>
            <a:ext cx="236854" cy="374015"/>
          </a:xfrm>
          <a:custGeom>
            <a:avLst/>
            <a:gdLst/>
            <a:ahLst/>
            <a:cxnLst/>
            <a:rect l="l" t="t" r="r" b="b"/>
            <a:pathLst>
              <a:path w="236855" h="374015">
                <a:moveTo>
                  <a:pt x="120129" y="0"/>
                </a:moveTo>
                <a:lnTo>
                  <a:pt x="0" y="0"/>
                </a:lnTo>
                <a:lnTo>
                  <a:pt x="0" y="373583"/>
                </a:lnTo>
                <a:lnTo>
                  <a:pt x="50876" y="373583"/>
                </a:lnTo>
                <a:lnTo>
                  <a:pt x="50876" y="242265"/>
                </a:lnTo>
                <a:lnTo>
                  <a:pt x="119976" y="242265"/>
                </a:lnTo>
                <a:lnTo>
                  <a:pt x="171178" y="233002"/>
                </a:lnTo>
                <a:lnTo>
                  <a:pt x="207645" y="207457"/>
                </a:lnTo>
                <a:lnTo>
                  <a:pt x="214994" y="194500"/>
                </a:lnTo>
                <a:lnTo>
                  <a:pt x="50876" y="194500"/>
                </a:lnTo>
                <a:lnTo>
                  <a:pt x="50876" y="48374"/>
                </a:lnTo>
                <a:lnTo>
                  <a:pt x="215525" y="48374"/>
                </a:lnTo>
                <a:lnTo>
                  <a:pt x="207783" y="34704"/>
                </a:lnTo>
                <a:lnTo>
                  <a:pt x="171376" y="9233"/>
                </a:lnTo>
                <a:lnTo>
                  <a:pt x="120129" y="0"/>
                </a:lnTo>
                <a:close/>
              </a:path>
              <a:path w="236855" h="374015">
                <a:moveTo>
                  <a:pt x="215525" y="48374"/>
                </a:moveTo>
                <a:lnTo>
                  <a:pt x="114731" y="48374"/>
                </a:lnTo>
                <a:lnTo>
                  <a:pt x="147037" y="53769"/>
                </a:lnTo>
                <a:lnTo>
                  <a:pt x="169038" y="68811"/>
                </a:lnTo>
                <a:lnTo>
                  <a:pt x="181602" y="91783"/>
                </a:lnTo>
                <a:lnTo>
                  <a:pt x="185597" y="120967"/>
                </a:lnTo>
                <a:lnTo>
                  <a:pt x="181612" y="150298"/>
                </a:lnTo>
                <a:lnTo>
                  <a:pt x="169114" y="173593"/>
                </a:lnTo>
                <a:lnTo>
                  <a:pt x="147294" y="188958"/>
                </a:lnTo>
                <a:lnTo>
                  <a:pt x="115341" y="194500"/>
                </a:lnTo>
                <a:lnTo>
                  <a:pt x="214994" y="194500"/>
                </a:lnTo>
                <a:lnTo>
                  <a:pt x="229462" y="168991"/>
                </a:lnTo>
                <a:lnTo>
                  <a:pt x="236715" y="120967"/>
                </a:lnTo>
                <a:lnTo>
                  <a:pt x="229509" y="73064"/>
                </a:lnTo>
                <a:lnTo>
                  <a:pt x="215525" y="48374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4043" y="830554"/>
            <a:ext cx="591820" cy="384175"/>
          </a:xfrm>
          <a:custGeom>
            <a:avLst/>
            <a:gdLst/>
            <a:ahLst/>
            <a:cxnLst/>
            <a:rect l="l" t="t" r="r" b="b"/>
            <a:pathLst>
              <a:path w="591820" h="384175">
                <a:moveTo>
                  <a:pt x="249605" y="378637"/>
                </a:moveTo>
                <a:lnTo>
                  <a:pt x="179743" y="237299"/>
                </a:lnTo>
                <a:lnTo>
                  <a:pt x="174879" y="227457"/>
                </a:lnTo>
                <a:lnTo>
                  <a:pt x="201955" y="210883"/>
                </a:lnTo>
                <a:lnTo>
                  <a:pt x="220027" y="188760"/>
                </a:lnTo>
                <a:lnTo>
                  <a:pt x="221284" y="187236"/>
                </a:lnTo>
                <a:lnTo>
                  <a:pt x="232854" y="157391"/>
                </a:lnTo>
                <a:lnTo>
                  <a:pt x="236715" y="122161"/>
                </a:lnTo>
                <a:lnTo>
                  <a:pt x="229476" y="74879"/>
                </a:lnTo>
                <a:lnTo>
                  <a:pt x="216890" y="53428"/>
                </a:lnTo>
                <a:lnTo>
                  <a:pt x="207721" y="37833"/>
                </a:lnTo>
                <a:lnTo>
                  <a:pt x="185610" y="23177"/>
                </a:lnTo>
                <a:lnTo>
                  <a:pt x="185610" y="122161"/>
                </a:lnTo>
                <a:lnTo>
                  <a:pt x="181584" y="150342"/>
                </a:lnTo>
                <a:lnTo>
                  <a:pt x="169037" y="171259"/>
                </a:lnTo>
                <a:lnTo>
                  <a:pt x="147205" y="184289"/>
                </a:lnTo>
                <a:lnTo>
                  <a:pt x="115354" y="188760"/>
                </a:lnTo>
                <a:lnTo>
                  <a:pt x="50888" y="188760"/>
                </a:lnTo>
                <a:lnTo>
                  <a:pt x="50888" y="53428"/>
                </a:lnTo>
                <a:lnTo>
                  <a:pt x="114719" y="53428"/>
                </a:lnTo>
                <a:lnTo>
                  <a:pt x="146939" y="58229"/>
                </a:lnTo>
                <a:lnTo>
                  <a:pt x="168948" y="71945"/>
                </a:lnTo>
                <a:lnTo>
                  <a:pt x="181571" y="93586"/>
                </a:lnTo>
                <a:lnTo>
                  <a:pt x="185610" y="122161"/>
                </a:lnTo>
                <a:lnTo>
                  <a:pt x="185610" y="23177"/>
                </a:lnTo>
                <a:lnTo>
                  <a:pt x="171310" y="13690"/>
                </a:lnTo>
                <a:lnTo>
                  <a:pt x="120142" y="5054"/>
                </a:lnTo>
                <a:lnTo>
                  <a:pt x="0" y="5054"/>
                </a:lnTo>
                <a:lnTo>
                  <a:pt x="0" y="378637"/>
                </a:lnTo>
                <a:lnTo>
                  <a:pt x="50888" y="378637"/>
                </a:lnTo>
                <a:lnTo>
                  <a:pt x="50888" y="237299"/>
                </a:lnTo>
                <a:lnTo>
                  <a:pt x="123202" y="237299"/>
                </a:lnTo>
                <a:lnTo>
                  <a:pt x="191706" y="378637"/>
                </a:lnTo>
                <a:lnTo>
                  <a:pt x="249605" y="378637"/>
                </a:lnTo>
                <a:close/>
              </a:path>
              <a:path w="591820" h="384175">
                <a:moveTo>
                  <a:pt x="591388" y="191858"/>
                </a:moveTo>
                <a:lnTo>
                  <a:pt x="586206" y="136182"/>
                </a:lnTo>
                <a:lnTo>
                  <a:pt x="571436" y="89039"/>
                </a:lnTo>
                <a:lnTo>
                  <a:pt x="548436" y="51460"/>
                </a:lnTo>
                <a:lnTo>
                  <a:pt x="548246" y="51142"/>
                </a:lnTo>
                <a:lnTo>
                  <a:pt x="541058" y="44551"/>
                </a:lnTo>
                <a:lnTo>
                  <a:pt x="541058" y="191858"/>
                </a:lnTo>
                <a:lnTo>
                  <a:pt x="533349" y="252196"/>
                </a:lnTo>
                <a:lnTo>
                  <a:pt x="512076" y="296214"/>
                </a:lnTo>
                <a:lnTo>
                  <a:pt x="479945" y="323176"/>
                </a:lnTo>
                <a:lnTo>
                  <a:pt x="439686" y="332320"/>
                </a:lnTo>
                <a:lnTo>
                  <a:pt x="399364" y="323176"/>
                </a:lnTo>
                <a:lnTo>
                  <a:pt x="367258" y="296214"/>
                </a:lnTo>
                <a:lnTo>
                  <a:pt x="346049" y="252196"/>
                </a:lnTo>
                <a:lnTo>
                  <a:pt x="338391" y="191858"/>
                </a:lnTo>
                <a:lnTo>
                  <a:pt x="346049" y="131533"/>
                </a:lnTo>
                <a:lnTo>
                  <a:pt x="367258" y="87541"/>
                </a:lnTo>
                <a:lnTo>
                  <a:pt x="399364" y="60604"/>
                </a:lnTo>
                <a:lnTo>
                  <a:pt x="439686" y="51460"/>
                </a:lnTo>
                <a:lnTo>
                  <a:pt x="479945" y="60604"/>
                </a:lnTo>
                <a:lnTo>
                  <a:pt x="512076" y="87541"/>
                </a:lnTo>
                <a:lnTo>
                  <a:pt x="533349" y="131533"/>
                </a:lnTo>
                <a:lnTo>
                  <a:pt x="541058" y="191858"/>
                </a:lnTo>
                <a:lnTo>
                  <a:pt x="541058" y="44551"/>
                </a:lnTo>
                <a:lnTo>
                  <a:pt x="517779" y="23202"/>
                </a:lnTo>
                <a:lnTo>
                  <a:pt x="481203" y="5918"/>
                </a:lnTo>
                <a:lnTo>
                  <a:pt x="439686" y="0"/>
                </a:lnTo>
                <a:lnTo>
                  <a:pt x="398068" y="5918"/>
                </a:lnTo>
                <a:lnTo>
                  <a:pt x="361454" y="23202"/>
                </a:lnTo>
                <a:lnTo>
                  <a:pt x="330987" y="51142"/>
                </a:lnTo>
                <a:lnTo>
                  <a:pt x="307809" y="89039"/>
                </a:lnTo>
                <a:lnTo>
                  <a:pt x="293065" y="136182"/>
                </a:lnTo>
                <a:lnTo>
                  <a:pt x="287896" y="191858"/>
                </a:lnTo>
                <a:lnTo>
                  <a:pt x="293077" y="247561"/>
                </a:lnTo>
                <a:lnTo>
                  <a:pt x="307809" y="294652"/>
                </a:lnTo>
                <a:lnTo>
                  <a:pt x="330987" y="332574"/>
                </a:lnTo>
                <a:lnTo>
                  <a:pt x="361454" y="360553"/>
                </a:lnTo>
                <a:lnTo>
                  <a:pt x="398068" y="377863"/>
                </a:lnTo>
                <a:lnTo>
                  <a:pt x="439686" y="383781"/>
                </a:lnTo>
                <a:lnTo>
                  <a:pt x="481228" y="377863"/>
                </a:lnTo>
                <a:lnTo>
                  <a:pt x="517779" y="360578"/>
                </a:lnTo>
                <a:lnTo>
                  <a:pt x="548246" y="332638"/>
                </a:lnTo>
                <a:lnTo>
                  <a:pt x="548436" y="332320"/>
                </a:lnTo>
                <a:lnTo>
                  <a:pt x="571436" y="294728"/>
                </a:lnTo>
                <a:lnTo>
                  <a:pt x="586206" y="247510"/>
                </a:lnTo>
                <a:lnTo>
                  <a:pt x="591388" y="191858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84813" y="883666"/>
            <a:ext cx="50800" cy="325120"/>
          </a:xfrm>
          <a:custGeom>
            <a:avLst/>
            <a:gdLst/>
            <a:ahLst/>
            <a:cxnLst/>
            <a:rect l="l" t="t" r="r" b="b"/>
            <a:pathLst>
              <a:path w="50800" h="325119">
                <a:moveTo>
                  <a:pt x="0" y="325120"/>
                </a:moveTo>
                <a:lnTo>
                  <a:pt x="50647" y="325120"/>
                </a:lnTo>
                <a:lnTo>
                  <a:pt x="50647" y="0"/>
                </a:lnTo>
                <a:lnTo>
                  <a:pt x="0" y="0"/>
                </a:lnTo>
                <a:lnTo>
                  <a:pt x="0" y="32512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84814" y="835406"/>
            <a:ext cx="260350" cy="373380"/>
          </a:xfrm>
          <a:custGeom>
            <a:avLst/>
            <a:gdLst/>
            <a:ahLst/>
            <a:cxnLst/>
            <a:rect l="l" t="t" r="r" b="b"/>
            <a:pathLst>
              <a:path w="260350" h="373380">
                <a:moveTo>
                  <a:pt x="259956" y="0"/>
                </a:moveTo>
                <a:lnTo>
                  <a:pt x="0" y="0"/>
                </a:lnTo>
                <a:lnTo>
                  <a:pt x="0" y="48260"/>
                </a:lnTo>
                <a:lnTo>
                  <a:pt x="209232" y="48260"/>
                </a:lnTo>
                <a:lnTo>
                  <a:pt x="209232" y="373380"/>
                </a:lnTo>
                <a:lnTo>
                  <a:pt x="259956" y="373380"/>
                </a:lnTo>
                <a:lnTo>
                  <a:pt x="259956" y="48260"/>
                </a:lnTo>
                <a:lnTo>
                  <a:pt x="259956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22354" y="835609"/>
            <a:ext cx="236854" cy="374015"/>
          </a:xfrm>
          <a:custGeom>
            <a:avLst/>
            <a:gdLst/>
            <a:ahLst/>
            <a:cxnLst/>
            <a:rect l="l" t="t" r="r" b="b"/>
            <a:pathLst>
              <a:path w="236854" h="374015">
                <a:moveTo>
                  <a:pt x="120129" y="0"/>
                </a:moveTo>
                <a:lnTo>
                  <a:pt x="0" y="0"/>
                </a:lnTo>
                <a:lnTo>
                  <a:pt x="0" y="373583"/>
                </a:lnTo>
                <a:lnTo>
                  <a:pt x="50876" y="373583"/>
                </a:lnTo>
                <a:lnTo>
                  <a:pt x="50876" y="242265"/>
                </a:lnTo>
                <a:lnTo>
                  <a:pt x="119976" y="242265"/>
                </a:lnTo>
                <a:lnTo>
                  <a:pt x="171178" y="233002"/>
                </a:lnTo>
                <a:lnTo>
                  <a:pt x="207644" y="207457"/>
                </a:lnTo>
                <a:lnTo>
                  <a:pt x="214994" y="194500"/>
                </a:lnTo>
                <a:lnTo>
                  <a:pt x="50876" y="194500"/>
                </a:lnTo>
                <a:lnTo>
                  <a:pt x="50876" y="48374"/>
                </a:lnTo>
                <a:lnTo>
                  <a:pt x="215521" y="48374"/>
                </a:lnTo>
                <a:lnTo>
                  <a:pt x="207778" y="34704"/>
                </a:lnTo>
                <a:lnTo>
                  <a:pt x="171371" y="9233"/>
                </a:lnTo>
                <a:lnTo>
                  <a:pt x="120129" y="0"/>
                </a:lnTo>
                <a:close/>
              </a:path>
              <a:path w="236854" h="374015">
                <a:moveTo>
                  <a:pt x="215521" y="48374"/>
                </a:moveTo>
                <a:lnTo>
                  <a:pt x="114731" y="48374"/>
                </a:lnTo>
                <a:lnTo>
                  <a:pt x="147037" y="53769"/>
                </a:lnTo>
                <a:lnTo>
                  <a:pt x="169038" y="68811"/>
                </a:lnTo>
                <a:lnTo>
                  <a:pt x="181602" y="91783"/>
                </a:lnTo>
                <a:lnTo>
                  <a:pt x="185597" y="120967"/>
                </a:lnTo>
                <a:lnTo>
                  <a:pt x="181612" y="150298"/>
                </a:lnTo>
                <a:lnTo>
                  <a:pt x="169114" y="173593"/>
                </a:lnTo>
                <a:lnTo>
                  <a:pt x="147294" y="188958"/>
                </a:lnTo>
                <a:lnTo>
                  <a:pt x="115341" y="194500"/>
                </a:lnTo>
                <a:lnTo>
                  <a:pt x="214994" y="194500"/>
                </a:lnTo>
                <a:lnTo>
                  <a:pt x="229462" y="168991"/>
                </a:lnTo>
                <a:lnTo>
                  <a:pt x="236715" y="120967"/>
                </a:lnTo>
                <a:lnTo>
                  <a:pt x="229507" y="73064"/>
                </a:lnTo>
                <a:lnTo>
                  <a:pt x="215521" y="48374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07621" y="830554"/>
            <a:ext cx="303530" cy="384175"/>
          </a:xfrm>
          <a:custGeom>
            <a:avLst/>
            <a:gdLst/>
            <a:ahLst/>
            <a:cxnLst/>
            <a:rect l="l" t="t" r="r" b="b"/>
            <a:pathLst>
              <a:path w="303529" h="384175">
                <a:moveTo>
                  <a:pt x="151790" y="0"/>
                </a:moveTo>
                <a:lnTo>
                  <a:pt x="110172" y="5917"/>
                </a:lnTo>
                <a:lnTo>
                  <a:pt x="73558" y="23200"/>
                </a:lnTo>
                <a:lnTo>
                  <a:pt x="43091" y="51141"/>
                </a:lnTo>
                <a:lnTo>
                  <a:pt x="19913" y="89033"/>
                </a:lnTo>
                <a:lnTo>
                  <a:pt x="5168" y="136170"/>
                </a:lnTo>
                <a:lnTo>
                  <a:pt x="0" y="191846"/>
                </a:lnTo>
                <a:lnTo>
                  <a:pt x="5186" y="247559"/>
                </a:lnTo>
                <a:lnTo>
                  <a:pt x="19913" y="294647"/>
                </a:lnTo>
                <a:lnTo>
                  <a:pt x="43091" y="332566"/>
                </a:lnTo>
                <a:lnTo>
                  <a:pt x="73558" y="360540"/>
                </a:lnTo>
                <a:lnTo>
                  <a:pt x="110172" y="377851"/>
                </a:lnTo>
                <a:lnTo>
                  <a:pt x="151790" y="383781"/>
                </a:lnTo>
                <a:lnTo>
                  <a:pt x="193342" y="377851"/>
                </a:lnTo>
                <a:lnTo>
                  <a:pt x="229892" y="360577"/>
                </a:lnTo>
                <a:lnTo>
                  <a:pt x="260354" y="332628"/>
                </a:lnTo>
                <a:lnTo>
                  <a:pt x="260543" y="332320"/>
                </a:lnTo>
                <a:lnTo>
                  <a:pt x="151790" y="332320"/>
                </a:lnTo>
                <a:lnTo>
                  <a:pt x="111467" y="323167"/>
                </a:lnTo>
                <a:lnTo>
                  <a:pt x="79368" y="296206"/>
                </a:lnTo>
                <a:lnTo>
                  <a:pt x="58157" y="252184"/>
                </a:lnTo>
                <a:lnTo>
                  <a:pt x="50495" y="191846"/>
                </a:lnTo>
                <a:lnTo>
                  <a:pt x="58157" y="131522"/>
                </a:lnTo>
                <a:lnTo>
                  <a:pt x="79368" y="87529"/>
                </a:lnTo>
                <a:lnTo>
                  <a:pt x="111467" y="60599"/>
                </a:lnTo>
                <a:lnTo>
                  <a:pt x="151790" y="51460"/>
                </a:lnTo>
                <a:lnTo>
                  <a:pt x="260550" y="51460"/>
                </a:lnTo>
                <a:lnTo>
                  <a:pt x="260354" y="51141"/>
                </a:lnTo>
                <a:lnTo>
                  <a:pt x="229892" y="23200"/>
                </a:lnTo>
                <a:lnTo>
                  <a:pt x="193317" y="5917"/>
                </a:lnTo>
                <a:lnTo>
                  <a:pt x="151790" y="0"/>
                </a:lnTo>
                <a:close/>
              </a:path>
              <a:path w="303529" h="384175">
                <a:moveTo>
                  <a:pt x="260550" y="51460"/>
                </a:moveTo>
                <a:lnTo>
                  <a:pt x="151790" y="51460"/>
                </a:lnTo>
                <a:lnTo>
                  <a:pt x="192055" y="60599"/>
                </a:lnTo>
                <a:lnTo>
                  <a:pt x="224188" y="87529"/>
                </a:lnTo>
                <a:lnTo>
                  <a:pt x="245464" y="131522"/>
                </a:lnTo>
                <a:lnTo>
                  <a:pt x="253161" y="191846"/>
                </a:lnTo>
                <a:lnTo>
                  <a:pt x="245464" y="252184"/>
                </a:lnTo>
                <a:lnTo>
                  <a:pt x="224188" y="296206"/>
                </a:lnTo>
                <a:lnTo>
                  <a:pt x="192055" y="323167"/>
                </a:lnTo>
                <a:lnTo>
                  <a:pt x="151790" y="332320"/>
                </a:lnTo>
                <a:lnTo>
                  <a:pt x="260543" y="332320"/>
                </a:lnTo>
                <a:lnTo>
                  <a:pt x="283547" y="294721"/>
                </a:lnTo>
                <a:lnTo>
                  <a:pt x="298318" y="247501"/>
                </a:lnTo>
                <a:lnTo>
                  <a:pt x="303491" y="191846"/>
                </a:lnTo>
                <a:lnTo>
                  <a:pt x="298312" y="136170"/>
                </a:lnTo>
                <a:lnTo>
                  <a:pt x="283547" y="89033"/>
                </a:lnTo>
                <a:lnTo>
                  <a:pt x="260550" y="5146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74271" y="835609"/>
            <a:ext cx="579120" cy="374015"/>
          </a:xfrm>
          <a:custGeom>
            <a:avLst/>
            <a:gdLst/>
            <a:ahLst/>
            <a:cxnLst/>
            <a:rect l="l" t="t" r="r" b="b"/>
            <a:pathLst>
              <a:path w="579120" h="374015">
                <a:moveTo>
                  <a:pt x="242811" y="273088"/>
                </a:moveTo>
                <a:lnTo>
                  <a:pt x="236575" y="234543"/>
                </a:lnTo>
                <a:lnTo>
                  <a:pt x="197916" y="187794"/>
                </a:lnTo>
                <a:lnTo>
                  <a:pt x="192316" y="186194"/>
                </a:lnTo>
                <a:lnTo>
                  <a:pt x="192316" y="270344"/>
                </a:lnTo>
                <a:lnTo>
                  <a:pt x="188544" y="292176"/>
                </a:lnTo>
                <a:lnTo>
                  <a:pt x="176593" y="309575"/>
                </a:lnTo>
                <a:lnTo>
                  <a:pt x="155473" y="321068"/>
                </a:lnTo>
                <a:lnTo>
                  <a:pt x="124218" y="325221"/>
                </a:lnTo>
                <a:lnTo>
                  <a:pt x="50876" y="325221"/>
                </a:lnTo>
                <a:lnTo>
                  <a:pt x="50876" y="205625"/>
                </a:lnTo>
                <a:lnTo>
                  <a:pt x="126072" y="205625"/>
                </a:lnTo>
                <a:lnTo>
                  <a:pt x="153619" y="210743"/>
                </a:lnTo>
                <a:lnTo>
                  <a:pt x="174472" y="224663"/>
                </a:lnTo>
                <a:lnTo>
                  <a:pt x="187693" y="245249"/>
                </a:lnTo>
                <a:lnTo>
                  <a:pt x="192316" y="270344"/>
                </a:lnTo>
                <a:lnTo>
                  <a:pt x="192316" y="186194"/>
                </a:lnTo>
                <a:lnTo>
                  <a:pt x="172935" y="180644"/>
                </a:lnTo>
                <a:lnTo>
                  <a:pt x="172935" y="176949"/>
                </a:lnTo>
                <a:lnTo>
                  <a:pt x="194830" y="167525"/>
                </a:lnTo>
                <a:lnTo>
                  <a:pt x="201599" y="161620"/>
                </a:lnTo>
                <a:lnTo>
                  <a:pt x="212890" y="151790"/>
                </a:lnTo>
                <a:lnTo>
                  <a:pt x="225145" y="128955"/>
                </a:lnTo>
                <a:lnTo>
                  <a:pt x="229679" y="98183"/>
                </a:lnTo>
                <a:lnTo>
                  <a:pt x="223151" y="59524"/>
                </a:lnTo>
                <a:lnTo>
                  <a:pt x="215874" y="48031"/>
                </a:lnTo>
                <a:lnTo>
                  <a:pt x="203415" y="28359"/>
                </a:lnTo>
                <a:lnTo>
                  <a:pt x="179806" y="13576"/>
                </a:lnTo>
                <a:lnTo>
                  <a:pt x="179806" y="102552"/>
                </a:lnTo>
                <a:lnTo>
                  <a:pt x="175107" y="127025"/>
                </a:lnTo>
                <a:lnTo>
                  <a:pt x="162204" y="145643"/>
                </a:lnTo>
                <a:lnTo>
                  <a:pt x="142900" y="157480"/>
                </a:lnTo>
                <a:lnTo>
                  <a:pt x="118973" y="161620"/>
                </a:lnTo>
                <a:lnTo>
                  <a:pt x="50876" y="161620"/>
                </a:lnTo>
                <a:lnTo>
                  <a:pt x="50876" y="48031"/>
                </a:lnTo>
                <a:lnTo>
                  <a:pt x="120281" y="48031"/>
                </a:lnTo>
                <a:lnTo>
                  <a:pt x="146583" y="52197"/>
                </a:lnTo>
                <a:lnTo>
                  <a:pt x="165150" y="63677"/>
                </a:lnTo>
                <a:lnTo>
                  <a:pt x="176174" y="80962"/>
                </a:lnTo>
                <a:lnTo>
                  <a:pt x="179806" y="102552"/>
                </a:lnTo>
                <a:lnTo>
                  <a:pt x="179806" y="13576"/>
                </a:lnTo>
                <a:lnTo>
                  <a:pt x="170230" y="7569"/>
                </a:lnTo>
                <a:lnTo>
                  <a:pt x="123367" y="0"/>
                </a:lnTo>
                <a:lnTo>
                  <a:pt x="0" y="0"/>
                </a:lnTo>
                <a:lnTo>
                  <a:pt x="0" y="373583"/>
                </a:lnTo>
                <a:lnTo>
                  <a:pt x="129159" y="373583"/>
                </a:lnTo>
                <a:lnTo>
                  <a:pt x="179933" y="365937"/>
                </a:lnTo>
                <a:lnTo>
                  <a:pt x="215341" y="344817"/>
                </a:lnTo>
                <a:lnTo>
                  <a:pt x="228079" y="325221"/>
                </a:lnTo>
                <a:lnTo>
                  <a:pt x="236054" y="312953"/>
                </a:lnTo>
                <a:lnTo>
                  <a:pt x="242811" y="273088"/>
                </a:lnTo>
                <a:close/>
              </a:path>
              <a:path w="579120" h="374015">
                <a:moveTo>
                  <a:pt x="578726" y="373583"/>
                </a:moveTo>
                <a:lnTo>
                  <a:pt x="546646" y="274726"/>
                </a:lnTo>
                <a:lnTo>
                  <a:pt x="531253" y="227291"/>
                </a:lnTo>
                <a:lnTo>
                  <a:pt x="479539" y="67881"/>
                </a:lnTo>
                <a:lnTo>
                  <a:pt x="479209" y="66865"/>
                </a:lnTo>
                <a:lnTo>
                  <a:pt x="479209" y="227291"/>
                </a:lnTo>
                <a:lnTo>
                  <a:pt x="377215" y="227291"/>
                </a:lnTo>
                <a:lnTo>
                  <a:pt x="426935" y="67881"/>
                </a:lnTo>
                <a:lnTo>
                  <a:pt x="429564" y="67881"/>
                </a:lnTo>
                <a:lnTo>
                  <a:pt x="479209" y="227291"/>
                </a:lnTo>
                <a:lnTo>
                  <a:pt x="479209" y="66865"/>
                </a:lnTo>
                <a:lnTo>
                  <a:pt x="457517" y="0"/>
                </a:lnTo>
                <a:lnTo>
                  <a:pt x="398767" y="0"/>
                </a:lnTo>
                <a:lnTo>
                  <a:pt x="277545" y="373583"/>
                </a:lnTo>
                <a:lnTo>
                  <a:pt x="331520" y="373583"/>
                </a:lnTo>
                <a:lnTo>
                  <a:pt x="362483" y="274726"/>
                </a:lnTo>
                <a:lnTo>
                  <a:pt x="494030" y="274726"/>
                </a:lnTo>
                <a:lnTo>
                  <a:pt x="524840" y="373583"/>
                </a:lnTo>
                <a:lnTo>
                  <a:pt x="578726" y="373583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01562" y="1046226"/>
            <a:ext cx="51435" cy="162560"/>
          </a:xfrm>
          <a:custGeom>
            <a:avLst/>
            <a:gdLst/>
            <a:ahLst/>
            <a:cxnLst/>
            <a:rect l="l" t="t" r="r" b="b"/>
            <a:pathLst>
              <a:path w="51435" h="162559">
                <a:moveTo>
                  <a:pt x="0" y="162559"/>
                </a:moveTo>
                <a:lnTo>
                  <a:pt x="50876" y="162559"/>
                </a:lnTo>
                <a:lnTo>
                  <a:pt x="50876" y="0"/>
                </a:lnTo>
                <a:lnTo>
                  <a:pt x="0" y="0"/>
                </a:lnTo>
                <a:lnTo>
                  <a:pt x="0" y="162559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01562" y="835406"/>
            <a:ext cx="269875" cy="373380"/>
          </a:xfrm>
          <a:custGeom>
            <a:avLst/>
            <a:gdLst/>
            <a:ahLst/>
            <a:cxnLst/>
            <a:rect l="l" t="t" r="r" b="b"/>
            <a:pathLst>
              <a:path w="269875" h="373380">
                <a:moveTo>
                  <a:pt x="269824" y="0"/>
                </a:moveTo>
                <a:lnTo>
                  <a:pt x="218795" y="0"/>
                </a:lnTo>
                <a:lnTo>
                  <a:pt x="218795" y="162560"/>
                </a:lnTo>
                <a:lnTo>
                  <a:pt x="50876" y="162560"/>
                </a:lnTo>
                <a:lnTo>
                  <a:pt x="50876" y="0"/>
                </a:lnTo>
                <a:lnTo>
                  <a:pt x="0" y="0"/>
                </a:lnTo>
                <a:lnTo>
                  <a:pt x="0" y="162560"/>
                </a:lnTo>
                <a:lnTo>
                  <a:pt x="0" y="210820"/>
                </a:lnTo>
                <a:lnTo>
                  <a:pt x="218795" y="210820"/>
                </a:lnTo>
                <a:lnTo>
                  <a:pt x="218795" y="373380"/>
                </a:lnTo>
                <a:lnTo>
                  <a:pt x="269824" y="373380"/>
                </a:lnTo>
                <a:lnTo>
                  <a:pt x="269824" y="210820"/>
                </a:lnTo>
                <a:lnTo>
                  <a:pt x="269824" y="162560"/>
                </a:lnTo>
                <a:lnTo>
                  <a:pt x="269824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34543" y="830554"/>
            <a:ext cx="290830" cy="384175"/>
          </a:xfrm>
          <a:custGeom>
            <a:avLst/>
            <a:gdLst/>
            <a:ahLst/>
            <a:cxnLst/>
            <a:rect l="l" t="t" r="r" b="b"/>
            <a:pathLst>
              <a:path w="290829" h="384175">
                <a:moveTo>
                  <a:pt x="151472" y="0"/>
                </a:moveTo>
                <a:lnTo>
                  <a:pt x="109988" y="5917"/>
                </a:lnTo>
                <a:lnTo>
                  <a:pt x="73464" y="23200"/>
                </a:lnTo>
                <a:lnTo>
                  <a:pt x="43051" y="51141"/>
                </a:lnTo>
                <a:lnTo>
                  <a:pt x="19901" y="89033"/>
                </a:lnTo>
                <a:lnTo>
                  <a:pt x="5167" y="136170"/>
                </a:lnTo>
                <a:lnTo>
                  <a:pt x="0" y="191846"/>
                </a:lnTo>
                <a:lnTo>
                  <a:pt x="5145" y="247559"/>
                </a:lnTo>
                <a:lnTo>
                  <a:pt x="19831" y="294721"/>
                </a:lnTo>
                <a:lnTo>
                  <a:pt x="42932" y="332628"/>
                </a:lnTo>
                <a:lnTo>
                  <a:pt x="73323" y="360577"/>
                </a:lnTo>
                <a:lnTo>
                  <a:pt x="109878" y="377862"/>
                </a:lnTo>
                <a:lnTo>
                  <a:pt x="151472" y="383781"/>
                </a:lnTo>
                <a:lnTo>
                  <a:pt x="202905" y="374586"/>
                </a:lnTo>
                <a:lnTo>
                  <a:pt x="244697" y="348816"/>
                </a:lnTo>
                <a:lnTo>
                  <a:pt x="274677" y="309195"/>
                </a:lnTo>
                <a:lnTo>
                  <a:pt x="290677" y="258444"/>
                </a:lnTo>
                <a:lnTo>
                  <a:pt x="239331" y="258279"/>
                </a:lnTo>
                <a:lnTo>
                  <a:pt x="227964" y="289999"/>
                </a:lnTo>
                <a:lnTo>
                  <a:pt x="208265" y="313212"/>
                </a:lnTo>
                <a:lnTo>
                  <a:pt x="182211" y="327468"/>
                </a:lnTo>
                <a:lnTo>
                  <a:pt x="151777" y="332320"/>
                </a:lnTo>
                <a:lnTo>
                  <a:pt x="111622" y="323228"/>
                </a:lnTo>
                <a:lnTo>
                  <a:pt x="79509" y="296368"/>
                </a:lnTo>
                <a:lnTo>
                  <a:pt x="58210" y="252366"/>
                </a:lnTo>
                <a:lnTo>
                  <a:pt x="50495" y="191846"/>
                </a:lnTo>
                <a:lnTo>
                  <a:pt x="58182" y="131666"/>
                </a:lnTo>
                <a:lnTo>
                  <a:pt x="79454" y="87658"/>
                </a:lnTo>
                <a:lnTo>
                  <a:pt x="111627" y="60647"/>
                </a:lnTo>
                <a:lnTo>
                  <a:pt x="152019" y="51460"/>
                </a:lnTo>
                <a:lnTo>
                  <a:pt x="182588" y="56399"/>
                </a:lnTo>
                <a:lnTo>
                  <a:pt x="208619" y="70888"/>
                </a:lnTo>
                <a:lnTo>
                  <a:pt x="228178" y="94430"/>
                </a:lnTo>
                <a:lnTo>
                  <a:pt x="239331" y="126530"/>
                </a:lnTo>
                <a:lnTo>
                  <a:pt x="290677" y="126530"/>
                </a:lnTo>
                <a:lnTo>
                  <a:pt x="274093" y="73064"/>
                </a:lnTo>
                <a:lnTo>
                  <a:pt x="243482" y="33313"/>
                </a:lnTo>
                <a:lnTo>
                  <a:pt x="201668" y="8538"/>
                </a:lnTo>
                <a:lnTo>
                  <a:pt x="151472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860790" y="830554"/>
            <a:ext cx="704215" cy="147955"/>
            <a:chOff x="1860790" y="830554"/>
            <a:chExt cx="704215" cy="147955"/>
          </a:xfrm>
        </p:grpSpPr>
        <p:sp>
          <p:nvSpPr>
            <p:cNvPr id="16" name="object 16"/>
            <p:cNvSpPr/>
            <p:nvPr/>
          </p:nvSpPr>
          <p:spPr>
            <a:xfrm>
              <a:off x="1860790" y="830554"/>
              <a:ext cx="133515" cy="147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28963" y="832865"/>
              <a:ext cx="95250" cy="143510"/>
            </a:xfrm>
            <a:custGeom>
              <a:avLst/>
              <a:gdLst/>
              <a:ahLst/>
              <a:cxnLst/>
              <a:rect l="l" t="t" r="r" b="b"/>
              <a:pathLst>
                <a:path w="95250" h="143509">
                  <a:moveTo>
                    <a:pt x="95084" y="132080"/>
                  </a:moveTo>
                  <a:lnTo>
                    <a:pt x="14719" y="132080"/>
                  </a:lnTo>
                  <a:lnTo>
                    <a:pt x="14719" y="77470"/>
                  </a:lnTo>
                  <a:lnTo>
                    <a:pt x="88582" y="77470"/>
                  </a:lnTo>
                  <a:lnTo>
                    <a:pt x="88582" y="66040"/>
                  </a:lnTo>
                  <a:lnTo>
                    <a:pt x="14719" y="66040"/>
                  </a:lnTo>
                  <a:lnTo>
                    <a:pt x="14719" y="11430"/>
                  </a:lnTo>
                  <a:lnTo>
                    <a:pt x="93535" y="11430"/>
                  </a:lnTo>
                  <a:lnTo>
                    <a:pt x="93535" y="0"/>
                  </a:lnTo>
                  <a:lnTo>
                    <a:pt x="12" y="0"/>
                  </a:lnTo>
                  <a:lnTo>
                    <a:pt x="12" y="11430"/>
                  </a:lnTo>
                  <a:lnTo>
                    <a:pt x="0" y="132080"/>
                  </a:lnTo>
                  <a:lnTo>
                    <a:pt x="12" y="143510"/>
                  </a:lnTo>
                  <a:lnTo>
                    <a:pt x="95084" y="143510"/>
                  </a:lnTo>
                  <a:lnTo>
                    <a:pt x="95084" y="13208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60535" y="832498"/>
              <a:ext cx="103987" cy="143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99181" y="832498"/>
              <a:ext cx="125577" cy="1438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453905" y="832498"/>
              <a:ext cx="110794" cy="1438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502903" y="1069353"/>
            <a:ext cx="1069340" cy="181610"/>
            <a:chOff x="1502903" y="1069353"/>
            <a:chExt cx="1069340" cy="181610"/>
          </a:xfrm>
        </p:grpSpPr>
        <p:sp>
          <p:nvSpPr>
            <p:cNvPr id="22" name="object 22"/>
            <p:cNvSpPr/>
            <p:nvPr/>
          </p:nvSpPr>
          <p:spPr>
            <a:xfrm>
              <a:off x="1502903" y="1069353"/>
              <a:ext cx="142265" cy="1522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5527" y="1071854"/>
              <a:ext cx="133070" cy="1438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19032" y="1069911"/>
              <a:ext cx="133515" cy="1477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71991" y="1071854"/>
              <a:ext cx="292455" cy="17876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288945" y="1069911"/>
              <a:ext cx="139433" cy="1477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64001" y="1071854"/>
              <a:ext cx="108013" cy="1438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1494001" y="7018299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94001" y="2156790"/>
            <a:ext cx="5233276" cy="39249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79601" y="2156790"/>
            <a:ext cx="2519997" cy="18900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79601" y="4191749"/>
            <a:ext cx="2519997" cy="18900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9721302" y="0"/>
            <a:ext cx="1186815" cy="7776209"/>
            <a:chOff x="9721302" y="0"/>
            <a:chExt cx="1186815" cy="7776209"/>
          </a:xfrm>
        </p:grpSpPr>
        <p:sp>
          <p:nvSpPr>
            <p:cNvPr id="33" name="object 33"/>
            <p:cNvSpPr/>
            <p:nvPr/>
          </p:nvSpPr>
          <p:spPr>
            <a:xfrm>
              <a:off x="9721302" y="0"/>
              <a:ext cx="1186815" cy="7776209"/>
            </a:xfrm>
            <a:custGeom>
              <a:avLst/>
              <a:gdLst/>
              <a:ahLst/>
              <a:cxnLst/>
              <a:rect l="l" t="t" r="r" b="b"/>
              <a:pathLst>
                <a:path w="1186815" h="7776209">
                  <a:moveTo>
                    <a:pt x="0" y="0"/>
                  </a:moveTo>
                  <a:lnTo>
                    <a:pt x="0" y="7776005"/>
                  </a:lnTo>
                  <a:lnTo>
                    <a:pt x="1186700" y="7776005"/>
                  </a:lnTo>
                  <a:lnTo>
                    <a:pt x="1186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09948" y="6876175"/>
              <a:ext cx="211493" cy="1392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09618" y="6605952"/>
              <a:ext cx="157759" cy="23702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951604" y="6354965"/>
              <a:ext cx="216052" cy="23152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9948" y="6198273"/>
              <a:ext cx="157429" cy="12395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9948" y="6046191"/>
              <a:ext cx="157708" cy="12670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961091" y="5874131"/>
              <a:ext cx="206197" cy="13919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126585" y="5792508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1" y="33842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4" y="38107"/>
                  </a:lnTo>
                  <a:lnTo>
                    <a:pt x="33805" y="33842"/>
                  </a:lnTo>
                  <a:lnTo>
                    <a:pt x="38038" y="27533"/>
                  </a:lnTo>
                  <a:lnTo>
                    <a:pt x="39585" y="19837"/>
                  </a:lnTo>
                  <a:lnTo>
                    <a:pt x="38038" y="12178"/>
                  </a:lnTo>
                  <a:lnTo>
                    <a:pt x="33805" y="5865"/>
                  </a:lnTo>
                  <a:lnTo>
                    <a:pt x="27504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09948" y="5613603"/>
              <a:ext cx="211493" cy="1392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09618" y="5343385"/>
              <a:ext cx="157759" cy="2370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1253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3318"/>
                  </a:moveTo>
                  <a:lnTo>
                    <a:pt x="0" y="7093318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3318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1912"/>
                  </a:lnTo>
                  <a:lnTo>
                    <a:pt x="155676" y="5291912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45" name="object 45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1187999" y="7776005"/>
                  </a:lnTo>
                  <a:lnTo>
                    <a:pt x="1187999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5369" y="4176687"/>
              <a:ext cx="104378" cy="8412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96744" y="4094950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34"/>
                  </a:lnTo>
                  <a:lnTo>
                    <a:pt x="54924" y="50634"/>
                  </a:lnTo>
                  <a:lnTo>
                    <a:pt x="54924" y="4089"/>
                  </a:lnTo>
                  <a:lnTo>
                    <a:pt x="46587" y="4089"/>
                  </a:lnTo>
                  <a:lnTo>
                    <a:pt x="46587" y="50634"/>
                  </a:lnTo>
                  <a:lnTo>
                    <a:pt x="8333" y="50634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6744" y="4006443"/>
              <a:ext cx="101606" cy="6551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96744" y="3817328"/>
              <a:ext cx="101606" cy="16728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94967" y="3172498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22" y="325094"/>
                  </a:lnTo>
                  <a:lnTo>
                    <a:pt x="95186" y="313055"/>
                  </a:lnTo>
                  <a:lnTo>
                    <a:pt x="84670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65" y="319671"/>
                  </a:lnTo>
                  <a:lnTo>
                    <a:pt x="94183" y="328891"/>
                  </a:lnTo>
                  <a:lnTo>
                    <a:pt x="96050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85" y="372211"/>
                  </a:lnTo>
                  <a:lnTo>
                    <a:pt x="52578" y="374954"/>
                  </a:lnTo>
                  <a:lnTo>
                    <a:pt x="33921" y="372211"/>
                  </a:lnTo>
                  <a:lnTo>
                    <a:pt x="20307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91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46" y="325094"/>
                  </a:lnTo>
                  <a:lnTo>
                    <a:pt x="393" y="340029"/>
                  </a:lnTo>
                  <a:lnTo>
                    <a:pt x="4076" y="357708"/>
                  </a:lnTo>
                  <a:lnTo>
                    <a:pt x="14554" y="371589"/>
                  </a:lnTo>
                  <a:lnTo>
                    <a:pt x="31000" y="380669"/>
                  </a:lnTo>
                  <a:lnTo>
                    <a:pt x="52578" y="383921"/>
                  </a:lnTo>
                  <a:lnTo>
                    <a:pt x="74142" y="380669"/>
                  </a:lnTo>
                  <a:lnTo>
                    <a:pt x="90601" y="371589"/>
                  </a:lnTo>
                  <a:lnTo>
                    <a:pt x="101092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39" y="76238"/>
                  </a:lnTo>
                  <a:lnTo>
                    <a:pt x="20586" y="68897"/>
                  </a:lnTo>
                  <a:lnTo>
                    <a:pt x="12065" y="57835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84"/>
                  </a:lnTo>
                  <a:lnTo>
                    <a:pt x="52578" y="9042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32" y="9042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79" y="75526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92" y="61633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47" y="516051"/>
                  </a:lnTo>
                  <a:lnTo>
                    <a:pt x="85699" y="508076"/>
                  </a:lnTo>
                  <a:lnTo>
                    <a:pt x="85699" y="531279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85686" y="545223"/>
                  </a:lnTo>
                  <a:lnTo>
                    <a:pt x="83388" y="557491"/>
                  </a:lnTo>
                  <a:lnTo>
                    <a:pt x="76911" y="566483"/>
                  </a:lnTo>
                  <a:lnTo>
                    <a:pt x="67017" y="571982"/>
                  </a:lnTo>
                  <a:lnTo>
                    <a:pt x="54368" y="573836"/>
                  </a:lnTo>
                  <a:lnTo>
                    <a:pt x="41503" y="571982"/>
                  </a:lnTo>
                  <a:lnTo>
                    <a:pt x="31483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79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54"/>
                  </a:lnTo>
                  <a:lnTo>
                    <a:pt x="66916" y="504596"/>
                  </a:lnTo>
                  <a:lnTo>
                    <a:pt x="76898" y="510082"/>
                  </a:lnTo>
                  <a:lnTo>
                    <a:pt x="83388" y="519049"/>
                  </a:lnTo>
                  <a:lnTo>
                    <a:pt x="85699" y="531279"/>
                  </a:lnTo>
                  <a:lnTo>
                    <a:pt x="85699" y="508076"/>
                  </a:lnTo>
                  <a:lnTo>
                    <a:pt x="82994" y="504101"/>
                  </a:lnTo>
                  <a:lnTo>
                    <a:pt x="80835" y="502754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21" y="580326"/>
                  </a:lnTo>
                  <a:lnTo>
                    <a:pt x="80848" y="573836"/>
                  </a:lnTo>
                  <a:lnTo>
                    <a:pt x="83019" y="572490"/>
                  </a:lnTo>
                  <a:lnTo>
                    <a:pt x="91147" y="560476"/>
                  </a:lnTo>
                  <a:lnTo>
                    <a:pt x="94030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15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15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47" y="170205"/>
                  </a:lnTo>
                  <a:lnTo>
                    <a:pt x="61899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15"/>
                  </a:lnTo>
                  <a:lnTo>
                    <a:pt x="95046" y="124015"/>
                  </a:lnTo>
                  <a:lnTo>
                    <a:pt x="95046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303" y="184416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96744" y="3081998"/>
              <a:ext cx="101606" cy="6805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6954" y="2896565"/>
              <a:ext cx="110742" cy="11111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6954" y="905307"/>
              <a:ext cx="110742" cy="11137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3609" y="2729471"/>
              <a:ext cx="184741" cy="12979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1111" y="2377681"/>
              <a:ext cx="189781" cy="31923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3599" y="213080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1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5570"/>
                  </a:lnTo>
                  <a:lnTo>
                    <a:pt x="0" y="143510"/>
                  </a:lnTo>
                  <a:lnTo>
                    <a:pt x="184746" y="143510"/>
                  </a:lnTo>
                  <a:lnTo>
                    <a:pt x="184746" y="115570"/>
                  </a:lnTo>
                  <a:lnTo>
                    <a:pt x="23837" y="11557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3609" y="1958975"/>
              <a:ext cx="184741" cy="129781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1111" y="1765935"/>
              <a:ext cx="189781" cy="16640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3609" y="1413980"/>
              <a:ext cx="184741" cy="31732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13599" y="123926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14" y="27940"/>
                  </a:lnTo>
                  <a:lnTo>
                    <a:pt x="80314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46" y="148590"/>
                  </a:lnTo>
                  <a:lnTo>
                    <a:pt x="184746" y="120650"/>
                  </a:lnTo>
                  <a:lnTo>
                    <a:pt x="104190" y="120650"/>
                  </a:lnTo>
                  <a:lnTo>
                    <a:pt x="104190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11111" y="1045375"/>
              <a:ext cx="189781" cy="159397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12244" y="0"/>
              <a:ext cx="12700" cy="830580"/>
            </a:xfrm>
            <a:custGeom>
              <a:avLst/>
              <a:gdLst/>
              <a:ahLst/>
              <a:cxnLst/>
              <a:rect l="l" t="t" r="r" b="b"/>
              <a:pathLst>
                <a:path w="12700" h="830580">
                  <a:moveTo>
                    <a:pt x="0" y="830567"/>
                  </a:moveTo>
                  <a:lnTo>
                    <a:pt x="12701" y="830567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0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91554" y="4363580"/>
              <a:ext cx="0" cy="2657475"/>
            </a:xfrm>
            <a:custGeom>
              <a:avLst/>
              <a:gdLst/>
              <a:ahLst/>
              <a:cxnLst/>
              <a:rect l="l" t="t" r="r" b="b"/>
              <a:pathLst>
                <a:path h="2657475">
                  <a:moveTo>
                    <a:pt x="0" y="2657285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03310" y="7097122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2" y="0"/>
                  </a:moveTo>
                  <a:lnTo>
                    <a:pt x="26654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23" y="14157"/>
                  </a:lnTo>
                  <a:lnTo>
                    <a:pt x="27094" y="14157"/>
                  </a:lnTo>
                  <a:lnTo>
                    <a:pt x="27094" y="147793"/>
                  </a:lnTo>
                  <a:lnTo>
                    <a:pt x="37382" y="147793"/>
                  </a:lnTo>
                  <a:lnTo>
                    <a:pt x="37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72643" y="7095123"/>
              <a:ext cx="74476" cy="151823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5254" y="1810601"/>
            <a:ext cx="122364" cy="151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94480" y="1810601"/>
            <a:ext cx="376555" cy="152400"/>
            <a:chOff x="2994480" y="1810601"/>
            <a:chExt cx="376555" cy="152400"/>
          </a:xfrm>
        </p:grpSpPr>
        <p:sp>
          <p:nvSpPr>
            <p:cNvPr id="4" name="object 4"/>
            <p:cNvSpPr/>
            <p:nvPr/>
          </p:nvSpPr>
          <p:spPr>
            <a:xfrm>
              <a:off x="2994480" y="1812595"/>
              <a:ext cx="95300" cy="1477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21569" y="1812595"/>
              <a:ext cx="101498" cy="1477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43159" y="1810601"/>
              <a:ext cx="127787" cy="1518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429405" y="1812036"/>
            <a:ext cx="107314" cy="148590"/>
          </a:xfrm>
          <a:custGeom>
            <a:avLst/>
            <a:gdLst/>
            <a:ahLst/>
            <a:cxnLst/>
            <a:rect l="l" t="t" r="r" b="b"/>
            <a:pathLst>
              <a:path w="107314" h="148589">
                <a:moveTo>
                  <a:pt x="107149" y="0"/>
                </a:moveTo>
                <a:lnTo>
                  <a:pt x="0" y="0"/>
                </a:lnTo>
                <a:lnTo>
                  <a:pt x="0" y="12700"/>
                </a:lnTo>
                <a:lnTo>
                  <a:pt x="46837" y="12700"/>
                </a:lnTo>
                <a:lnTo>
                  <a:pt x="46837" y="148590"/>
                </a:lnTo>
                <a:lnTo>
                  <a:pt x="60350" y="148590"/>
                </a:lnTo>
                <a:lnTo>
                  <a:pt x="60350" y="12700"/>
                </a:lnTo>
                <a:lnTo>
                  <a:pt x="107149" y="12700"/>
                </a:lnTo>
                <a:lnTo>
                  <a:pt x="10714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2429394" y="1812595"/>
            <a:ext cx="491490" cy="147955"/>
            <a:chOff x="2429394" y="1812595"/>
            <a:chExt cx="491490" cy="147955"/>
          </a:xfrm>
        </p:grpSpPr>
        <p:sp>
          <p:nvSpPr>
            <p:cNvPr id="9" name="object 9"/>
            <p:cNvSpPr/>
            <p:nvPr/>
          </p:nvSpPr>
          <p:spPr>
            <a:xfrm>
              <a:off x="2429394" y="1812595"/>
              <a:ext cx="87147" cy="1477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9980" y="1812595"/>
              <a:ext cx="95300" cy="1477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77069" y="1812595"/>
              <a:ext cx="115074" cy="1477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18877" y="1812595"/>
              <a:ext cx="101536" cy="1477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560278" y="1810601"/>
            <a:ext cx="173355" cy="152400"/>
            <a:chOff x="3560278" y="1810601"/>
            <a:chExt cx="173355" cy="152400"/>
          </a:xfrm>
        </p:grpSpPr>
        <p:sp>
          <p:nvSpPr>
            <p:cNvPr id="14" name="object 14"/>
            <p:cNvSpPr/>
            <p:nvPr/>
          </p:nvSpPr>
          <p:spPr>
            <a:xfrm>
              <a:off x="3560278" y="1810601"/>
              <a:ext cx="127774" cy="1518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19600" y="1824736"/>
              <a:ext cx="13970" cy="135890"/>
            </a:xfrm>
            <a:custGeom>
              <a:avLst/>
              <a:gdLst/>
              <a:ahLst/>
              <a:cxnLst/>
              <a:rect l="l" t="t" r="r" b="b"/>
              <a:pathLst>
                <a:path w="13970" h="135889">
                  <a:moveTo>
                    <a:pt x="0" y="135889"/>
                  </a:moveTo>
                  <a:lnTo>
                    <a:pt x="13487" y="135889"/>
                  </a:lnTo>
                  <a:lnTo>
                    <a:pt x="13487" y="0"/>
                  </a:lnTo>
                  <a:lnTo>
                    <a:pt x="0" y="0"/>
                  </a:lnTo>
                  <a:lnTo>
                    <a:pt x="0" y="1358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719600" y="1812036"/>
            <a:ext cx="106680" cy="148590"/>
          </a:xfrm>
          <a:custGeom>
            <a:avLst/>
            <a:gdLst/>
            <a:ahLst/>
            <a:cxnLst/>
            <a:rect l="l" t="t" r="r" b="b"/>
            <a:pathLst>
              <a:path w="106679" h="148589">
                <a:moveTo>
                  <a:pt x="106514" y="0"/>
                </a:moveTo>
                <a:lnTo>
                  <a:pt x="0" y="0"/>
                </a:lnTo>
                <a:lnTo>
                  <a:pt x="0" y="12700"/>
                </a:lnTo>
                <a:lnTo>
                  <a:pt x="93065" y="12700"/>
                </a:lnTo>
                <a:lnTo>
                  <a:pt x="93065" y="148590"/>
                </a:lnTo>
                <a:lnTo>
                  <a:pt x="106514" y="148590"/>
                </a:lnTo>
                <a:lnTo>
                  <a:pt x="106514" y="12700"/>
                </a:lnTo>
                <a:lnTo>
                  <a:pt x="10651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09748" y="1810601"/>
            <a:ext cx="91846" cy="1497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75254" y="2216328"/>
            <a:ext cx="122364" cy="1518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997008" y="2216328"/>
            <a:ext cx="376555" cy="152400"/>
            <a:chOff x="2997008" y="2216328"/>
            <a:chExt cx="376555" cy="152400"/>
          </a:xfrm>
        </p:grpSpPr>
        <p:sp>
          <p:nvSpPr>
            <p:cNvPr id="20" name="object 20"/>
            <p:cNvSpPr/>
            <p:nvPr/>
          </p:nvSpPr>
          <p:spPr>
            <a:xfrm>
              <a:off x="2997008" y="2218321"/>
              <a:ext cx="95300" cy="14778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24097" y="2218321"/>
              <a:ext cx="101498" cy="1477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45699" y="2216328"/>
              <a:ext cx="127774" cy="15181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3429481" y="2218322"/>
            <a:ext cx="118935" cy="1477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2429394" y="2218322"/>
            <a:ext cx="491490" cy="147955"/>
            <a:chOff x="2429394" y="2218322"/>
            <a:chExt cx="491490" cy="147955"/>
          </a:xfrm>
        </p:grpSpPr>
        <p:sp>
          <p:nvSpPr>
            <p:cNvPr id="25" name="object 25"/>
            <p:cNvSpPr/>
            <p:nvPr/>
          </p:nvSpPr>
          <p:spPr>
            <a:xfrm>
              <a:off x="2429394" y="2218322"/>
              <a:ext cx="87147" cy="1477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549980" y="2218322"/>
              <a:ext cx="95300" cy="1477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77069" y="2218322"/>
              <a:ext cx="115074" cy="1477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18877" y="2218322"/>
              <a:ext cx="101536" cy="14778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581055" y="2215756"/>
            <a:ext cx="408940" cy="156845"/>
            <a:chOff x="3581055" y="2215756"/>
            <a:chExt cx="408940" cy="156845"/>
          </a:xfrm>
        </p:grpSpPr>
        <p:sp>
          <p:nvSpPr>
            <p:cNvPr id="30" name="object 30"/>
            <p:cNvSpPr/>
            <p:nvPr/>
          </p:nvSpPr>
          <p:spPr>
            <a:xfrm>
              <a:off x="3581055" y="2216328"/>
              <a:ext cx="127774" cy="15181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734838" y="2215756"/>
              <a:ext cx="255119" cy="15642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8506356" y="2216328"/>
            <a:ext cx="97561" cy="1518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75254" y="2622055"/>
            <a:ext cx="122364" cy="151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2994963" y="2622055"/>
            <a:ext cx="376555" cy="152400"/>
            <a:chOff x="2994963" y="2622055"/>
            <a:chExt cx="376555" cy="152400"/>
          </a:xfrm>
        </p:grpSpPr>
        <p:sp>
          <p:nvSpPr>
            <p:cNvPr id="35" name="object 35"/>
            <p:cNvSpPr/>
            <p:nvPr/>
          </p:nvSpPr>
          <p:spPr>
            <a:xfrm>
              <a:off x="2994963" y="2624061"/>
              <a:ext cx="95300" cy="14778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122027" y="2624061"/>
              <a:ext cx="101498" cy="14778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243604" y="2622055"/>
              <a:ext cx="127787" cy="15182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3438282" y="2636266"/>
            <a:ext cx="13970" cy="135890"/>
          </a:xfrm>
          <a:custGeom>
            <a:avLst/>
            <a:gdLst/>
            <a:ahLst/>
            <a:cxnLst/>
            <a:rect l="l" t="t" r="r" b="b"/>
            <a:pathLst>
              <a:path w="13970" h="135889">
                <a:moveTo>
                  <a:pt x="0" y="135890"/>
                </a:moveTo>
                <a:lnTo>
                  <a:pt x="13487" y="135890"/>
                </a:lnTo>
                <a:lnTo>
                  <a:pt x="13487" y="0"/>
                </a:lnTo>
                <a:lnTo>
                  <a:pt x="0" y="0"/>
                </a:lnTo>
                <a:lnTo>
                  <a:pt x="0" y="13589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38282" y="2623566"/>
            <a:ext cx="106680" cy="148590"/>
          </a:xfrm>
          <a:custGeom>
            <a:avLst/>
            <a:gdLst/>
            <a:ahLst/>
            <a:cxnLst/>
            <a:rect l="l" t="t" r="r" b="b"/>
            <a:pathLst>
              <a:path w="106679" h="148589">
                <a:moveTo>
                  <a:pt x="106514" y="0"/>
                </a:moveTo>
                <a:lnTo>
                  <a:pt x="0" y="0"/>
                </a:lnTo>
                <a:lnTo>
                  <a:pt x="0" y="12700"/>
                </a:lnTo>
                <a:lnTo>
                  <a:pt x="93065" y="12700"/>
                </a:lnTo>
                <a:lnTo>
                  <a:pt x="93065" y="148590"/>
                </a:lnTo>
                <a:lnTo>
                  <a:pt x="106514" y="148590"/>
                </a:lnTo>
                <a:lnTo>
                  <a:pt x="106514" y="12700"/>
                </a:lnTo>
                <a:lnTo>
                  <a:pt x="10651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15501" y="2624061"/>
            <a:ext cx="49530" cy="147955"/>
          </a:xfrm>
          <a:custGeom>
            <a:avLst/>
            <a:gdLst/>
            <a:ahLst/>
            <a:cxnLst/>
            <a:rect l="l" t="t" r="r" b="b"/>
            <a:pathLst>
              <a:path w="49529" h="147955">
                <a:moveTo>
                  <a:pt x="48971" y="0"/>
                </a:moveTo>
                <a:lnTo>
                  <a:pt x="34912" y="0"/>
                </a:lnTo>
                <a:lnTo>
                  <a:pt x="0" y="23164"/>
                </a:lnTo>
                <a:lnTo>
                  <a:pt x="0" y="37185"/>
                </a:lnTo>
                <a:lnTo>
                  <a:pt x="34607" y="14147"/>
                </a:lnTo>
                <a:lnTo>
                  <a:pt x="35496" y="14147"/>
                </a:lnTo>
                <a:lnTo>
                  <a:pt x="35496" y="147789"/>
                </a:lnTo>
                <a:lnTo>
                  <a:pt x="48971" y="147789"/>
                </a:lnTo>
                <a:lnTo>
                  <a:pt x="4897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2429381" y="2624061"/>
            <a:ext cx="491490" cy="147955"/>
            <a:chOff x="2429381" y="2624061"/>
            <a:chExt cx="491490" cy="147955"/>
          </a:xfrm>
        </p:grpSpPr>
        <p:sp>
          <p:nvSpPr>
            <p:cNvPr id="42" name="object 42"/>
            <p:cNvSpPr/>
            <p:nvPr/>
          </p:nvSpPr>
          <p:spPr>
            <a:xfrm>
              <a:off x="2429381" y="2624061"/>
              <a:ext cx="87134" cy="14778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49942" y="2624061"/>
              <a:ext cx="95300" cy="14778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677006" y="2624061"/>
              <a:ext cx="115087" cy="14778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818801" y="2624061"/>
              <a:ext cx="101536" cy="14778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3583024" y="2622055"/>
            <a:ext cx="811530" cy="152400"/>
            <a:chOff x="3583024" y="2622055"/>
            <a:chExt cx="811530" cy="152400"/>
          </a:xfrm>
        </p:grpSpPr>
        <p:sp>
          <p:nvSpPr>
            <p:cNvPr id="47" name="object 47"/>
            <p:cNvSpPr/>
            <p:nvPr/>
          </p:nvSpPr>
          <p:spPr>
            <a:xfrm>
              <a:off x="3583024" y="2624061"/>
              <a:ext cx="95300" cy="147789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03458" y="2622055"/>
              <a:ext cx="127774" cy="15182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863846" y="2624061"/>
              <a:ext cx="239534" cy="14778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128743" y="2623566"/>
              <a:ext cx="111125" cy="148590"/>
            </a:xfrm>
            <a:custGeom>
              <a:avLst/>
              <a:gdLst/>
              <a:ahLst/>
              <a:cxnLst/>
              <a:rect l="l" t="t" r="r" b="b"/>
              <a:pathLst>
                <a:path w="111125" h="148589">
                  <a:moveTo>
                    <a:pt x="110807" y="0"/>
                  </a:moveTo>
                  <a:lnTo>
                    <a:pt x="97332" y="0"/>
                  </a:lnTo>
                  <a:lnTo>
                    <a:pt x="97332" y="68580"/>
                  </a:lnTo>
                  <a:lnTo>
                    <a:pt x="13474" y="68580"/>
                  </a:lnTo>
                  <a:lnTo>
                    <a:pt x="13474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80010"/>
                  </a:lnTo>
                  <a:lnTo>
                    <a:pt x="0" y="148590"/>
                  </a:lnTo>
                  <a:lnTo>
                    <a:pt x="13474" y="148590"/>
                  </a:lnTo>
                  <a:lnTo>
                    <a:pt x="13474" y="80010"/>
                  </a:lnTo>
                  <a:lnTo>
                    <a:pt x="97332" y="80010"/>
                  </a:lnTo>
                  <a:lnTo>
                    <a:pt x="97332" y="148590"/>
                  </a:lnTo>
                  <a:lnTo>
                    <a:pt x="110807" y="148590"/>
                  </a:lnTo>
                  <a:lnTo>
                    <a:pt x="110807" y="80010"/>
                  </a:lnTo>
                  <a:lnTo>
                    <a:pt x="110807" y="68580"/>
                  </a:lnTo>
                  <a:lnTo>
                    <a:pt x="1108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272202" y="2622055"/>
              <a:ext cx="122351" cy="15182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2275254" y="3027794"/>
            <a:ext cx="122364" cy="151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506331" y="2622055"/>
            <a:ext cx="97561" cy="1518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994773" y="3029788"/>
            <a:ext cx="95300" cy="14778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3121849" y="3027794"/>
            <a:ext cx="249554" cy="152400"/>
            <a:chOff x="3121849" y="3027794"/>
            <a:chExt cx="249554" cy="152400"/>
          </a:xfrm>
        </p:grpSpPr>
        <p:sp>
          <p:nvSpPr>
            <p:cNvPr id="56" name="object 56"/>
            <p:cNvSpPr/>
            <p:nvPr/>
          </p:nvSpPr>
          <p:spPr>
            <a:xfrm>
              <a:off x="3243438" y="3027794"/>
              <a:ext cx="127774" cy="1518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21849" y="3029788"/>
              <a:ext cx="101498" cy="147789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3432351" y="3027794"/>
            <a:ext cx="122351" cy="15181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2429394" y="3029788"/>
            <a:ext cx="491490" cy="147955"/>
            <a:chOff x="2429394" y="3029788"/>
            <a:chExt cx="491490" cy="147955"/>
          </a:xfrm>
        </p:grpSpPr>
        <p:sp>
          <p:nvSpPr>
            <p:cNvPr id="60" name="object 60"/>
            <p:cNvSpPr/>
            <p:nvPr/>
          </p:nvSpPr>
          <p:spPr>
            <a:xfrm>
              <a:off x="2549955" y="3029788"/>
              <a:ext cx="95300" cy="14778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429394" y="3029788"/>
              <a:ext cx="87134" cy="147789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677031" y="3029788"/>
              <a:ext cx="115074" cy="1477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818839" y="3029788"/>
              <a:ext cx="101523" cy="14778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3577512" y="3029788"/>
            <a:ext cx="782320" cy="184150"/>
            <a:chOff x="3577512" y="3029788"/>
            <a:chExt cx="782320" cy="184150"/>
          </a:xfrm>
        </p:grpSpPr>
        <p:sp>
          <p:nvSpPr>
            <p:cNvPr id="65" name="object 65"/>
            <p:cNvSpPr/>
            <p:nvPr/>
          </p:nvSpPr>
          <p:spPr>
            <a:xfrm>
              <a:off x="3577512" y="3029788"/>
              <a:ext cx="228155" cy="147789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831042" y="3029966"/>
              <a:ext cx="111125" cy="147320"/>
            </a:xfrm>
            <a:custGeom>
              <a:avLst/>
              <a:gdLst/>
              <a:ahLst/>
              <a:cxnLst/>
              <a:rect l="l" t="t" r="r" b="b"/>
              <a:pathLst>
                <a:path w="111125" h="147319">
                  <a:moveTo>
                    <a:pt x="110807" y="67310"/>
                  </a:moveTo>
                  <a:lnTo>
                    <a:pt x="110794" y="0"/>
                  </a:lnTo>
                  <a:lnTo>
                    <a:pt x="97332" y="0"/>
                  </a:lnTo>
                  <a:lnTo>
                    <a:pt x="97332" y="67310"/>
                  </a:lnTo>
                  <a:lnTo>
                    <a:pt x="13462" y="67310"/>
                  </a:lnTo>
                  <a:lnTo>
                    <a:pt x="13462" y="0"/>
                  </a:lnTo>
                  <a:lnTo>
                    <a:pt x="0" y="0"/>
                  </a:lnTo>
                  <a:lnTo>
                    <a:pt x="0" y="67310"/>
                  </a:lnTo>
                  <a:lnTo>
                    <a:pt x="0" y="80010"/>
                  </a:lnTo>
                  <a:lnTo>
                    <a:pt x="0" y="147320"/>
                  </a:lnTo>
                  <a:lnTo>
                    <a:pt x="13462" y="147320"/>
                  </a:lnTo>
                  <a:lnTo>
                    <a:pt x="13462" y="80010"/>
                  </a:lnTo>
                  <a:lnTo>
                    <a:pt x="97332" y="80010"/>
                  </a:lnTo>
                  <a:lnTo>
                    <a:pt x="97332" y="147320"/>
                  </a:lnTo>
                  <a:lnTo>
                    <a:pt x="110794" y="147320"/>
                  </a:lnTo>
                  <a:lnTo>
                    <a:pt x="110794" y="80010"/>
                  </a:lnTo>
                  <a:lnTo>
                    <a:pt x="110807" y="6731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967186" y="3029788"/>
              <a:ext cx="271754" cy="183654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264303" y="3029788"/>
              <a:ext cx="95300" cy="14778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/>
          <p:nvPr/>
        </p:nvSpPr>
        <p:spPr>
          <a:xfrm>
            <a:off x="4382400" y="3029966"/>
            <a:ext cx="107314" cy="147320"/>
          </a:xfrm>
          <a:custGeom>
            <a:avLst/>
            <a:gdLst/>
            <a:ahLst/>
            <a:cxnLst/>
            <a:rect l="l" t="t" r="r" b="b"/>
            <a:pathLst>
              <a:path w="107314" h="147319">
                <a:moveTo>
                  <a:pt x="107162" y="0"/>
                </a:moveTo>
                <a:lnTo>
                  <a:pt x="0" y="0"/>
                </a:lnTo>
                <a:lnTo>
                  <a:pt x="0" y="11430"/>
                </a:lnTo>
                <a:lnTo>
                  <a:pt x="46837" y="11430"/>
                </a:lnTo>
                <a:lnTo>
                  <a:pt x="46837" y="147320"/>
                </a:lnTo>
                <a:lnTo>
                  <a:pt x="60350" y="147320"/>
                </a:lnTo>
                <a:lnTo>
                  <a:pt x="60350" y="11430"/>
                </a:lnTo>
                <a:lnTo>
                  <a:pt x="107162" y="11430"/>
                </a:lnTo>
                <a:lnTo>
                  <a:pt x="1071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8381211" y="3027794"/>
            <a:ext cx="223520" cy="152400"/>
            <a:chOff x="8381211" y="3027794"/>
            <a:chExt cx="223520" cy="152400"/>
          </a:xfrm>
        </p:grpSpPr>
        <p:sp>
          <p:nvSpPr>
            <p:cNvPr id="71" name="object 71"/>
            <p:cNvSpPr/>
            <p:nvPr/>
          </p:nvSpPr>
          <p:spPr>
            <a:xfrm>
              <a:off x="8381211" y="3027794"/>
              <a:ext cx="95973" cy="15181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505608" y="3027794"/>
              <a:ext cx="98678" cy="15181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/>
          <p:nvPr/>
        </p:nvSpPr>
        <p:spPr>
          <a:xfrm>
            <a:off x="2275254" y="3433521"/>
            <a:ext cx="122364" cy="1518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object 74"/>
          <p:cNvGrpSpPr/>
          <p:nvPr/>
        </p:nvGrpSpPr>
        <p:grpSpPr>
          <a:xfrm>
            <a:off x="2995077" y="3433521"/>
            <a:ext cx="376555" cy="152400"/>
            <a:chOff x="2995077" y="3433521"/>
            <a:chExt cx="376555" cy="152400"/>
          </a:xfrm>
        </p:grpSpPr>
        <p:sp>
          <p:nvSpPr>
            <p:cNvPr id="75" name="object 75"/>
            <p:cNvSpPr/>
            <p:nvPr/>
          </p:nvSpPr>
          <p:spPr>
            <a:xfrm>
              <a:off x="2995077" y="3435515"/>
              <a:ext cx="95300" cy="1477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122141" y="3435515"/>
              <a:ext cx="101498" cy="147789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243718" y="3433521"/>
              <a:ext cx="127787" cy="1518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/>
          <p:nvPr/>
        </p:nvSpPr>
        <p:spPr>
          <a:xfrm>
            <a:off x="3439603" y="3435515"/>
            <a:ext cx="139700" cy="14778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378620" y="3433521"/>
            <a:ext cx="95973" cy="15181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" name="object 80"/>
          <p:cNvGrpSpPr/>
          <p:nvPr/>
        </p:nvGrpSpPr>
        <p:grpSpPr>
          <a:xfrm>
            <a:off x="2429381" y="3435515"/>
            <a:ext cx="215900" cy="147955"/>
            <a:chOff x="2429381" y="3435515"/>
            <a:chExt cx="215900" cy="147955"/>
          </a:xfrm>
        </p:grpSpPr>
        <p:sp>
          <p:nvSpPr>
            <p:cNvPr id="81" name="object 81"/>
            <p:cNvSpPr/>
            <p:nvPr/>
          </p:nvSpPr>
          <p:spPr>
            <a:xfrm>
              <a:off x="2429381" y="3435515"/>
              <a:ext cx="87134" cy="14778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549942" y="3435515"/>
              <a:ext cx="95300" cy="14778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2677006" y="3435515"/>
            <a:ext cx="243840" cy="147955"/>
            <a:chOff x="2677006" y="3435515"/>
            <a:chExt cx="243840" cy="147955"/>
          </a:xfrm>
        </p:grpSpPr>
        <p:sp>
          <p:nvSpPr>
            <p:cNvPr id="84" name="object 84"/>
            <p:cNvSpPr/>
            <p:nvPr/>
          </p:nvSpPr>
          <p:spPr>
            <a:xfrm>
              <a:off x="2818801" y="3435515"/>
              <a:ext cx="101536" cy="147789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677006" y="3435515"/>
              <a:ext cx="115087" cy="14778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3611903" y="3433521"/>
            <a:ext cx="668655" cy="186055"/>
            <a:chOff x="3611903" y="3433521"/>
            <a:chExt cx="668655" cy="186055"/>
          </a:xfrm>
        </p:grpSpPr>
        <p:sp>
          <p:nvSpPr>
            <p:cNvPr id="87" name="object 87"/>
            <p:cNvSpPr/>
            <p:nvPr/>
          </p:nvSpPr>
          <p:spPr>
            <a:xfrm>
              <a:off x="3611903" y="3433521"/>
              <a:ext cx="281089" cy="18564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922088" y="3435515"/>
              <a:ext cx="87134" cy="147789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042649" y="3435515"/>
              <a:ext cx="95300" cy="14778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169713" y="3435096"/>
              <a:ext cx="111125" cy="148590"/>
            </a:xfrm>
            <a:custGeom>
              <a:avLst/>
              <a:gdLst/>
              <a:ahLst/>
              <a:cxnLst/>
              <a:rect l="l" t="t" r="r" b="b"/>
              <a:pathLst>
                <a:path w="111125" h="148589">
                  <a:moveTo>
                    <a:pt x="110807" y="0"/>
                  </a:moveTo>
                  <a:lnTo>
                    <a:pt x="97332" y="0"/>
                  </a:lnTo>
                  <a:lnTo>
                    <a:pt x="97332" y="68580"/>
                  </a:lnTo>
                  <a:lnTo>
                    <a:pt x="13487" y="68580"/>
                  </a:lnTo>
                  <a:lnTo>
                    <a:pt x="13487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80010"/>
                  </a:lnTo>
                  <a:lnTo>
                    <a:pt x="0" y="148590"/>
                  </a:lnTo>
                  <a:lnTo>
                    <a:pt x="13487" y="148590"/>
                  </a:lnTo>
                  <a:lnTo>
                    <a:pt x="13487" y="80010"/>
                  </a:lnTo>
                  <a:lnTo>
                    <a:pt x="97332" y="80010"/>
                  </a:lnTo>
                  <a:lnTo>
                    <a:pt x="97332" y="148590"/>
                  </a:lnTo>
                  <a:lnTo>
                    <a:pt x="110807" y="148590"/>
                  </a:lnTo>
                  <a:lnTo>
                    <a:pt x="110807" y="80010"/>
                  </a:lnTo>
                  <a:lnTo>
                    <a:pt x="110807" y="68580"/>
                  </a:lnTo>
                  <a:lnTo>
                    <a:pt x="1108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/>
          <p:nvPr/>
        </p:nvSpPr>
        <p:spPr>
          <a:xfrm>
            <a:off x="8502902" y="3435515"/>
            <a:ext cx="101460" cy="14778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267939" y="3841255"/>
            <a:ext cx="134658" cy="18364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391485" y="3839248"/>
            <a:ext cx="95973" cy="15181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2431680" y="3839248"/>
            <a:ext cx="1446530" cy="152400"/>
            <a:chOff x="2431680" y="3839248"/>
            <a:chExt cx="1446530" cy="152400"/>
          </a:xfrm>
        </p:grpSpPr>
        <p:sp>
          <p:nvSpPr>
            <p:cNvPr id="95" name="object 95"/>
            <p:cNvSpPr/>
            <p:nvPr/>
          </p:nvSpPr>
          <p:spPr>
            <a:xfrm>
              <a:off x="2431680" y="3841255"/>
              <a:ext cx="87147" cy="147789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552254" y="3839248"/>
              <a:ext cx="241058" cy="15181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825926" y="3841255"/>
              <a:ext cx="326263" cy="147789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182529" y="3841255"/>
              <a:ext cx="115074" cy="147789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336885" y="3841255"/>
              <a:ext cx="98996" cy="147789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468419" y="3841509"/>
              <a:ext cx="111125" cy="147320"/>
            </a:xfrm>
            <a:custGeom>
              <a:avLst/>
              <a:gdLst/>
              <a:ahLst/>
              <a:cxnLst/>
              <a:rect l="l" t="t" r="r" b="b"/>
              <a:pathLst>
                <a:path w="111125" h="147320">
                  <a:moveTo>
                    <a:pt x="110807" y="67297"/>
                  </a:moveTo>
                  <a:lnTo>
                    <a:pt x="110794" y="0"/>
                  </a:lnTo>
                  <a:lnTo>
                    <a:pt x="97332" y="0"/>
                  </a:lnTo>
                  <a:lnTo>
                    <a:pt x="97332" y="67297"/>
                  </a:lnTo>
                  <a:lnTo>
                    <a:pt x="13462" y="67297"/>
                  </a:lnTo>
                  <a:lnTo>
                    <a:pt x="13462" y="0"/>
                  </a:lnTo>
                  <a:lnTo>
                    <a:pt x="0" y="0"/>
                  </a:lnTo>
                  <a:lnTo>
                    <a:pt x="0" y="67297"/>
                  </a:lnTo>
                  <a:lnTo>
                    <a:pt x="0" y="79997"/>
                  </a:lnTo>
                  <a:lnTo>
                    <a:pt x="0" y="147307"/>
                  </a:lnTo>
                  <a:lnTo>
                    <a:pt x="13462" y="147307"/>
                  </a:lnTo>
                  <a:lnTo>
                    <a:pt x="13462" y="79997"/>
                  </a:lnTo>
                  <a:lnTo>
                    <a:pt x="97332" y="79997"/>
                  </a:lnTo>
                  <a:lnTo>
                    <a:pt x="97332" y="147307"/>
                  </a:lnTo>
                  <a:lnTo>
                    <a:pt x="110794" y="147307"/>
                  </a:lnTo>
                  <a:lnTo>
                    <a:pt x="110794" y="79997"/>
                  </a:lnTo>
                  <a:lnTo>
                    <a:pt x="110807" y="672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618520" y="3841255"/>
              <a:ext cx="132753" cy="147789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790555" y="3841255"/>
              <a:ext cx="87134" cy="147789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3" name="object 103"/>
          <p:cNvGrpSpPr/>
          <p:nvPr/>
        </p:nvGrpSpPr>
        <p:grpSpPr>
          <a:xfrm>
            <a:off x="3939881" y="3839248"/>
            <a:ext cx="816610" cy="152400"/>
            <a:chOff x="3939881" y="3839248"/>
            <a:chExt cx="816610" cy="152400"/>
          </a:xfrm>
        </p:grpSpPr>
        <p:sp>
          <p:nvSpPr>
            <p:cNvPr id="104" name="object 104"/>
            <p:cNvSpPr/>
            <p:nvPr/>
          </p:nvSpPr>
          <p:spPr>
            <a:xfrm>
              <a:off x="3939881" y="3839248"/>
              <a:ext cx="245973" cy="15181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225098" y="3841255"/>
              <a:ext cx="87147" cy="147789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345672" y="3841255"/>
              <a:ext cx="139700" cy="147789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524615" y="3841255"/>
              <a:ext cx="87134" cy="147789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645176" y="3841509"/>
              <a:ext cx="111125" cy="147320"/>
            </a:xfrm>
            <a:custGeom>
              <a:avLst/>
              <a:gdLst/>
              <a:ahLst/>
              <a:cxnLst/>
              <a:rect l="l" t="t" r="r" b="b"/>
              <a:pathLst>
                <a:path w="111125" h="147320">
                  <a:moveTo>
                    <a:pt x="110807" y="67297"/>
                  </a:moveTo>
                  <a:lnTo>
                    <a:pt x="110794" y="0"/>
                  </a:lnTo>
                  <a:lnTo>
                    <a:pt x="97332" y="0"/>
                  </a:lnTo>
                  <a:lnTo>
                    <a:pt x="97332" y="67297"/>
                  </a:lnTo>
                  <a:lnTo>
                    <a:pt x="13474" y="67297"/>
                  </a:lnTo>
                  <a:lnTo>
                    <a:pt x="13474" y="0"/>
                  </a:lnTo>
                  <a:lnTo>
                    <a:pt x="0" y="0"/>
                  </a:lnTo>
                  <a:lnTo>
                    <a:pt x="0" y="67297"/>
                  </a:lnTo>
                  <a:lnTo>
                    <a:pt x="0" y="79997"/>
                  </a:lnTo>
                  <a:lnTo>
                    <a:pt x="0" y="147307"/>
                  </a:lnTo>
                  <a:lnTo>
                    <a:pt x="13474" y="147307"/>
                  </a:lnTo>
                  <a:lnTo>
                    <a:pt x="13474" y="79997"/>
                  </a:lnTo>
                  <a:lnTo>
                    <a:pt x="97332" y="79997"/>
                  </a:lnTo>
                  <a:lnTo>
                    <a:pt x="97332" y="147307"/>
                  </a:lnTo>
                  <a:lnTo>
                    <a:pt x="110794" y="147307"/>
                  </a:lnTo>
                  <a:lnTo>
                    <a:pt x="110794" y="79997"/>
                  </a:lnTo>
                  <a:lnTo>
                    <a:pt x="110807" y="672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4786298" y="3841255"/>
            <a:ext cx="270510" cy="147955"/>
            <a:chOff x="4786298" y="3841255"/>
            <a:chExt cx="270510" cy="147955"/>
          </a:xfrm>
        </p:grpSpPr>
        <p:sp>
          <p:nvSpPr>
            <p:cNvPr id="110" name="object 110"/>
            <p:cNvSpPr/>
            <p:nvPr/>
          </p:nvSpPr>
          <p:spPr>
            <a:xfrm>
              <a:off x="4786298" y="3841496"/>
              <a:ext cx="107314" cy="147320"/>
            </a:xfrm>
            <a:custGeom>
              <a:avLst/>
              <a:gdLst/>
              <a:ahLst/>
              <a:cxnLst/>
              <a:rect l="l" t="t" r="r" b="b"/>
              <a:pathLst>
                <a:path w="107314" h="147320">
                  <a:moveTo>
                    <a:pt x="107149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46837" y="11430"/>
                  </a:lnTo>
                  <a:lnTo>
                    <a:pt x="46837" y="147320"/>
                  </a:lnTo>
                  <a:lnTo>
                    <a:pt x="60350" y="147320"/>
                  </a:lnTo>
                  <a:lnTo>
                    <a:pt x="60350" y="11430"/>
                  </a:lnTo>
                  <a:lnTo>
                    <a:pt x="107149" y="11430"/>
                  </a:lnTo>
                  <a:lnTo>
                    <a:pt x="1071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923788" y="3841255"/>
              <a:ext cx="132753" cy="147789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/>
          <p:nvPr/>
        </p:nvSpPr>
        <p:spPr>
          <a:xfrm>
            <a:off x="8513342" y="3841255"/>
            <a:ext cx="91706" cy="14778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2281896" y="4246981"/>
            <a:ext cx="407034" cy="184150"/>
            <a:chOff x="2281896" y="4246981"/>
            <a:chExt cx="407034" cy="184150"/>
          </a:xfrm>
        </p:grpSpPr>
        <p:sp>
          <p:nvSpPr>
            <p:cNvPr id="114" name="object 114"/>
            <p:cNvSpPr/>
            <p:nvPr/>
          </p:nvSpPr>
          <p:spPr>
            <a:xfrm>
              <a:off x="2281896" y="4246981"/>
              <a:ext cx="98983" cy="147789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413430" y="4246981"/>
              <a:ext cx="115074" cy="147789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553841" y="4246981"/>
              <a:ext cx="134645" cy="183654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/>
          <p:nvPr/>
        </p:nvSpPr>
        <p:spPr>
          <a:xfrm>
            <a:off x="2753041" y="4244403"/>
            <a:ext cx="821690" cy="186690"/>
          </a:xfrm>
          <a:custGeom>
            <a:avLst/>
            <a:gdLst/>
            <a:ahLst/>
            <a:cxnLst/>
            <a:rect l="l" t="t" r="r" b="b"/>
            <a:pathLst>
              <a:path w="821689" h="186689">
                <a:moveTo>
                  <a:pt x="130378" y="78701"/>
                </a:moveTo>
                <a:lnTo>
                  <a:pt x="126276" y="55118"/>
                </a:lnTo>
                <a:lnTo>
                  <a:pt x="116865" y="40017"/>
                </a:lnTo>
                <a:lnTo>
                  <a:pt x="116865" y="78701"/>
                </a:lnTo>
                <a:lnTo>
                  <a:pt x="114173" y="97332"/>
                </a:lnTo>
                <a:lnTo>
                  <a:pt x="106197" y="111861"/>
                </a:lnTo>
                <a:lnTo>
                  <a:pt x="93167" y="121297"/>
                </a:lnTo>
                <a:lnTo>
                  <a:pt x="75311" y="124663"/>
                </a:lnTo>
                <a:lnTo>
                  <a:pt x="72059" y="124663"/>
                </a:lnTo>
                <a:lnTo>
                  <a:pt x="72059" y="32893"/>
                </a:lnTo>
                <a:lnTo>
                  <a:pt x="75107" y="32893"/>
                </a:lnTo>
                <a:lnTo>
                  <a:pt x="93065" y="36271"/>
                </a:lnTo>
                <a:lnTo>
                  <a:pt x="106133" y="45707"/>
                </a:lnTo>
                <a:lnTo>
                  <a:pt x="114122" y="60198"/>
                </a:lnTo>
                <a:lnTo>
                  <a:pt x="116865" y="78701"/>
                </a:lnTo>
                <a:lnTo>
                  <a:pt x="116865" y="40017"/>
                </a:lnTo>
                <a:lnTo>
                  <a:pt x="114871" y="36817"/>
                </a:lnTo>
                <a:lnTo>
                  <a:pt x="109105" y="32893"/>
                </a:lnTo>
                <a:lnTo>
                  <a:pt x="97421" y="24980"/>
                </a:lnTo>
                <a:lnTo>
                  <a:pt x="75247" y="20764"/>
                </a:lnTo>
                <a:lnTo>
                  <a:pt x="72059" y="20764"/>
                </a:lnTo>
                <a:lnTo>
                  <a:pt x="72059" y="0"/>
                </a:lnTo>
                <a:lnTo>
                  <a:pt x="58585" y="0"/>
                </a:lnTo>
                <a:lnTo>
                  <a:pt x="58585" y="20764"/>
                </a:lnTo>
                <a:lnTo>
                  <a:pt x="58585" y="32893"/>
                </a:lnTo>
                <a:lnTo>
                  <a:pt x="58585" y="124663"/>
                </a:lnTo>
                <a:lnTo>
                  <a:pt x="55194" y="124663"/>
                </a:lnTo>
                <a:lnTo>
                  <a:pt x="37249" y="121297"/>
                </a:lnTo>
                <a:lnTo>
                  <a:pt x="24180" y="111912"/>
                </a:lnTo>
                <a:lnTo>
                  <a:pt x="16179" y="97497"/>
                </a:lnTo>
                <a:lnTo>
                  <a:pt x="13474" y="79082"/>
                </a:lnTo>
                <a:lnTo>
                  <a:pt x="16154" y="60426"/>
                </a:lnTo>
                <a:lnTo>
                  <a:pt x="24155" y="45821"/>
                </a:lnTo>
                <a:lnTo>
                  <a:pt x="37236" y="36296"/>
                </a:lnTo>
                <a:lnTo>
                  <a:pt x="55194" y="32893"/>
                </a:lnTo>
                <a:lnTo>
                  <a:pt x="58585" y="32893"/>
                </a:lnTo>
                <a:lnTo>
                  <a:pt x="58585" y="20764"/>
                </a:lnTo>
                <a:lnTo>
                  <a:pt x="55092" y="20764"/>
                </a:lnTo>
                <a:lnTo>
                  <a:pt x="32880" y="25006"/>
                </a:lnTo>
                <a:lnTo>
                  <a:pt x="15468" y="36893"/>
                </a:lnTo>
                <a:lnTo>
                  <a:pt x="4089" y="55232"/>
                </a:lnTo>
                <a:lnTo>
                  <a:pt x="0" y="78701"/>
                </a:lnTo>
                <a:lnTo>
                  <a:pt x="38" y="79082"/>
                </a:lnTo>
                <a:lnTo>
                  <a:pt x="4013" y="102438"/>
                </a:lnTo>
                <a:lnTo>
                  <a:pt x="15417" y="120751"/>
                </a:lnTo>
                <a:lnTo>
                  <a:pt x="32905" y="132600"/>
                </a:lnTo>
                <a:lnTo>
                  <a:pt x="55194" y="136804"/>
                </a:lnTo>
                <a:lnTo>
                  <a:pt x="58585" y="136804"/>
                </a:lnTo>
                <a:lnTo>
                  <a:pt x="58585" y="156438"/>
                </a:lnTo>
                <a:lnTo>
                  <a:pt x="72059" y="156438"/>
                </a:lnTo>
                <a:lnTo>
                  <a:pt x="72059" y="136804"/>
                </a:lnTo>
                <a:lnTo>
                  <a:pt x="75374" y="136804"/>
                </a:lnTo>
                <a:lnTo>
                  <a:pt x="97523" y="132588"/>
                </a:lnTo>
                <a:lnTo>
                  <a:pt x="109131" y="124663"/>
                </a:lnTo>
                <a:lnTo>
                  <a:pt x="114909" y="120726"/>
                </a:lnTo>
                <a:lnTo>
                  <a:pt x="126276" y="102374"/>
                </a:lnTo>
                <a:lnTo>
                  <a:pt x="130378" y="78701"/>
                </a:lnTo>
                <a:close/>
              </a:path>
              <a:path w="821689" h="186689">
                <a:moveTo>
                  <a:pt x="264083" y="150368"/>
                </a:moveTo>
                <a:lnTo>
                  <a:pt x="247878" y="105829"/>
                </a:lnTo>
                <a:lnTo>
                  <a:pt x="243471" y="93713"/>
                </a:lnTo>
                <a:lnTo>
                  <a:pt x="229806" y="56134"/>
                </a:lnTo>
                <a:lnTo>
                  <a:pt x="229806" y="93713"/>
                </a:lnTo>
                <a:lnTo>
                  <a:pt x="176403" y="93713"/>
                </a:lnTo>
                <a:lnTo>
                  <a:pt x="202615" y="20116"/>
                </a:lnTo>
                <a:lnTo>
                  <a:pt x="203631" y="20116"/>
                </a:lnTo>
                <a:lnTo>
                  <a:pt x="229806" y="93713"/>
                </a:lnTo>
                <a:lnTo>
                  <a:pt x="229806" y="56134"/>
                </a:lnTo>
                <a:lnTo>
                  <a:pt x="216712" y="20116"/>
                </a:lnTo>
                <a:lnTo>
                  <a:pt x="210337" y="2578"/>
                </a:lnTo>
                <a:lnTo>
                  <a:pt x="195910" y="2578"/>
                </a:lnTo>
                <a:lnTo>
                  <a:pt x="142125" y="150368"/>
                </a:lnTo>
                <a:lnTo>
                  <a:pt x="156286" y="150368"/>
                </a:lnTo>
                <a:lnTo>
                  <a:pt x="172097" y="105829"/>
                </a:lnTo>
                <a:lnTo>
                  <a:pt x="234137" y="105829"/>
                </a:lnTo>
                <a:lnTo>
                  <a:pt x="249961" y="150368"/>
                </a:lnTo>
                <a:lnTo>
                  <a:pt x="264083" y="150368"/>
                </a:lnTo>
                <a:close/>
              </a:path>
              <a:path w="821689" h="186689">
                <a:moveTo>
                  <a:pt x="398221" y="48768"/>
                </a:moveTo>
                <a:lnTo>
                  <a:pt x="391452" y="29768"/>
                </a:lnTo>
                <a:lnTo>
                  <a:pt x="378942" y="14490"/>
                </a:lnTo>
                <a:lnTo>
                  <a:pt x="361429" y="4292"/>
                </a:lnTo>
                <a:lnTo>
                  <a:pt x="339699" y="584"/>
                </a:lnTo>
                <a:lnTo>
                  <a:pt x="313982" y="5943"/>
                </a:lnTo>
                <a:lnTo>
                  <a:pt x="293789" y="21183"/>
                </a:lnTo>
                <a:lnTo>
                  <a:pt x="280581" y="45110"/>
                </a:lnTo>
                <a:lnTo>
                  <a:pt x="275856" y="76479"/>
                </a:lnTo>
                <a:lnTo>
                  <a:pt x="280581" y="107861"/>
                </a:lnTo>
                <a:lnTo>
                  <a:pt x="293789" y="131787"/>
                </a:lnTo>
                <a:lnTo>
                  <a:pt x="313982" y="147053"/>
                </a:lnTo>
                <a:lnTo>
                  <a:pt x="339699" y="152400"/>
                </a:lnTo>
                <a:lnTo>
                  <a:pt x="361429" y="148691"/>
                </a:lnTo>
                <a:lnTo>
                  <a:pt x="378942" y="138468"/>
                </a:lnTo>
                <a:lnTo>
                  <a:pt x="391452" y="123164"/>
                </a:lnTo>
                <a:lnTo>
                  <a:pt x="398221" y="104178"/>
                </a:lnTo>
                <a:lnTo>
                  <a:pt x="384670" y="104178"/>
                </a:lnTo>
                <a:lnTo>
                  <a:pt x="379158" y="118287"/>
                </a:lnTo>
                <a:lnTo>
                  <a:pt x="369316" y="129552"/>
                </a:lnTo>
                <a:lnTo>
                  <a:pt x="355917" y="137007"/>
                </a:lnTo>
                <a:lnTo>
                  <a:pt x="339699" y="139700"/>
                </a:lnTo>
                <a:lnTo>
                  <a:pt x="319938" y="135597"/>
                </a:lnTo>
                <a:lnTo>
                  <a:pt x="303796" y="123494"/>
                </a:lnTo>
                <a:lnTo>
                  <a:pt x="292887" y="103695"/>
                </a:lnTo>
                <a:lnTo>
                  <a:pt x="288899" y="76479"/>
                </a:lnTo>
                <a:lnTo>
                  <a:pt x="292887" y="49352"/>
                </a:lnTo>
                <a:lnTo>
                  <a:pt x="303796" y="29540"/>
                </a:lnTo>
                <a:lnTo>
                  <a:pt x="319938" y="17411"/>
                </a:lnTo>
                <a:lnTo>
                  <a:pt x="339699" y="13284"/>
                </a:lnTo>
                <a:lnTo>
                  <a:pt x="355917" y="15989"/>
                </a:lnTo>
                <a:lnTo>
                  <a:pt x="369316" y="23444"/>
                </a:lnTo>
                <a:lnTo>
                  <a:pt x="379158" y="34696"/>
                </a:lnTo>
                <a:lnTo>
                  <a:pt x="384670" y="48768"/>
                </a:lnTo>
                <a:lnTo>
                  <a:pt x="398221" y="48768"/>
                </a:lnTo>
                <a:close/>
              </a:path>
              <a:path w="821689" h="186689">
                <a:moveTo>
                  <a:pt x="537984" y="150368"/>
                </a:moveTo>
                <a:lnTo>
                  <a:pt x="521779" y="105829"/>
                </a:lnTo>
                <a:lnTo>
                  <a:pt x="517372" y="93713"/>
                </a:lnTo>
                <a:lnTo>
                  <a:pt x="503707" y="56134"/>
                </a:lnTo>
                <a:lnTo>
                  <a:pt x="503707" y="93713"/>
                </a:lnTo>
                <a:lnTo>
                  <a:pt x="450303" y="93713"/>
                </a:lnTo>
                <a:lnTo>
                  <a:pt x="476516" y="20116"/>
                </a:lnTo>
                <a:lnTo>
                  <a:pt x="477532" y="20116"/>
                </a:lnTo>
                <a:lnTo>
                  <a:pt x="503707" y="93713"/>
                </a:lnTo>
                <a:lnTo>
                  <a:pt x="503707" y="56134"/>
                </a:lnTo>
                <a:lnTo>
                  <a:pt x="490613" y="20116"/>
                </a:lnTo>
                <a:lnTo>
                  <a:pt x="484238" y="2578"/>
                </a:lnTo>
                <a:lnTo>
                  <a:pt x="469811" y="2578"/>
                </a:lnTo>
                <a:lnTo>
                  <a:pt x="416026" y="150368"/>
                </a:lnTo>
                <a:lnTo>
                  <a:pt x="430187" y="150368"/>
                </a:lnTo>
                <a:lnTo>
                  <a:pt x="446011" y="105829"/>
                </a:lnTo>
                <a:lnTo>
                  <a:pt x="508050" y="105829"/>
                </a:lnTo>
                <a:lnTo>
                  <a:pt x="523862" y="150368"/>
                </a:lnTo>
                <a:lnTo>
                  <a:pt x="537984" y="150368"/>
                </a:lnTo>
                <a:close/>
              </a:path>
              <a:path w="821689" h="186689">
                <a:moveTo>
                  <a:pt x="684034" y="138239"/>
                </a:moveTo>
                <a:lnTo>
                  <a:pt x="666724" y="138239"/>
                </a:lnTo>
                <a:lnTo>
                  <a:pt x="666724" y="14706"/>
                </a:lnTo>
                <a:lnTo>
                  <a:pt x="666724" y="2578"/>
                </a:lnTo>
                <a:lnTo>
                  <a:pt x="653910" y="2578"/>
                </a:lnTo>
                <a:lnTo>
                  <a:pt x="653910" y="14706"/>
                </a:lnTo>
                <a:lnTo>
                  <a:pt x="653910" y="138239"/>
                </a:lnTo>
                <a:lnTo>
                  <a:pt x="574967" y="138239"/>
                </a:lnTo>
                <a:lnTo>
                  <a:pt x="581634" y="125374"/>
                </a:lnTo>
                <a:lnTo>
                  <a:pt x="586714" y="109448"/>
                </a:lnTo>
                <a:lnTo>
                  <a:pt x="590232" y="90043"/>
                </a:lnTo>
                <a:lnTo>
                  <a:pt x="592201" y="66751"/>
                </a:lnTo>
                <a:lnTo>
                  <a:pt x="594499" y="14706"/>
                </a:lnTo>
                <a:lnTo>
                  <a:pt x="653910" y="14706"/>
                </a:lnTo>
                <a:lnTo>
                  <a:pt x="653910" y="2578"/>
                </a:lnTo>
                <a:lnTo>
                  <a:pt x="582244" y="2578"/>
                </a:lnTo>
                <a:lnTo>
                  <a:pt x="579272" y="66751"/>
                </a:lnTo>
                <a:lnTo>
                  <a:pt x="576745" y="94018"/>
                </a:lnTo>
                <a:lnTo>
                  <a:pt x="572185" y="114134"/>
                </a:lnTo>
                <a:lnTo>
                  <a:pt x="566051" y="128435"/>
                </a:lnTo>
                <a:lnTo>
                  <a:pt x="558774" y="138239"/>
                </a:lnTo>
                <a:lnTo>
                  <a:pt x="549389" y="138239"/>
                </a:lnTo>
                <a:lnTo>
                  <a:pt x="549389" y="186232"/>
                </a:lnTo>
                <a:lnTo>
                  <a:pt x="562267" y="186232"/>
                </a:lnTo>
                <a:lnTo>
                  <a:pt x="562267" y="150368"/>
                </a:lnTo>
                <a:lnTo>
                  <a:pt x="671207" y="150368"/>
                </a:lnTo>
                <a:lnTo>
                  <a:pt x="671207" y="185864"/>
                </a:lnTo>
                <a:lnTo>
                  <a:pt x="684034" y="185864"/>
                </a:lnTo>
                <a:lnTo>
                  <a:pt x="684034" y="150368"/>
                </a:lnTo>
                <a:lnTo>
                  <a:pt x="684034" y="138239"/>
                </a:lnTo>
                <a:close/>
              </a:path>
              <a:path w="821689" h="186689">
                <a:moveTo>
                  <a:pt x="821131" y="150368"/>
                </a:moveTo>
                <a:lnTo>
                  <a:pt x="804926" y="105829"/>
                </a:lnTo>
                <a:lnTo>
                  <a:pt x="800519" y="93713"/>
                </a:lnTo>
                <a:lnTo>
                  <a:pt x="786866" y="56172"/>
                </a:lnTo>
                <a:lnTo>
                  <a:pt x="786866" y="93713"/>
                </a:lnTo>
                <a:lnTo>
                  <a:pt x="733450" y="93713"/>
                </a:lnTo>
                <a:lnTo>
                  <a:pt x="759675" y="20116"/>
                </a:lnTo>
                <a:lnTo>
                  <a:pt x="760679" y="20116"/>
                </a:lnTo>
                <a:lnTo>
                  <a:pt x="786866" y="93713"/>
                </a:lnTo>
                <a:lnTo>
                  <a:pt x="786866" y="56172"/>
                </a:lnTo>
                <a:lnTo>
                  <a:pt x="773760" y="20116"/>
                </a:lnTo>
                <a:lnTo>
                  <a:pt x="767384" y="2578"/>
                </a:lnTo>
                <a:lnTo>
                  <a:pt x="752957" y="2578"/>
                </a:lnTo>
                <a:lnTo>
                  <a:pt x="699185" y="150368"/>
                </a:lnTo>
                <a:lnTo>
                  <a:pt x="713346" y="150368"/>
                </a:lnTo>
                <a:lnTo>
                  <a:pt x="729157" y="105829"/>
                </a:lnTo>
                <a:lnTo>
                  <a:pt x="791197" y="105829"/>
                </a:lnTo>
                <a:lnTo>
                  <a:pt x="807008" y="150368"/>
                </a:lnTo>
                <a:lnTo>
                  <a:pt x="821131" y="1503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object 118"/>
          <p:cNvGrpSpPr/>
          <p:nvPr/>
        </p:nvGrpSpPr>
        <p:grpSpPr>
          <a:xfrm>
            <a:off x="3641634" y="4244988"/>
            <a:ext cx="819150" cy="186055"/>
            <a:chOff x="3641634" y="4244988"/>
            <a:chExt cx="819150" cy="186055"/>
          </a:xfrm>
        </p:grpSpPr>
        <p:sp>
          <p:nvSpPr>
            <p:cNvPr id="119" name="object 119"/>
            <p:cNvSpPr/>
            <p:nvPr/>
          </p:nvSpPr>
          <p:spPr>
            <a:xfrm>
              <a:off x="3641634" y="4246982"/>
              <a:ext cx="115074" cy="147789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789348" y="4244988"/>
              <a:ext cx="671195" cy="186055"/>
            </a:xfrm>
            <a:custGeom>
              <a:avLst/>
              <a:gdLst/>
              <a:ahLst/>
              <a:cxnLst/>
              <a:rect l="l" t="t" r="r" b="b"/>
              <a:pathLst>
                <a:path w="671195" h="186054">
                  <a:moveTo>
                    <a:pt x="122364" y="48183"/>
                  </a:moveTo>
                  <a:lnTo>
                    <a:pt x="115595" y="29184"/>
                  </a:lnTo>
                  <a:lnTo>
                    <a:pt x="103073" y="13906"/>
                  </a:lnTo>
                  <a:lnTo>
                    <a:pt x="85572" y="3708"/>
                  </a:lnTo>
                  <a:lnTo>
                    <a:pt x="63842" y="0"/>
                  </a:lnTo>
                  <a:lnTo>
                    <a:pt x="38125" y="5359"/>
                  </a:lnTo>
                  <a:lnTo>
                    <a:pt x="17932" y="20599"/>
                  </a:lnTo>
                  <a:lnTo>
                    <a:pt x="4724" y="44526"/>
                  </a:lnTo>
                  <a:lnTo>
                    <a:pt x="0" y="75895"/>
                  </a:lnTo>
                  <a:lnTo>
                    <a:pt x="4724" y="107276"/>
                  </a:lnTo>
                  <a:lnTo>
                    <a:pt x="17932" y="131203"/>
                  </a:lnTo>
                  <a:lnTo>
                    <a:pt x="38125" y="146469"/>
                  </a:lnTo>
                  <a:lnTo>
                    <a:pt x="63842" y="151815"/>
                  </a:lnTo>
                  <a:lnTo>
                    <a:pt x="85572" y="148107"/>
                  </a:lnTo>
                  <a:lnTo>
                    <a:pt x="103073" y="137883"/>
                  </a:lnTo>
                  <a:lnTo>
                    <a:pt x="115595" y="122580"/>
                  </a:lnTo>
                  <a:lnTo>
                    <a:pt x="122364" y="103593"/>
                  </a:lnTo>
                  <a:lnTo>
                    <a:pt x="108813" y="103593"/>
                  </a:lnTo>
                  <a:lnTo>
                    <a:pt x="103301" y="117703"/>
                  </a:lnTo>
                  <a:lnTo>
                    <a:pt x="93459" y="128968"/>
                  </a:lnTo>
                  <a:lnTo>
                    <a:pt x="80060" y="136423"/>
                  </a:lnTo>
                  <a:lnTo>
                    <a:pt x="63842" y="139115"/>
                  </a:lnTo>
                  <a:lnTo>
                    <a:pt x="44081" y="135013"/>
                  </a:lnTo>
                  <a:lnTo>
                    <a:pt x="27940" y="122910"/>
                  </a:lnTo>
                  <a:lnTo>
                    <a:pt x="17030" y="103111"/>
                  </a:lnTo>
                  <a:lnTo>
                    <a:pt x="13042" y="75895"/>
                  </a:lnTo>
                  <a:lnTo>
                    <a:pt x="17030" y="48768"/>
                  </a:lnTo>
                  <a:lnTo>
                    <a:pt x="27940" y="28956"/>
                  </a:lnTo>
                  <a:lnTo>
                    <a:pt x="44081" y="16827"/>
                  </a:lnTo>
                  <a:lnTo>
                    <a:pt x="63842" y="12700"/>
                  </a:lnTo>
                  <a:lnTo>
                    <a:pt x="80060" y="15405"/>
                  </a:lnTo>
                  <a:lnTo>
                    <a:pt x="93459" y="22860"/>
                  </a:lnTo>
                  <a:lnTo>
                    <a:pt x="103301" y="34112"/>
                  </a:lnTo>
                  <a:lnTo>
                    <a:pt x="108813" y="48183"/>
                  </a:lnTo>
                  <a:lnTo>
                    <a:pt x="122364" y="48183"/>
                  </a:lnTo>
                  <a:close/>
                </a:path>
                <a:path w="671195" h="186054">
                  <a:moveTo>
                    <a:pt x="254368" y="1993"/>
                  </a:moveTo>
                  <a:lnTo>
                    <a:pt x="238417" y="1993"/>
                  </a:lnTo>
                  <a:lnTo>
                    <a:pt x="197510" y="66167"/>
                  </a:lnTo>
                  <a:lnTo>
                    <a:pt x="196570" y="66167"/>
                  </a:lnTo>
                  <a:lnTo>
                    <a:pt x="155651" y="1993"/>
                  </a:lnTo>
                  <a:lnTo>
                    <a:pt x="139700" y="1993"/>
                  </a:lnTo>
                  <a:lnTo>
                    <a:pt x="187960" y="75895"/>
                  </a:lnTo>
                  <a:lnTo>
                    <a:pt x="139700" y="149783"/>
                  </a:lnTo>
                  <a:lnTo>
                    <a:pt x="155651" y="149783"/>
                  </a:lnTo>
                  <a:lnTo>
                    <a:pt x="196570" y="86347"/>
                  </a:lnTo>
                  <a:lnTo>
                    <a:pt x="197510" y="86347"/>
                  </a:lnTo>
                  <a:lnTo>
                    <a:pt x="238417" y="149783"/>
                  </a:lnTo>
                  <a:lnTo>
                    <a:pt x="254368" y="149783"/>
                  </a:lnTo>
                  <a:lnTo>
                    <a:pt x="206794" y="75895"/>
                  </a:lnTo>
                  <a:lnTo>
                    <a:pt x="254368" y="1993"/>
                  </a:lnTo>
                  <a:close/>
                </a:path>
                <a:path w="671195" h="186054">
                  <a:moveTo>
                    <a:pt x="399618" y="75895"/>
                  </a:moveTo>
                  <a:lnTo>
                    <a:pt x="394881" y="44526"/>
                  </a:lnTo>
                  <a:lnTo>
                    <a:pt x="386486" y="29337"/>
                  </a:lnTo>
                  <a:lnTo>
                    <a:pt x="386486" y="75895"/>
                  </a:lnTo>
                  <a:lnTo>
                    <a:pt x="382663" y="102552"/>
                  </a:lnTo>
                  <a:lnTo>
                    <a:pt x="372033" y="122415"/>
                  </a:lnTo>
                  <a:lnTo>
                    <a:pt x="355917" y="134835"/>
                  </a:lnTo>
                  <a:lnTo>
                    <a:pt x="335686" y="139115"/>
                  </a:lnTo>
                  <a:lnTo>
                    <a:pt x="315404" y="134810"/>
                  </a:lnTo>
                  <a:lnTo>
                    <a:pt x="299313" y="122364"/>
                  </a:lnTo>
                  <a:lnTo>
                    <a:pt x="288709" y="102489"/>
                  </a:lnTo>
                  <a:lnTo>
                    <a:pt x="284886" y="75895"/>
                  </a:lnTo>
                  <a:lnTo>
                    <a:pt x="288734" y="49225"/>
                  </a:lnTo>
                  <a:lnTo>
                    <a:pt x="299402" y="29362"/>
                  </a:lnTo>
                  <a:lnTo>
                    <a:pt x="315506" y="16979"/>
                  </a:lnTo>
                  <a:lnTo>
                    <a:pt x="335686" y="12700"/>
                  </a:lnTo>
                  <a:lnTo>
                    <a:pt x="355917" y="16992"/>
                  </a:lnTo>
                  <a:lnTo>
                    <a:pt x="372008" y="29387"/>
                  </a:lnTo>
                  <a:lnTo>
                    <a:pt x="382638" y="49250"/>
                  </a:lnTo>
                  <a:lnTo>
                    <a:pt x="386486" y="75895"/>
                  </a:lnTo>
                  <a:lnTo>
                    <a:pt x="386486" y="29337"/>
                  </a:lnTo>
                  <a:lnTo>
                    <a:pt x="381660" y="20599"/>
                  </a:lnTo>
                  <a:lnTo>
                    <a:pt x="371182" y="12700"/>
                  </a:lnTo>
                  <a:lnTo>
                    <a:pt x="361442" y="5359"/>
                  </a:lnTo>
                  <a:lnTo>
                    <a:pt x="335686" y="0"/>
                  </a:lnTo>
                  <a:lnTo>
                    <a:pt x="309968" y="5372"/>
                  </a:lnTo>
                  <a:lnTo>
                    <a:pt x="289775" y="20637"/>
                  </a:lnTo>
                  <a:lnTo>
                    <a:pt x="276567" y="44564"/>
                  </a:lnTo>
                  <a:lnTo>
                    <a:pt x="271843" y="75895"/>
                  </a:lnTo>
                  <a:lnTo>
                    <a:pt x="276567" y="107276"/>
                  </a:lnTo>
                  <a:lnTo>
                    <a:pt x="289737" y="131178"/>
                  </a:lnTo>
                  <a:lnTo>
                    <a:pt x="309930" y="146456"/>
                  </a:lnTo>
                  <a:lnTo>
                    <a:pt x="335686" y="151815"/>
                  </a:lnTo>
                  <a:lnTo>
                    <a:pt x="361454" y="146456"/>
                  </a:lnTo>
                  <a:lnTo>
                    <a:pt x="371170" y="139115"/>
                  </a:lnTo>
                  <a:lnTo>
                    <a:pt x="381673" y="131178"/>
                  </a:lnTo>
                  <a:lnTo>
                    <a:pt x="394881" y="107251"/>
                  </a:lnTo>
                  <a:lnTo>
                    <a:pt x="399618" y="75895"/>
                  </a:lnTo>
                  <a:close/>
                </a:path>
                <a:path w="671195" h="186054">
                  <a:moveTo>
                    <a:pt x="552932" y="137655"/>
                  </a:moveTo>
                  <a:lnTo>
                    <a:pt x="535622" y="137655"/>
                  </a:lnTo>
                  <a:lnTo>
                    <a:pt x="535622" y="14122"/>
                  </a:lnTo>
                  <a:lnTo>
                    <a:pt x="535622" y="1993"/>
                  </a:lnTo>
                  <a:lnTo>
                    <a:pt x="522795" y="1993"/>
                  </a:lnTo>
                  <a:lnTo>
                    <a:pt x="522795" y="14122"/>
                  </a:lnTo>
                  <a:lnTo>
                    <a:pt x="522795" y="137655"/>
                  </a:lnTo>
                  <a:lnTo>
                    <a:pt x="443852" y="137655"/>
                  </a:lnTo>
                  <a:lnTo>
                    <a:pt x="450519" y="124790"/>
                  </a:lnTo>
                  <a:lnTo>
                    <a:pt x="455599" y="108864"/>
                  </a:lnTo>
                  <a:lnTo>
                    <a:pt x="459117" y="89458"/>
                  </a:lnTo>
                  <a:lnTo>
                    <a:pt x="461086" y="66167"/>
                  </a:lnTo>
                  <a:lnTo>
                    <a:pt x="463397" y="14122"/>
                  </a:lnTo>
                  <a:lnTo>
                    <a:pt x="522795" y="14122"/>
                  </a:lnTo>
                  <a:lnTo>
                    <a:pt x="522795" y="1993"/>
                  </a:lnTo>
                  <a:lnTo>
                    <a:pt x="451129" y="1993"/>
                  </a:lnTo>
                  <a:lnTo>
                    <a:pt x="448157" y="66167"/>
                  </a:lnTo>
                  <a:lnTo>
                    <a:pt x="445630" y="93433"/>
                  </a:lnTo>
                  <a:lnTo>
                    <a:pt x="441071" y="113550"/>
                  </a:lnTo>
                  <a:lnTo>
                    <a:pt x="434936" y="127850"/>
                  </a:lnTo>
                  <a:lnTo>
                    <a:pt x="427659" y="137655"/>
                  </a:lnTo>
                  <a:lnTo>
                    <a:pt x="418287" y="137655"/>
                  </a:lnTo>
                  <a:lnTo>
                    <a:pt x="418287" y="185648"/>
                  </a:lnTo>
                  <a:lnTo>
                    <a:pt x="431152" y="185648"/>
                  </a:lnTo>
                  <a:lnTo>
                    <a:pt x="431152" y="149783"/>
                  </a:lnTo>
                  <a:lnTo>
                    <a:pt x="540092" y="149783"/>
                  </a:lnTo>
                  <a:lnTo>
                    <a:pt x="540092" y="185280"/>
                  </a:lnTo>
                  <a:lnTo>
                    <a:pt x="552932" y="185280"/>
                  </a:lnTo>
                  <a:lnTo>
                    <a:pt x="552932" y="149783"/>
                  </a:lnTo>
                  <a:lnTo>
                    <a:pt x="552932" y="137655"/>
                  </a:lnTo>
                  <a:close/>
                </a:path>
                <a:path w="671195" h="186054">
                  <a:moveTo>
                    <a:pt x="670991" y="1993"/>
                  </a:moveTo>
                  <a:lnTo>
                    <a:pt x="657479" y="1993"/>
                  </a:lnTo>
                  <a:lnTo>
                    <a:pt x="657479" y="14122"/>
                  </a:lnTo>
                  <a:lnTo>
                    <a:pt x="657479" y="77685"/>
                  </a:lnTo>
                  <a:lnTo>
                    <a:pt x="623443" y="77685"/>
                  </a:lnTo>
                  <a:lnTo>
                    <a:pt x="608266" y="75488"/>
                  </a:lnTo>
                  <a:lnTo>
                    <a:pt x="597496" y="69215"/>
                  </a:lnTo>
                  <a:lnTo>
                    <a:pt x="591070" y="59296"/>
                  </a:lnTo>
                  <a:lnTo>
                    <a:pt x="588937" y="46215"/>
                  </a:lnTo>
                  <a:lnTo>
                    <a:pt x="591070" y="33058"/>
                  </a:lnTo>
                  <a:lnTo>
                    <a:pt x="597522" y="22923"/>
                  </a:lnTo>
                  <a:lnTo>
                    <a:pt x="608355" y="16421"/>
                  </a:lnTo>
                  <a:lnTo>
                    <a:pt x="623646" y="14122"/>
                  </a:lnTo>
                  <a:lnTo>
                    <a:pt x="657479" y="14122"/>
                  </a:lnTo>
                  <a:lnTo>
                    <a:pt x="657479" y="1993"/>
                  </a:lnTo>
                  <a:lnTo>
                    <a:pt x="623277" y="1993"/>
                  </a:lnTo>
                  <a:lnTo>
                    <a:pt x="602589" y="5283"/>
                  </a:lnTo>
                  <a:lnTo>
                    <a:pt x="587692" y="14439"/>
                  </a:lnTo>
                  <a:lnTo>
                    <a:pt x="578675" y="28435"/>
                  </a:lnTo>
                  <a:lnTo>
                    <a:pt x="575652" y="46215"/>
                  </a:lnTo>
                  <a:lnTo>
                    <a:pt x="577418" y="60121"/>
                  </a:lnTo>
                  <a:lnTo>
                    <a:pt x="582714" y="71869"/>
                  </a:lnTo>
                  <a:lnTo>
                    <a:pt x="591451" y="81051"/>
                  </a:lnTo>
                  <a:lnTo>
                    <a:pt x="603592" y="87236"/>
                  </a:lnTo>
                  <a:lnTo>
                    <a:pt x="569455" y="149783"/>
                  </a:lnTo>
                  <a:lnTo>
                    <a:pt x="585038" y="149783"/>
                  </a:lnTo>
                  <a:lnTo>
                    <a:pt x="617448" y="89801"/>
                  </a:lnTo>
                  <a:lnTo>
                    <a:pt x="619239" y="89979"/>
                  </a:lnTo>
                  <a:lnTo>
                    <a:pt x="621106" y="90043"/>
                  </a:lnTo>
                  <a:lnTo>
                    <a:pt x="657479" y="90043"/>
                  </a:lnTo>
                  <a:lnTo>
                    <a:pt x="657479" y="149783"/>
                  </a:lnTo>
                  <a:lnTo>
                    <a:pt x="670991" y="149783"/>
                  </a:lnTo>
                  <a:lnTo>
                    <a:pt x="670991" y="89801"/>
                  </a:lnTo>
                  <a:lnTo>
                    <a:pt x="670991" y="77685"/>
                  </a:lnTo>
                  <a:lnTo>
                    <a:pt x="670991" y="14122"/>
                  </a:lnTo>
                  <a:lnTo>
                    <a:pt x="670991" y="19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1" name="object 121"/>
          <p:cNvGrpSpPr/>
          <p:nvPr/>
        </p:nvGrpSpPr>
        <p:grpSpPr>
          <a:xfrm>
            <a:off x="4541683" y="4244988"/>
            <a:ext cx="247650" cy="152400"/>
            <a:chOff x="4541683" y="4244988"/>
            <a:chExt cx="247650" cy="152400"/>
          </a:xfrm>
        </p:grpSpPr>
        <p:sp>
          <p:nvSpPr>
            <p:cNvPr id="122" name="object 122"/>
            <p:cNvSpPr/>
            <p:nvPr/>
          </p:nvSpPr>
          <p:spPr>
            <a:xfrm>
              <a:off x="4541683" y="4246982"/>
              <a:ext cx="115074" cy="147789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692788" y="4244988"/>
              <a:ext cx="95973" cy="15181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4" name="object 124"/>
          <p:cNvGrpSpPr/>
          <p:nvPr/>
        </p:nvGrpSpPr>
        <p:grpSpPr>
          <a:xfrm>
            <a:off x="4865902" y="4244988"/>
            <a:ext cx="892810" cy="152400"/>
            <a:chOff x="4865902" y="4244988"/>
            <a:chExt cx="892810" cy="152400"/>
          </a:xfrm>
        </p:grpSpPr>
        <p:sp>
          <p:nvSpPr>
            <p:cNvPr id="125" name="object 125"/>
            <p:cNvSpPr/>
            <p:nvPr/>
          </p:nvSpPr>
          <p:spPr>
            <a:xfrm>
              <a:off x="4865902" y="4246982"/>
              <a:ext cx="220065" cy="147789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108078" y="4244988"/>
              <a:ext cx="95973" cy="15181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239104" y="4246982"/>
              <a:ext cx="139700" cy="147789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418047" y="4246982"/>
              <a:ext cx="87147" cy="147789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538608" y="4246982"/>
              <a:ext cx="220065" cy="147789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0" name="object 130"/>
          <p:cNvGrpSpPr/>
          <p:nvPr/>
        </p:nvGrpSpPr>
        <p:grpSpPr>
          <a:xfrm>
            <a:off x="5819507" y="4244403"/>
            <a:ext cx="966469" cy="186690"/>
            <a:chOff x="5819507" y="4244403"/>
            <a:chExt cx="966469" cy="186690"/>
          </a:xfrm>
        </p:grpSpPr>
        <p:sp>
          <p:nvSpPr>
            <p:cNvPr id="131" name="object 131"/>
            <p:cNvSpPr/>
            <p:nvPr/>
          </p:nvSpPr>
          <p:spPr>
            <a:xfrm>
              <a:off x="5819507" y="4244403"/>
              <a:ext cx="684530" cy="186690"/>
            </a:xfrm>
            <a:custGeom>
              <a:avLst/>
              <a:gdLst/>
              <a:ahLst/>
              <a:cxnLst/>
              <a:rect l="l" t="t" r="r" b="b"/>
              <a:pathLst>
                <a:path w="684529" h="186689">
                  <a:moveTo>
                    <a:pt x="130365" y="78701"/>
                  </a:moveTo>
                  <a:lnTo>
                    <a:pt x="126263" y="55118"/>
                  </a:lnTo>
                  <a:lnTo>
                    <a:pt x="116852" y="40017"/>
                  </a:lnTo>
                  <a:lnTo>
                    <a:pt x="116852" y="78701"/>
                  </a:lnTo>
                  <a:lnTo>
                    <a:pt x="114160" y="97332"/>
                  </a:lnTo>
                  <a:lnTo>
                    <a:pt x="106184" y="111861"/>
                  </a:lnTo>
                  <a:lnTo>
                    <a:pt x="93154" y="121297"/>
                  </a:lnTo>
                  <a:lnTo>
                    <a:pt x="75298" y="124663"/>
                  </a:lnTo>
                  <a:lnTo>
                    <a:pt x="72047" y="124663"/>
                  </a:lnTo>
                  <a:lnTo>
                    <a:pt x="72047" y="32893"/>
                  </a:lnTo>
                  <a:lnTo>
                    <a:pt x="75095" y="32893"/>
                  </a:lnTo>
                  <a:lnTo>
                    <a:pt x="93052" y="36271"/>
                  </a:lnTo>
                  <a:lnTo>
                    <a:pt x="106121" y="45707"/>
                  </a:lnTo>
                  <a:lnTo>
                    <a:pt x="114109" y="60198"/>
                  </a:lnTo>
                  <a:lnTo>
                    <a:pt x="116852" y="78701"/>
                  </a:lnTo>
                  <a:lnTo>
                    <a:pt x="116852" y="40017"/>
                  </a:lnTo>
                  <a:lnTo>
                    <a:pt x="114858" y="36817"/>
                  </a:lnTo>
                  <a:lnTo>
                    <a:pt x="109093" y="32893"/>
                  </a:lnTo>
                  <a:lnTo>
                    <a:pt x="97409" y="24980"/>
                  </a:lnTo>
                  <a:lnTo>
                    <a:pt x="75234" y="20764"/>
                  </a:lnTo>
                  <a:lnTo>
                    <a:pt x="72047" y="20764"/>
                  </a:lnTo>
                  <a:lnTo>
                    <a:pt x="72047" y="0"/>
                  </a:lnTo>
                  <a:lnTo>
                    <a:pt x="58572" y="0"/>
                  </a:lnTo>
                  <a:lnTo>
                    <a:pt x="58572" y="20764"/>
                  </a:lnTo>
                  <a:lnTo>
                    <a:pt x="58572" y="32893"/>
                  </a:lnTo>
                  <a:lnTo>
                    <a:pt x="58572" y="124663"/>
                  </a:lnTo>
                  <a:lnTo>
                    <a:pt x="55181" y="124663"/>
                  </a:lnTo>
                  <a:lnTo>
                    <a:pt x="37236" y="121297"/>
                  </a:lnTo>
                  <a:lnTo>
                    <a:pt x="24168" y="111912"/>
                  </a:lnTo>
                  <a:lnTo>
                    <a:pt x="16167" y="97497"/>
                  </a:lnTo>
                  <a:lnTo>
                    <a:pt x="13462" y="79082"/>
                  </a:lnTo>
                  <a:lnTo>
                    <a:pt x="16141" y="60426"/>
                  </a:lnTo>
                  <a:lnTo>
                    <a:pt x="24142" y="45821"/>
                  </a:lnTo>
                  <a:lnTo>
                    <a:pt x="37236" y="36296"/>
                  </a:lnTo>
                  <a:lnTo>
                    <a:pt x="55181" y="32893"/>
                  </a:lnTo>
                  <a:lnTo>
                    <a:pt x="58572" y="32893"/>
                  </a:lnTo>
                  <a:lnTo>
                    <a:pt x="58572" y="20764"/>
                  </a:lnTo>
                  <a:lnTo>
                    <a:pt x="55079" y="20764"/>
                  </a:lnTo>
                  <a:lnTo>
                    <a:pt x="32880" y="25006"/>
                  </a:lnTo>
                  <a:lnTo>
                    <a:pt x="15468" y="36893"/>
                  </a:lnTo>
                  <a:lnTo>
                    <a:pt x="4089" y="55232"/>
                  </a:lnTo>
                  <a:lnTo>
                    <a:pt x="0" y="78701"/>
                  </a:lnTo>
                  <a:lnTo>
                    <a:pt x="38" y="79082"/>
                  </a:lnTo>
                  <a:lnTo>
                    <a:pt x="4013" y="102438"/>
                  </a:lnTo>
                  <a:lnTo>
                    <a:pt x="15417" y="120751"/>
                  </a:lnTo>
                  <a:lnTo>
                    <a:pt x="32893" y="132600"/>
                  </a:lnTo>
                  <a:lnTo>
                    <a:pt x="55181" y="136804"/>
                  </a:lnTo>
                  <a:lnTo>
                    <a:pt x="58572" y="136804"/>
                  </a:lnTo>
                  <a:lnTo>
                    <a:pt x="58572" y="156438"/>
                  </a:lnTo>
                  <a:lnTo>
                    <a:pt x="72047" y="156438"/>
                  </a:lnTo>
                  <a:lnTo>
                    <a:pt x="72047" y="136804"/>
                  </a:lnTo>
                  <a:lnTo>
                    <a:pt x="75374" y="136804"/>
                  </a:lnTo>
                  <a:lnTo>
                    <a:pt x="97523" y="132588"/>
                  </a:lnTo>
                  <a:lnTo>
                    <a:pt x="109118" y="124663"/>
                  </a:lnTo>
                  <a:lnTo>
                    <a:pt x="114896" y="120726"/>
                  </a:lnTo>
                  <a:lnTo>
                    <a:pt x="126263" y="102374"/>
                  </a:lnTo>
                  <a:lnTo>
                    <a:pt x="130365" y="78701"/>
                  </a:lnTo>
                  <a:close/>
                </a:path>
                <a:path w="684529" h="186689">
                  <a:moveTo>
                    <a:pt x="264071" y="150368"/>
                  </a:moveTo>
                  <a:lnTo>
                    <a:pt x="247865" y="105829"/>
                  </a:lnTo>
                  <a:lnTo>
                    <a:pt x="243459" y="93713"/>
                  </a:lnTo>
                  <a:lnTo>
                    <a:pt x="229793" y="56134"/>
                  </a:lnTo>
                  <a:lnTo>
                    <a:pt x="229793" y="93713"/>
                  </a:lnTo>
                  <a:lnTo>
                    <a:pt x="176390" y="93713"/>
                  </a:lnTo>
                  <a:lnTo>
                    <a:pt x="202603" y="20116"/>
                  </a:lnTo>
                  <a:lnTo>
                    <a:pt x="203619" y="20116"/>
                  </a:lnTo>
                  <a:lnTo>
                    <a:pt x="229793" y="93713"/>
                  </a:lnTo>
                  <a:lnTo>
                    <a:pt x="229793" y="56134"/>
                  </a:lnTo>
                  <a:lnTo>
                    <a:pt x="216700" y="20116"/>
                  </a:lnTo>
                  <a:lnTo>
                    <a:pt x="210324" y="2578"/>
                  </a:lnTo>
                  <a:lnTo>
                    <a:pt x="195897" y="2578"/>
                  </a:lnTo>
                  <a:lnTo>
                    <a:pt x="142113" y="150368"/>
                  </a:lnTo>
                  <a:lnTo>
                    <a:pt x="156273" y="150368"/>
                  </a:lnTo>
                  <a:lnTo>
                    <a:pt x="172097" y="105829"/>
                  </a:lnTo>
                  <a:lnTo>
                    <a:pt x="234137" y="105829"/>
                  </a:lnTo>
                  <a:lnTo>
                    <a:pt x="249948" y="150368"/>
                  </a:lnTo>
                  <a:lnTo>
                    <a:pt x="264071" y="150368"/>
                  </a:lnTo>
                  <a:close/>
                </a:path>
                <a:path w="684529" h="186689">
                  <a:moveTo>
                    <a:pt x="398208" y="48768"/>
                  </a:moveTo>
                  <a:lnTo>
                    <a:pt x="391439" y="29768"/>
                  </a:lnTo>
                  <a:lnTo>
                    <a:pt x="378929" y="14490"/>
                  </a:lnTo>
                  <a:lnTo>
                    <a:pt x="361429" y="4292"/>
                  </a:lnTo>
                  <a:lnTo>
                    <a:pt x="339699" y="584"/>
                  </a:lnTo>
                  <a:lnTo>
                    <a:pt x="313982" y="5943"/>
                  </a:lnTo>
                  <a:lnTo>
                    <a:pt x="293789" y="21183"/>
                  </a:lnTo>
                  <a:lnTo>
                    <a:pt x="280581" y="45110"/>
                  </a:lnTo>
                  <a:lnTo>
                    <a:pt x="275856" y="76479"/>
                  </a:lnTo>
                  <a:lnTo>
                    <a:pt x="280581" y="107861"/>
                  </a:lnTo>
                  <a:lnTo>
                    <a:pt x="293789" y="131787"/>
                  </a:lnTo>
                  <a:lnTo>
                    <a:pt x="313982" y="147053"/>
                  </a:lnTo>
                  <a:lnTo>
                    <a:pt x="339699" y="152400"/>
                  </a:lnTo>
                  <a:lnTo>
                    <a:pt x="361429" y="148691"/>
                  </a:lnTo>
                  <a:lnTo>
                    <a:pt x="378929" y="138468"/>
                  </a:lnTo>
                  <a:lnTo>
                    <a:pt x="391439" y="123164"/>
                  </a:lnTo>
                  <a:lnTo>
                    <a:pt x="398208" y="104178"/>
                  </a:lnTo>
                  <a:lnTo>
                    <a:pt x="384670" y="104178"/>
                  </a:lnTo>
                  <a:lnTo>
                    <a:pt x="379145" y="118287"/>
                  </a:lnTo>
                  <a:lnTo>
                    <a:pt x="369303" y="129552"/>
                  </a:lnTo>
                  <a:lnTo>
                    <a:pt x="355904" y="137007"/>
                  </a:lnTo>
                  <a:lnTo>
                    <a:pt x="339699" y="139700"/>
                  </a:lnTo>
                  <a:lnTo>
                    <a:pt x="319938" y="135597"/>
                  </a:lnTo>
                  <a:lnTo>
                    <a:pt x="303784" y="123494"/>
                  </a:lnTo>
                  <a:lnTo>
                    <a:pt x="292887" y="103695"/>
                  </a:lnTo>
                  <a:lnTo>
                    <a:pt x="288899" y="76479"/>
                  </a:lnTo>
                  <a:lnTo>
                    <a:pt x="292887" y="49352"/>
                  </a:lnTo>
                  <a:lnTo>
                    <a:pt x="303784" y="29540"/>
                  </a:lnTo>
                  <a:lnTo>
                    <a:pt x="319938" y="17411"/>
                  </a:lnTo>
                  <a:lnTo>
                    <a:pt x="339699" y="13284"/>
                  </a:lnTo>
                  <a:lnTo>
                    <a:pt x="355904" y="15989"/>
                  </a:lnTo>
                  <a:lnTo>
                    <a:pt x="369303" y="23444"/>
                  </a:lnTo>
                  <a:lnTo>
                    <a:pt x="379145" y="34696"/>
                  </a:lnTo>
                  <a:lnTo>
                    <a:pt x="384670" y="48768"/>
                  </a:lnTo>
                  <a:lnTo>
                    <a:pt x="398208" y="48768"/>
                  </a:lnTo>
                  <a:close/>
                </a:path>
                <a:path w="684529" h="186689">
                  <a:moveTo>
                    <a:pt x="537972" y="150368"/>
                  </a:moveTo>
                  <a:lnTo>
                    <a:pt x="521766" y="105829"/>
                  </a:lnTo>
                  <a:lnTo>
                    <a:pt x="517359" y="93713"/>
                  </a:lnTo>
                  <a:lnTo>
                    <a:pt x="503707" y="56172"/>
                  </a:lnTo>
                  <a:lnTo>
                    <a:pt x="503707" y="93713"/>
                  </a:lnTo>
                  <a:lnTo>
                    <a:pt x="450291" y="93713"/>
                  </a:lnTo>
                  <a:lnTo>
                    <a:pt x="476516" y="20116"/>
                  </a:lnTo>
                  <a:lnTo>
                    <a:pt x="477532" y="20116"/>
                  </a:lnTo>
                  <a:lnTo>
                    <a:pt x="503707" y="93713"/>
                  </a:lnTo>
                  <a:lnTo>
                    <a:pt x="503707" y="56172"/>
                  </a:lnTo>
                  <a:lnTo>
                    <a:pt x="490601" y="20116"/>
                  </a:lnTo>
                  <a:lnTo>
                    <a:pt x="484225" y="2578"/>
                  </a:lnTo>
                  <a:lnTo>
                    <a:pt x="469798" y="2578"/>
                  </a:lnTo>
                  <a:lnTo>
                    <a:pt x="416026" y="150368"/>
                  </a:lnTo>
                  <a:lnTo>
                    <a:pt x="430187" y="150368"/>
                  </a:lnTo>
                  <a:lnTo>
                    <a:pt x="445998" y="105829"/>
                  </a:lnTo>
                  <a:lnTo>
                    <a:pt x="508038" y="105829"/>
                  </a:lnTo>
                  <a:lnTo>
                    <a:pt x="523849" y="150368"/>
                  </a:lnTo>
                  <a:lnTo>
                    <a:pt x="537972" y="150368"/>
                  </a:lnTo>
                  <a:close/>
                </a:path>
                <a:path w="684529" h="186689">
                  <a:moveTo>
                    <a:pt x="684034" y="138239"/>
                  </a:moveTo>
                  <a:lnTo>
                    <a:pt x="666737" y="138239"/>
                  </a:lnTo>
                  <a:lnTo>
                    <a:pt x="666737" y="14706"/>
                  </a:lnTo>
                  <a:lnTo>
                    <a:pt x="666737" y="2578"/>
                  </a:lnTo>
                  <a:lnTo>
                    <a:pt x="653897" y="2578"/>
                  </a:lnTo>
                  <a:lnTo>
                    <a:pt x="653897" y="14706"/>
                  </a:lnTo>
                  <a:lnTo>
                    <a:pt x="653897" y="138239"/>
                  </a:lnTo>
                  <a:lnTo>
                    <a:pt x="574954" y="138239"/>
                  </a:lnTo>
                  <a:lnTo>
                    <a:pt x="581621" y="125374"/>
                  </a:lnTo>
                  <a:lnTo>
                    <a:pt x="586701" y="109448"/>
                  </a:lnTo>
                  <a:lnTo>
                    <a:pt x="590219" y="90043"/>
                  </a:lnTo>
                  <a:lnTo>
                    <a:pt x="592188" y="66751"/>
                  </a:lnTo>
                  <a:lnTo>
                    <a:pt x="594499" y="14706"/>
                  </a:lnTo>
                  <a:lnTo>
                    <a:pt x="653897" y="14706"/>
                  </a:lnTo>
                  <a:lnTo>
                    <a:pt x="653897" y="2578"/>
                  </a:lnTo>
                  <a:lnTo>
                    <a:pt x="582231" y="2578"/>
                  </a:lnTo>
                  <a:lnTo>
                    <a:pt x="579259" y="66751"/>
                  </a:lnTo>
                  <a:lnTo>
                    <a:pt x="576745" y="94018"/>
                  </a:lnTo>
                  <a:lnTo>
                    <a:pt x="572185" y="114134"/>
                  </a:lnTo>
                  <a:lnTo>
                    <a:pt x="566039" y="128435"/>
                  </a:lnTo>
                  <a:lnTo>
                    <a:pt x="558761" y="138239"/>
                  </a:lnTo>
                  <a:lnTo>
                    <a:pt x="549389" y="138239"/>
                  </a:lnTo>
                  <a:lnTo>
                    <a:pt x="549389" y="186232"/>
                  </a:lnTo>
                  <a:lnTo>
                    <a:pt x="562254" y="186232"/>
                  </a:lnTo>
                  <a:lnTo>
                    <a:pt x="562254" y="150368"/>
                  </a:lnTo>
                  <a:lnTo>
                    <a:pt x="671207" y="150368"/>
                  </a:lnTo>
                  <a:lnTo>
                    <a:pt x="671207" y="185864"/>
                  </a:lnTo>
                  <a:lnTo>
                    <a:pt x="684034" y="185864"/>
                  </a:lnTo>
                  <a:lnTo>
                    <a:pt x="684034" y="150368"/>
                  </a:lnTo>
                  <a:lnTo>
                    <a:pt x="684034" y="1382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525995" y="4244987"/>
              <a:ext cx="127774" cy="151815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686383" y="4246981"/>
              <a:ext cx="98996" cy="147789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4" name="object 134"/>
          <p:cNvGrpSpPr/>
          <p:nvPr/>
        </p:nvGrpSpPr>
        <p:grpSpPr>
          <a:xfrm>
            <a:off x="8412275" y="4246981"/>
            <a:ext cx="176530" cy="147955"/>
            <a:chOff x="8412275" y="4246981"/>
            <a:chExt cx="176530" cy="147955"/>
          </a:xfrm>
        </p:grpSpPr>
        <p:sp>
          <p:nvSpPr>
            <p:cNvPr id="135" name="object 135"/>
            <p:cNvSpPr/>
            <p:nvPr/>
          </p:nvSpPr>
          <p:spPr>
            <a:xfrm>
              <a:off x="8412275" y="4246981"/>
              <a:ext cx="101460" cy="147789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539745" y="4246981"/>
              <a:ext cx="49530" cy="147955"/>
            </a:xfrm>
            <a:custGeom>
              <a:avLst/>
              <a:gdLst/>
              <a:ahLst/>
              <a:cxnLst/>
              <a:rect l="l" t="t" r="r" b="b"/>
              <a:pathLst>
                <a:path w="49529" h="147954">
                  <a:moveTo>
                    <a:pt x="48971" y="0"/>
                  </a:moveTo>
                  <a:lnTo>
                    <a:pt x="34912" y="0"/>
                  </a:lnTo>
                  <a:lnTo>
                    <a:pt x="0" y="23164"/>
                  </a:lnTo>
                  <a:lnTo>
                    <a:pt x="0" y="37185"/>
                  </a:lnTo>
                  <a:lnTo>
                    <a:pt x="34607" y="14147"/>
                  </a:lnTo>
                  <a:lnTo>
                    <a:pt x="35496" y="14147"/>
                  </a:lnTo>
                  <a:lnTo>
                    <a:pt x="35496" y="147789"/>
                  </a:lnTo>
                  <a:lnTo>
                    <a:pt x="48971" y="147789"/>
                  </a:lnTo>
                  <a:lnTo>
                    <a:pt x="489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7" name="object 137"/>
          <p:cNvGrpSpPr/>
          <p:nvPr/>
        </p:nvGrpSpPr>
        <p:grpSpPr>
          <a:xfrm>
            <a:off x="2272917" y="4652709"/>
            <a:ext cx="960119" cy="183515"/>
            <a:chOff x="2272917" y="4652709"/>
            <a:chExt cx="960119" cy="183515"/>
          </a:xfrm>
        </p:grpSpPr>
        <p:sp>
          <p:nvSpPr>
            <p:cNvPr id="138" name="object 138"/>
            <p:cNvSpPr/>
            <p:nvPr/>
          </p:nvSpPr>
          <p:spPr>
            <a:xfrm>
              <a:off x="2272917" y="4652709"/>
              <a:ext cx="245503" cy="147789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543783" y="4652709"/>
              <a:ext cx="239394" cy="147789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822421" y="4652709"/>
              <a:ext cx="115087" cy="147789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976789" y="4652709"/>
              <a:ext cx="256197" cy="183197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2" name="object 142"/>
          <p:cNvGrpSpPr/>
          <p:nvPr/>
        </p:nvGrpSpPr>
        <p:grpSpPr>
          <a:xfrm>
            <a:off x="3294365" y="4650714"/>
            <a:ext cx="869315" cy="152400"/>
            <a:chOff x="3294365" y="4650714"/>
            <a:chExt cx="869315" cy="152400"/>
          </a:xfrm>
        </p:grpSpPr>
        <p:sp>
          <p:nvSpPr>
            <p:cNvPr id="143" name="object 143"/>
            <p:cNvSpPr/>
            <p:nvPr/>
          </p:nvSpPr>
          <p:spPr>
            <a:xfrm>
              <a:off x="3294365" y="4650714"/>
              <a:ext cx="354190" cy="151815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680230" y="4652708"/>
              <a:ext cx="103936" cy="147789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823409" y="4652708"/>
              <a:ext cx="87134" cy="147789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34992" y="4652708"/>
              <a:ext cx="228168" cy="147789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7" name="object 147"/>
          <p:cNvGrpSpPr/>
          <p:nvPr/>
        </p:nvGrpSpPr>
        <p:grpSpPr>
          <a:xfrm>
            <a:off x="4224526" y="4652709"/>
            <a:ext cx="247015" cy="147955"/>
            <a:chOff x="4224526" y="4652709"/>
            <a:chExt cx="247015" cy="147955"/>
          </a:xfrm>
        </p:grpSpPr>
        <p:sp>
          <p:nvSpPr>
            <p:cNvPr id="148" name="object 148"/>
            <p:cNvSpPr/>
            <p:nvPr/>
          </p:nvSpPr>
          <p:spPr>
            <a:xfrm>
              <a:off x="4224526" y="4652709"/>
              <a:ext cx="98996" cy="147789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356060" y="4652709"/>
              <a:ext cx="115087" cy="147789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4501450" y="4615764"/>
            <a:ext cx="802640" cy="184785"/>
            <a:chOff x="4501450" y="4615764"/>
            <a:chExt cx="802640" cy="184785"/>
          </a:xfrm>
        </p:grpSpPr>
        <p:sp>
          <p:nvSpPr>
            <p:cNvPr id="151" name="object 151"/>
            <p:cNvSpPr/>
            <p:nvPr/>
          </p:nvSpPr>
          <p:spPr>
            <a:xfrm>
              <a:off x="4501450" y="4653026"/>
              <a:ext cx="107314" cy="147320"/>
            </a:xfrm>
            <a:custGeom>
              <a:avLst/>
              <a:gdLst/>
              <a:ahLst/>
              <a:cxnLst/>
              <a:rect l="l" t="t" r="r" b="b"/>
              <a:pathLst>
                <a:path w="107314" h="147320">
                  <a:moveTo>
                    <a:pt x="107149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46837" y="11430"/>
                  </a:lnTo>
                  <a:lnTo>
                    <a:pt x="46837" y="147320"/>
                  </a:lnTo>
                  <a:lnTo>
                    <a:pt x="60350" y="147320"/>
                  </a:lnTo>
                  <a:lnTo>
                    <a:pt x="60350" y="11430"/>
                  </a:lnTo>
                  <a:lnTo>
                    <a:pt x="107149" y="11430"/>
                  </a:lnTo>
                  <a:lnTo>
                    <a:pt x="1071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638940" y="4652708"/>
              <a:ext cx="405752" cy="147789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067920" y="4652708"/>
              <a:ext cx="87134" cy="14778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188481" y="4615764"/>
              <a:ext cx="115087" cy="184734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5" name="object 155"/>
          <p:cNvGrpSpPr/>
          <p:nvPr/>
        </p:nvGrpSpPr>
        <p:grpSpPr>
          <a:xfrm>
            <a:off x="8375077" y="4650714"/>
            <a:ext cx="227329" cy="152400"/>
            <a:chOff x="8375077" y="4650714"/>
            <a:chExt cx="227329" cy="152400"/>
          </a:xfrm>
        </p:grpSpPr>
        <p:sp>
          <p:nvSpPr>
            <p:cNvPr id="156" name="object 156"/>
            <p:cNvSpPr/>
            <p:nvPr/>
          </p:nvSpPr>
          <p:spPr>
            <a:xfrm>
              <a:off x="8505874" y="4650714"/>
              <a:ext cx="95973" cy="151815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375077" y="4652708"/>
              <a:ext cx="101473" cy="147789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8"/>
          <p:cNvGrpSpPr/>
          <p:nvPr/>
        </p:nvGrpSpPr>
        <p:grpSpPr>
          <a:xfrm>
            <a:off x="2281896" y="5055870"/>
            <a:ext cx="582295" cy="156845"/>
            <a:chOff x="2281896" y="5055870"/>
            <a:chExt cx="582295" cy="156845"/>
          </a:xfrm>
        </p:grpSpPr>
        <p:sp>
          <p:nvSpPr>
            <p:cNvPr id="159" name="object 159"/>
            <p:cNvSpPr/>
            <p:nvPr/>
          </p:nvSpPr>
          <p:spPr>
            <a:xfrm>
              <a:off x="2281896" y="5058435"/>
              <a:ext cx="115074" cy="14780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436252" y="5058156"/>
              <a:ext cx="111125" cy="148590"/>
            </a:xfrm>
            <a:custGeom>
              <a:avLst/>
              <a:gdLst/>
              <a:ahLst/>
              <a:cxnLst/>
              <a:rect l="l" t="t" r="r" b="b"/>
              <a:pathLst>
                <a:path w="111125" h="148589">
                  <a:moveTo>
                    <a:pt x="110820" y="0"/>
                  </a:moveTo>
                  <a:lnTo>
                    <a:pt x="97332" y="0"/>
                  </a:lnTo>
                  <a:lnTo>
                    <a:pt x="97332" y="68580"/>
                  </a:lnTo>
                  <a:lnTo>
                    <a:pt x="13487" y="68580"/>
                  </a:lnTo>
                  <a:lnTo>
                    <a:pt x="13487" y="0"/>
                  </a:lnTo>
                  <a:lnTo>
                    <a:pt x="0" y="0"/>
                  </a:lnTo>
                  <a:lnTo>
                    <a:pt x="0" y="148590"/>
                  </a:lnTo>
                  <a:lnTo>
                    <a:pt x="13487" y="148590"/>
                  </a:lnTo>
                  <a:lnTo>
                    <a:pt x="13487" y="80010"/>
                  </a:lnTo>
                  <a:lnTo>
                    <a:pt x="97332" y="80010"/>
                  </a:lnTo>
                  <a:lnTo>
                    <a:pt x="97332" y="148590"/>
                  </a:lnTo>
                  <a:lnTo>
                    <a:pt x="110820" y="148590"/>
                  </a:lnTo>
                  <a:lnTo>
                    <a:pt x="110820" y="80010"/>
                  </a:lnTo>
                  <a:lnTo>
                    <a:pt x="110820" y="68580"/>
                  </a:lnTo>
                  <a:lnTo>
                    <a:pt x="1108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579735" y="5055870"/>
              <a:ext cx="130379" cy="156425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736099" y="5056441"/>
              <a:ext cx="127774" cy="15181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3" name="object 163"/>
          <p:cNvGrpSpPr/>
          <p:nvPr/>
        </p:nvGrpSpPr>
        <p:grpSpPr>
          <a:xfrm>
            <a:off x="2896487" y="5058435"/>
            <a:ext cx="414655" cy="147955"/>
            <a:chOff x="2896487" y="5058435"/>
            <a:chExt cx="414655" cy="147955"/>
          </a:xfrm>
        </p:grpSpPr>
        <p:sp>
          <p:nvSpPr>
            <p:cNvPr id="164" name="object 164"/>
            <p:cNvSpPr/>
            <p:nvPr/>
          </p:nvSpPr>
          <p:spPr>
            <a:xfrm>
              <a:off x="3023563" y="5058435"/>
              <a:ext cx="139700" cy="147802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896487" y="5058435"/>
              <a:ext cx="95300" cy="14780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188562" y="5058435"/>
              <a:ext cx="121958" cy="147802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7" name="object 167"/>
          <p:cNvGrpSpPr/>
          <p:nvPr/>
        </p:nvGrpSpPr>
        <p:grpSpPr>
          <a:xfrm>
            <a:off x="3335882" y="5058156"/>
            <a:ext cx="391795" cy="182880"/>
            <a:chOff x="3335882" y="5058156"/>
            <a:chExt cx="391795" cy="182880"/>
          </a:xfrm>
        </p:grpSpPr>
        <p:sp>
          <p:nvSpPr>
            <p:cNvPr id="168" name="object 168"/>
            <p:cNvSpPr/>
            <p:nvPr/>
          </p:nvSpPr>
          <p:spPr>
            <a:xfrm>
              <a:off x="3335882" y="5058156"/>
              <a:ext cx="119380" cy="182880"/>
            </a:xfrm>
            <a:custGeom>
              <a:avLst/>
              <a:gdLst/>
              <a:ahLst/>
              <a:cxnLst/>
              <a:rect l="l" t="t" r="r" b="b"/>
              <a:pathLst>
                <a:path w="119379" h="182879">
                  <a:moveTo>
                    <a:pt x="119100" y="134620"/>
                  </a:moveTo>
                  <a:lnTo>
                    <a:pt x="106273" y="134620"/>
                  </a:lnTo>
                  <a:lnTo>
                    <a:pt x="106273" y="0"/>
                  </a:lnTo>
                  <a:lnTo>
                    <a:pt x="93446" y="0"/>
                  </a:lnTo>
                  <a:lnTo>
                    <a:pt x="93446" y="134620"/>
                  </a:lnTo>
                  <a:lnTo>
                    <a:pt x="92710" y="134620"/>
                  </a:lnTo>
                  <a:lnTo>
                    <a:pt x="92710" y="135890"/>
                  </a:lnTo>
                  <a:lnTo>
                    <a:pt x="12903" y="135890"/>
                  </a:lnTo>
                  <a:lnTo>
                    <a:pt x="12903" y="0"/>
                  </a:lnTo>
                  <a:lnTo>
                    <a:pt x="0" y="0"/>
                  </a:lnTo>
                  <a:lnTo>
                    <a:pt x="0" y="135890"/>
                  </a:lnTo>
                  <a:lnTo>
                    <a:pt x="0" y="148590"/>
                  </a:lnTo>
                  <a:lnTo>
                    <a:pt x="103898" y="148590"/>
                  </a:lnTo>
                  <a:lnTo>
                    <a:pt x="103898" y="182880"/>
                  </a:lnTo>
                  <a:lnTo>
                    <a:pt x="117868" y="182880"/>
                  </a:lnTo>
                  <a:lnTo>
                    <a:pt x="117868" y="148590"/>
                  </a:lnTo>
                  <a:lnTo>
                    <a:pt x="118821" y="148590"/>
                  </a:lnTo>
                  <a:lnTo>
                    <a:pt x="118821" y="135890"/>
                  </a:lnTo>
                  <a:lnTo>
                    <a:pt x="119100" y="135890"/>
                  </a:lnTo>
                  <a:lnTo>
                    <a:pt x="119100" y="1346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484091" y="5058435"/>
              <a:ext cx="115074" cy="147802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625899" y="5058435"/>
              <a:ext cx="101523" cy="147802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object 171"/>
          <p:cNvSpPr/>
          <p:nvPr/>
        </p:nvSpPr>
        <p:spPr>
          <a:xfrm>
            <a:off x="3802620" y="5070856"/>
            <a:ext cx="13970" cy="135890"/>
          </a:xfrm>
          <a:custGeom>
            <a:avLst/>
            <a:gdLst/>
            <a:ahLst/>
            <a:cxnLst/>
            <a:rect l="l" t="t" r="r" b="b"/>
            <a:pathLst>
              <a:path w="13970" h="135889">
                <a:moveTo>
                  <a:pt x="0" y="135889"/>
                </a:moveTo>
                <a:lnTo>
                  <a:pt x="13487" y="135889"/>
                </a:lnTo>
                <a:lnTo>
                  <a:pt x="13487" y="0"/>
                </a:lnTo>
                <a:lnTo>
                  <a:pt x="0" y="0"/>
                </a:lnTo>
                <a:lnTo>
                  <a:pt x="0" y="13588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2" name="object 172"/>
          <p:cNvGrpSpPr/>
          <p:nvPr/>
        </p:nvGrpSpPr>
        <p:grpSpPr>
          <a:xfrm>
            <a:off x="3802620" y="5056441"/>
            <a:ext cx="266065" cy="152400"/>
            <a:chOff x="3802620" y="5056441"/>
            <a:chExt cx="266065" cy="152400"/>
          </a:xfrm>
        </p:grpSpPr>
        <p:sp>
          <p:nvSpPr>
            <p:cNvPr id="173" name="object 173"/>
            <p:cNvSpPr/>
            <p:nvPr/>
          </p:nvSpPr>
          <p:spPr>
            <a:xfrm>
              <a:off x="3802620" y="5058156"/>
              <a:ext cx="106680" cy="148590"/>
            </a:xfrm>
            <a:custGeom>
              <a:avLst/>
              <a:gdLst/>
              <a:ahLst/>
              <a:cxnLst/>
              <a:rect l="l" t="t" r="r" b="b"/>
              <a:pathLst>
                <a:path w="106679" h="148589">
                  <a:moveTo>
                    <a:pt x="106514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3065" y="12700"/>
                  </a:lnTo>
                  <a:lnTo>
                    <a:pt x="93065" y="148590"/>
                  </a:lnTo>
                  <a:lnTo>
                    <a:pt x="106514" y="148590"/>
                  </a:lnTo>
                  <a:lnTo>
                    <a:pt x="106514" y="12700"/>
                  </a:lnTo>
                  <a:lnTo>
                    <a:pt x="10651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940732" y="5056441"/>
              <a:ext cx="127787" cy="15181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5" name="object 175"/>
          <p:cNvGrpSpPr/>
          <p:nvPr/>
        </p:nvGrpSpPr>
        <p:grpSpPr>
          <a:xfrm>
            <a:off x="4138166" y="5058435"/>
            <a:ext cx="659765" cy="147955"/>
            <a:chOff x="4138166" y="5058435"/>
            <a:chExt cx="659765" cy="147955"/>
          </a:xfrm>
        </p:grpSpPr>
        <p:sp>
          <p:nvSpPr>
            <p:cNvPr id="176" name="object 176"/>
            <p:cNvSpPr/>
            <p:nvPr/>
          </p:nvSpPr>
          <p:spPr>
            <a:xfrm>
              <a:off x="4138166" y="5058435"/>
              <a:ext cx="139687" cy="147802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317109" y="5058435"/>
              <a:ext cx="87147" cy="147802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437683" y="5058435"/>
              <a:ext cx="101866" cy="147802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572100" y="5058435"/>
              <a:ext cx="87147" cy="14780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4678716" y="5058435"/>
              <a:ext cx="118948" cy="147802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1" name="object 181"/>
          <p:cNvSpPr/>
          <p:nvPr/>
        </p:nvSpPr>
        <p:spPr>
          <a:xfrm>
            <a:off x="8375584" y="5058435"/>
            <a:ext cx="101473" cy="147802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836920" y="5058435"/>
            <a:ext cx="115074" cy="147802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502902" y="5058435"/>
            <a:ext cx="101460" cy="147802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921504" y="1960384"/>
            <a:ext cx="4402455" cy="0"/>
          </a:xfrm>
          <a:custGeom>
            <a:avLst/>
            <a:gdLst/>
            <a:ahLst/>
            <a:cxnLst/>
            <a:rect l="l" t="t" r="r" b="b"/>
            <a:pathLst>
              <a:path w="4402455">
                <a:moveTo>
                  <a:pt x="0" y="0"/>
                </a:moveTo>
                <a:lnTo>
                  <a:pt x="440222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075123" y="2366111"/>
            <a:ext cx="4248785" cy="0"/>
          </a:xfrm>
          <a:custGeom>
            <a:avLst/>
            <a:gdLst/>
            <a:ahLst/>
            <a:cxnLst/>
            <a:rect l="l" t="t" r="r" b="b"/>
            <a:pathLst>
              <a:path w="4248784">
                <a:moveTo>
                  <a:pt x="0" y="0"/>
                </a:moveTo>
                <a:lnTo>
                  <a:pt x="424860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487531" y="2771851"/>
            <a:ext cx="3836670" cy="0"/>
          </a:xfrm>
          <a:custGeom>
            <a:avLst/>
            <a:gdLst/>
            <a:ahLst/>
            <a:cxnLst/>
            <a:rect l="l" t="t" r="r" b="b"/>
            <a:pathLst>
              <a:path w="3836670">
                <a:moveTo>
                  <a:pt x="0" y="0"/>
                </a:moveTo>
                <a:lnTo>
                  <a:pt x="383620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573256" y="3177578"/>
            <a:ext cx="3750945" cy="0"/>
          </a:xfrm>
          <a:custGeom>
            <a:avLst/>
            <a:gdLst/>
            <a:ahLst/>
            <a:cxnLst/>
            <a:rect l="l" t="t" r="r" b="b"/>
            <a:pathLst>
              <a:path w="3750945">
                <a:moveTo>
                  <a:pt x="0" y="0"/>
                </a:moveTo>
                <a:lnTo>
                  <a:pt x="375047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370856" y="3583305"/>
            <a:ext cx="3952875" cy="0"/>
          </a:xfrm>
          <a:custGeom>
            <a:avLst/>
            <a:gdLst/>
            <a:ahLst/>
            <a:cxnLst/>
            <a:rect l="l" t="t" r="r" b="b"/>
            <a:pathLst>
              <a:path w="3952875">
                <a:moveTo>
                  <a:pt x="0" y="0"/>
                </a:moveTo>
                <a:lnTo>
                  <a:pt x="395287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158687" y="3982516"/>
            <a:ext cx="3165475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04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885087" y="4394772"/>
            <a:ext cx="1438910" cy="0"/>
          </a:xfrm>
          <a:custGeom>
            <a:avLst/>
            <a:gdLst/>
            <a:ahLst/>
            <a:cxnLst/>
            <a:rect l="l" t="t" r="r" b="b"/>
            <a:pathLst>
              <a:path w="1438909">
                <a:moveTo>
                  <a:pt x="0" y="0"/>
                </a:moveTo>
                <a:lnTo>
                  <a:pt x="143864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409030" y="4800498"/>
            <a:ext cx="2915285" cy="0"/>
          </a:xfrm>
          <a:custGeom>
            <a:avLst/>
            <a:gdLst/>
            <a:ahLst/>
            <a:cxnLst/>
            <a:rect l="l" t="t" r="r" b="b"/>
            <a:pathLst>
              <a:path w="2915284">
                <a:moveTo>
                  <a:pt x="0" y="0"/>
                </a:moveTo>
                <a:lnTo>
                  <a:pt x="291470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035917" y="5206238"/>
            <a:ext cx="3278504" cy="0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25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719245" y="0"/>
            <a:ext cx="1189355" cy="7776209"/>
          </a:xfrm>
          <a:custGeom>
            <a:avLst/>
            <a:gdLst/>
            <a:ahLst/>
            <a:cxnLst/>
            <a:rect l="l" t="t" r="r" b="b"/>
            <a:pathLst>
              <a:path w="1189354" h="7776209">
                <a:moveTo>
                  <a:pt x="1188757" y="0"/>
                </a:moveTo>
                <a:lnTo>
                  <a:pt x="0" y="0"/>
                </a:lnTo>
                <a:lnTo>
                  <a:pt x="0" y="7776005"/>
                </a:lnTo>
                <a:lnTo>
                  <a:pt x="1188757" y="7776005"/>
                </a:lnTo>
                <a:lnTo>
                  <a:pt x="1188757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0" y="0"/>
            <a:ext cx="1188085" cy="7776209"/>
          </a:xfrm>
          <a:custGeom>
            <a:avLst/>
            <a:gdLst/>
            <a:ahLst/>
            <a:cxnLst/>
            <a:rect l="l" t="t" r="r" b="b"/>
            <a:pathLst>
              <a:path w="1188085" h="7776209">
                <a:moveTo>
                  <a:pt x="0" y="7776005"/>
                </a:moveTo>
                <a:lnTo>
                  <a:pt x="0" y="0"/>
                </a:lnTo>
                <a:lnTo>
                  <a:pt x="1187996" y="0"/>
                </a:lnTo>
                <a:lnTo>
                  <a:pt x="1187996" y="7776005"/>
                </a:lnTo>
                <a:lnTo>
                  <a:pt x="0" y="7776005"/>
                </a:lnTo>
                <a:close/>
              </a:path>
            </a:pathLst>
          </a:custGeom>
          <a:solidFill>
            <a:srgbClr val="F26A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5" name="object 195"/>
          <p:cNvGrpSpPr/>
          <p:nvPr/>
        </p:nvGrpSpPr>
        <p:grpSpPr>
          <a:xfrm>
            <a:off x="10009884" y="906221"/>
            <a:ext cx="186055" cy="1581150"/>
            <a:chOff x="10009884" y="906221"/>
            <a:chExt cx="186055" cy="1581150"/>
          </a:xfrm>
        </p:grpSpPr>
        <p:sp>
          <p:nvSpPr>
            <p:cNvPr id="196" name="object 196"/>
            <p:cNvSpPr/>
            <p:nvPr/>
          </p:nvSpPr>
          <p:spPr>
            <a:xfrm>
              <a:off x="10009884" y="2349894"/>
              <a:ext cx="151841" cy="137350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0009884" y="2180768"/>
              <a:ext cx="151841" cy="143687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0011890" y="2009394"/>
              <a:ext cx="183591" cy="152311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0011890" y="1879994"/>
              <a:ext cx="147789" cy="99529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0011890" y="1365301"/>
              <a:ext cx="147789" cy="480377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0011891" y="1213866"/>
              <a:ext cx="147955" cy="125730"/>
            </a:xfrm>
            <a:custGeom>
              <a:avLst/>
              <a:gdLst/>
              <a:ahLst/>
              <a:cxnLst/>
              <a:rect l="l" t="t" r="r" b="b"/>
              <a:pathLst>
                <a:path w="147954" h="125730">
                  <a:moveTo>
                    <a:pt x="147789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65836" y="19050"/>
                  </a:lnTo>
                  <a:lnTo>
                    <a:pt x="65836" y="106680"/>
                  </a:lnTo>
                  <a:lnTo>
                    <a:pt x="0" y="106680"/>
                  </a:lnTo>
                  <a:lnTo>
                    <a:pt x="0" y="125730"/>
                  </a:lnTo>
                  <a:lnTo>
                    <a:pt x="147789" y="125730"/>
                  </a:lnTo>
                  <a:lnTo>
                    <a:pt x="147789" y="106680"/>
                  </a:lnTo>
                  <a:lnTo>
                    <a:pt x="81686" y="106680"/>
                  </a:lnTo>
                  <a:lnTo>
                    <a:pt x="81686" y="19050"/>
                  </a:lnTo>
                  <a:lnTo>
                    <a:pt x="147789" y="1905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0011890" y="1045134"/>
              <a:ext cx="147789" cy="129108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0011890" y="906221"/>
              <a:ext cx="147789" cy="99529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4" name="object 204"/>
          <p:cNvSpPr/>
          <p:nvPr/>
        </p:nvSpPr>
        <p:spPr>
          <a:xfrm>
            <a:off x="10008093" y="0"/>
            <a:ext cx="12700" cy="826769"/>
          </a:xfrm>
          <a:custGeom>
            <a:avLst/>
            <a:gdLst/>
            <a:ahLst/>
            <a:cxnLst/>
            <a:rect l="l" t="t" r="r" b="b"/>
            <a:pathLst>
              <a:path w="12700" h="826769">
                <a:moveTo>
                  <a:pt x="0" y="826732"/>
                </a:moveTo>
                <a:lnTo>
                  <a:pt x="12701" y="826732"/>
                </a:lnTo>
                <a:lnTo>
                  <a:pt x="12701" y="0"/>
                </a:lnTo>
                <a:lnTo>
                  <a:pt x="0" y="0"/>
                </a:lnTo>
                <a:lnTo>
                  <a:pt x="0" y="8267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152340" y="2566835"/>
            <a:ext cx="0" cy="4450715"/>
          </a:xfrm>
          <a:custGeom>
            <a:avLst/>
            <a:gdLst/>
            <a:ahLst/>
            <a:cxnLst/>
            <a:rect l="l" t="t" r="r" b="b"/>
            <a:pathLst>
              <a:path h="4450715">
                <a:moveTo>
                  <a:pt x="0" y="4450196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36857" y="900963"/>
            <a:ext cx="50165" cy="151765"/>
          </a:xfrm>
          <a:custGeom>
            <a:avLst/>
            <a:gdLst/>
            <a:ahLst/>
            <a:cxnLst/>
            <a:rect l="l" t="t" r="r" b="b"/>
            <a:pathLst>
              <a:path w="50165" h="151765">
                <a:moveTo>
                  <a:pt x="49557" y="0"/>
                </a:moveTo>
                <a:lnTo>
                  <a:pt x="0" y="0"/>
                </a:lnTo>
                <a:lnTo>
                  <a:pt x="0" y="4114"/>
                </a:lnTo>
                <a:lnTo>
                  <a:pt x="6833" y="4114"/>
                </a:lnTo>
                <a:lnTo>
                  <a:pt x="9450" y="4991"/>
                </a:lnTo>
                <a:lnTo>
                  <a:pt x="13727" y="8115"/>
                </a:lnTo>
                <a:lnTo>
                  <a:pt x="14890" y="9715"/>
                </a:lnTo>
                <a:lnTo>
                  <a:pt x="16196" y="14020"/>
                </a:lnTo>
                <a:lnTo>
                  <a:pt x="16574" y="19088"/>
                </a:lnTo>
                <a:lnTo>
                  <a:pt x="16574" y="133883"/>
                </a:lnTo>
                <a:lnTo>
                  <a:pt x="15909" y="139598"/>
                </a:lnTo>
                <a:lnTo>
                  <a:pt x="12359" y="145618"/>
                </a:lnTo>
                <a:lnTo>
                  <a:pt x="8900" y="147447"/>
                </a:lnTo>
                <a:lnTo>
                  <a:pt x="0" y="147447"/>
                </a:lnTo>
                <a:lnTo>
                  <a:pt x="0" y="151561"/>
                </a:lnTo>
                <a:lnTo>
                  <a:pt x="49557" y="151561"/>
                </a:lnTo>
                <a:lnTo>
                  <a:pt x="49557" y="147447"/>
                </a:lnTo>
                <a:lnTo>
                  <a:pt x="42664" y="147447"/>
                </a:lnTo>
                <a:lnTo>
                  <a:pt x="40104" y="146583"/>
                </a:lnTo>
                <a:lnTo>
                  <a:pt x="35827" y="143446"/>
                </a:lnTo>
                <a:lnTo>
                  <a:pt x="34636" y="141846"/>
                </a:lnTo>
                <a:lnTo>
                  <a:pt x="33357" y="137540"/>
                </a:lnTo>
                <a:lnTo>
                  <a:pt x="32980" y="132473"/>
                </a:lnTo>
                <a:lnTo>
                  <a:pt x="32980" y="17678"/>
                </a:lnTo>
                <a:lnTo>
                  <a:pt x="33675" y="11963"/>
                </a:lnTo>
                <a:lnTo>
                  <a:pt x="37252" y="5943"/>
                </a:lnTo>
                <a:lnTo>
                  <a:pt x="40688" y="4114"/>
                </a:lnTo>
                <a:lnTo>
                  <a:pt x="49557" y="4114"/>
                </a:lnTo>
                <a:lnTo>
                  <a:pt x="49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7" name="object 207"/>
          <p:cNvGrpSpPr/>
          <p:nvPr/>
        </p:nvGrpSpPr>
        <p:grpSpPr>
          <a:xfrm>
            <a:off x="679905" y="5340528"/>
            <a:ext cx="269875" cy="1671955"/>
            <a:chOff x="679905" y="5340528"/>
            <a:chExt cx="269875" cy="1671955"/>
          </a:xfrm>
        </p:grpSpPr>
        <p:sp>
          <p:nvSpPr>
            <p:cNvPr id="208" name="object 208"/>
            <p:cNvSpPr/>
            <p:nvPr/>
          </p:nvSpPr>
          <p:spPr>
            <a:xfrm>
              <a:off x="738251" y="6873230"/>
              <a:ext cx="211500" cy="139230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737923" y="6603007"/>
              <a:ext cx="157767" cy="237021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79905" y="6352019"/>
              <a:ext cx="216061" cy="231526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738251" y="6195377"/>
              <a:ext cx="157439" cy="123952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738251" y="6043295"/>
              <a:ext cx="157716" cy="126707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689402" y="5871286"/>
              <a:ext cx="206193" cy="139179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854899" y="5789663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9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738251" y="5610758"/>
              <a:ext cx="211500" cy="139230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737923" y="5340528"/>
              <a:ext cx="157767" cy="237020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7" name="object 217"/>
          <p:cNvSpPr/>
          <p:nvPr/>
        </p:nvSpPr>
        <p:spPr>
          <a:xfrm>
            <a:off x="740857" y="7090372"/>
            <a:ext cx="12700" cy="685800"/>
          </a:xfrm>
          <a:custGeom>
            <a:avLst/>
            <a:gdLst/>
            <a:ahLst/>
            <a:cxnLst/>
            <a:rect l="l" t="t" r="r" b="b"/>
            <a:pathLst>
              <a:path w="12700" h="685800">
                <a:moveTo>
                  <a:pt x="12701" y="0"/>
                </a:moveTo>
                <a:lnTo>
                  <a:pt x="0" y="0"/>
                </a:lnTo>
                <a:lnTo>
                  <a:pt x="0" y="685633"/>
                </a:lnTo>
                <a:lnTo>
                  <a:pt x="12701" y="685633"/>
                </a:lnTo>
                <a:lnTo>
                  <a:pt x="127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83820" y="0"/>
            <a:ext cx="12700" cy="5289550"/>
          </a:xfrm>
          <a:custGeom>
            <a:avLst/>
            <a:gdLst/>
            <a:ahLst/>
            <a:cxnLst/>
            <a:rect l="l" t="t" r="r" b="b"/>
            <a:pathLst>
              <a:path w="12700" h="5289550">
                <a:moveTo>
                  <a:pt x="0" y="5288966"/>
                </a:moveTo>
                <a:lnTo>
                  <a:pt x="12701" y="5288966"/>
                </a:lnTo>
                <a:lnTo>
                  <a:pt x="12701" y="0"/>
                </a:lnTo>
                <a:lnTo>
                  <a:pt x="0" y="0"/>
                </a:lnTo>
                <a:lnTo>
                  <a:pt x="0" y="52889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0114507" y="7093287"/>
            <a:ext cx="37465" cy="147955"/>
          </a:xfrm>
          <a:custGeom>
            <a:avLst/>
            <a:gdLst/>
            <a:ahLst/>
            <a:cxnLst/>
            <a:rect l="l" t="t" r="r" b="b"/>
            <a:pathLst>
              <a:path w="37465" h="147954">
                <a:moveTo>
                  <a:pt x="37376" y="0"/>
                </a:moveTo>
                <a:lnTo>
                  <a:pt x="26644" y="0"/>
                </a:lnTo>
                <a:lnTo>
                  <a:pt x="0" y="23166"/>
                </a:lnTo>
                <a:lnTo>
                  <a:pt x="0" y="37188"/>
                </a:lnTo>
                <a:lnTo>
                  <a:pt x="26416" y="14157"/>
                </a:lnTo>
                <a:lnTo>
                  <a:pt x="27089" y="14157"/>
                </a:lnTo>
                <a:lnTo>
                  <a:pt x="27089" y="147793"/>
                </a:lnTo>
                <a:lnTo>
                  <a:pt x="37376" y="147793"/>
                </a:lnTo>
                <a:lnTo>
                  <a:pt x="37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9298" y="2414651"/>
            <a:ext cx="1506220" cy="152400"/>
            <a:chOff x="1919298" y="2414651"/>
            <a:chExt cx="1506220" cy="152400"/>
          </a:xfrm>
        </p:grpSpPr>
        <p:sp>
          <p:nvSpPr>
            <p:cNvPr id="3" name="object 3"/>
            <p:cNvSpPr/>
            <p:nvPr/>
          </p:nvSpPr>
          <p:spPr>
            <a:xfrm>
              <a:off x="1919299" y="2416556"/>
              <a:ext cx="114935" cy="147320"/>
            </a:xfrm>
            <a:custGeom>
              <a:avLst/>
              <a:gdLst/>
              <a:ahLst/>
              <a:cxnLst/>
              <a:rect l="l" t="t" r="r" b="b"/>
              <a:pathLst>
                <a:path w="114935" h="147319">
                  <a:moveTo>
                    <a:pt x="11436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6050" y="19050"/>
                  </a:lnTo>
                  <a:lnTo>
                    <a:pt x="46050" y="147320"/>
                  </a:lnTo>
                  <a:lnTo>
                    <a:pt x="68275" y="147320"/>
                  </a:lnTo>
                  <a:lnTo>
                    <a:pt x="68275" y="19050"/>
                  </a:lnTo>
                  <a:lnTo>
                    <a:pt x="114363" y="19050"/>
                  </a:lnTo>
                  <a:lnTo>
                    <a:pt x="1143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58859" y="2416556"/>
              <a:ext cx="236042" cy="1478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16732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4" h="147319">
                  <a:moveTo>
                    <a:pt x="118376" y="0"/>
                  </a:moveTo>
                  <a:lnTo>
                    <a:pt x="95999" y="0"/>
                  </a:lnTo>
                  <a:lnTo>
                    <a:pt x="95999" y="64770"/>
                  </a:lnTo>
                  <a:lnTo>
                    <a:pt x="22339" y="64770"/>
                  </a:lnTo>
                  <a:lnTo>
                    <a:pt x="223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22339" y="147320"/>
                  </a:lnTo>
                  <a:lnTo>
                    <a:pt x="22339" y="83820"/>
                  </a:lnTo>
                  <a:lnTo>
                    <a:pt x="95999" y="83820"/>
                  </a:lnTo>
                  <a:lnTo>
                    <a:pt x="95999" y="147320"/>
                  </a:lnTo>
                  <a:lnTo>
                    <a:pt x="118376" y="147320"/>
                  </a:lnTo>
                  <a:lnTo>
                    <a:pt x="118376" y="83820"/>
                  </a:lnTo>
                  <a:lnTo>
                    <a:pt x="118376" y="64770"/>
                  </a:lnTo>
                  <a:lnTo>
                    <a:pt x="118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67557" y="2416658"/>
              <a:ext cx="119278" cy="1477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22294" y="2416658"/>
              <a:ext cx="111417" cy="1477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67887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80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07" y="83820"/>
                  </a:lnTo>
                  <a:lnTo>
                    <a:pt x="87807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85680" y="2414651"/>
              <a:ext cx="127507" cy="1518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39870" y="2414651"/>
              <a:ext cx="263880" cy="151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31462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22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07" y="83820"/>
                  </a:lnTo>
                  <a:lnTo>
                    <a:pt x="87807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22" y="147320"/>
                  </a:lnTo>
                  <a:lnTo>
                    <a:pt x="93522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503090" y="2414651"/>
            <a:ext cx="184785" cy="152400"/>
            <a:chOff x="3503090" y="2414651"/>
            <a:chExt cx="184785" cy="152400"/>
          </a:xfrm>
        </p:grpSpPr>
        <p:sp>
          <p:nvSpPr>
            <p:cNvPr id="13" name="object 13"/>
            <p:cNvSpPr/>
            <p:nvPr/>
          </p:nvSpPr>
          <p:spPr>
            <a:xfrm>
              <a:off x="3503090" y="2414651"/>
              <a:ext cx="133134" cy="1518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65447" y="2435606"/>
              <a:ext cx="22225" cy="128270"/>
            </a:xfrm>
            <a:custGeom>
              <a:avLst/>
              <a:gdLst/>
              <a:ahLst/>
              <a:cxnLst/>
              <a:rect l="l" t="t" r="r" b="b"/>
              <a:pathLst>
                <a:path w="22225" h="128269">
                  <a:moveTo>
                    <a:pt x="0" y="128269"/>
                  </a:moveTo>
                  <a:lnTo>
                    <a:pt x="22225" y="128269"/>
                  </a:lnTo>
                  <a:lnTo>
                    <a:pt x="22225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665447" y="2414651"/>
            <a:ext cx="988060" cy="152400"/>
            <a:chOff x="3665447" y="2414651"/>
            <a:chExt cx="988060" cy="152400"/>
          </a:xfrm>
        </p:grpSpPr>
        <p:sp>
          <p:nvSpPr>
            <p:cNvPr id="16" name="object 16"/>
            <p:cNvSpPr/>
            <p:nvPr/>
          </p:nvSpPr>
          <p:spPr>
            <a:xfrm>
              <a:off x="3665447" y="2416556"/>
              <a:ext cx="114300" cy="147320"/>
            </a:xfrm>
            <a:custGeom>
              <a:avLst/>
              <a:gdLst/>
              <a:ahLst/>
              <a:cxnLst/>
              <a:rect l="l" t="t" r="r" b="b"/>
              <a:pathLst>
                <a:path w="114300" h="147319">
                  <a:moveTo>
                    <a:pt x="11403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91782" y="19050"/>
                  </a:lnTo>
                  <a:lnTo>
                    <a:pt x="91782" y="147320"/>
                  </a:lnTo>
                  <a:lnTo>
                    <a:pt x="114033" y="147320"/>
                  </a:lnTo>
                  <a:lnTo>
                    <a:pt x="114033" y="19050"/>
                  </a:lnTo>
                  <a:lnTo>
                    <a:pt x="11403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13516" y="2416658"/>
              <a:ext cx="119278" cy="1477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60531" y="2414651"/>
              <a:ext cx="275132" cy="1518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56949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76" y="0"/>
                  </a:moveTo>
                  <a:lnTo>
                    <a:pt x="95986" y="0"/>
                  </a:lnTo>
                  <a:lnTo>
                    <a:pt x="95986" y="64770"/>
                  </a:lnTo>
                  <a:lnTo>
                    <a:pt x="22326" y="64770"/>
                  </a:lnTo>
                  <a:lnTo>
                    <a:pt x="22326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22326" y="147320"/>
                  </a:lnTo>
                  <a:lnTo>
                    <a:pt x="22326" y="83820"/>
                  </a:lnTo>
                  <a:lnTo>
                    <a:pt x="95986" y="83820"/>
                  </a:lnTo>
                  <a:lnTo>
                    <a:pt x="95986" y="147320"/>
                  </a:lnTo>
                  <a:lnTo>
                    <a:pt x="118376" y="147320"/>
                  </a:lnTo>
                  <a:lnTo>
                    <a:pt x="118376" y="83820"/>
                  </a:lnTo>
                  <a:lnTo>
                    <a:pt x="118376" y="64770"/>
                  </a:lnTo>
                  <a:lnTo>
                    <a:pt x="118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07762" y="2416658"/>
              <a:ext cx="119278" cy="1477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559527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07" y="83820"/>
                  </a:lnTo>
                  <a:lnTo>
                    <a:pt x="87807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731155" y="2414079"/>
            <a:ext cx="1022350" cy="186690"/>
            <a:chOff x="4731155" y="2414079"/>
            <a:chExt cx="1022350" cy="186690"/>
          </a:xfrm>
        </p:grpSpPr>
        <p:sp>
          <p:nvSpPr>
            <p:cNvPr id="23" name="object 23"/>
            <p:cNvSpPr/>
            <p:nvPr/>
          </p:nvSpPr>
          <p:spPr>
            <a:xfrm>
              <a:off x="4731155" y="2414079"/>
              <a:ext cx="735330" cy="186690"/>
            </a:xfrm>
            <a:custGeom>
              <a:avLst/>
              <a:gdLst/>
              <a:ahLst/>
              <a:cxnLst/>
              <a:rect l="l" t="t" r="r" b="b"/>
              <a:pathLst>
                <a:path w="735329" h="186689">
                  <a:moveTo>
                    <a:pt x="142722" y="78638"/>
                  </a:moveTo>
                  <a:lnTo>
                    <a:pt x="138404" y="54533"/>
                  </a:lnTo>
                  <a:lnTo>
                    <a:pt x="128295" y="38874"/>
                  </a:lnTo>
                  <a:lnTo>
                    <a:pt x="126365" y="35890"/>
                  </a:lnTo>
                  <a:lnTo>
                    <a:pt x="121081" y="32435"/>
                  </a:lnTo>
                  <a:lnTo>
                    <a:pt x="121081" y="78638"/>
                  </a:lnTo>
                  <a:lnTo>
                    <a:pt x="118643" y="95161"/>
                  </a:lnTo>
                  <a:lnTo>
                    <a:pt x="111556" y="107543"/>
                  </a:lnTo>
                  <a:lnTo>
                    <a:pt x="100152" y="115328"/>
                  </a:lnTo>
                  <a:lnTo>
                    <a:pt x="84772" y="118021"/>
                  </a:lnTo>
                  <a:lnTo>
                    <a:pt x="82397" y="118021"/>
                  </a:lnTo>
                  <a:lnTo>
                    <a:pt x="82397" y="38874"/>
                  </a:lnTo>
                  <a:lnTo>
                    <a:pt x="84772" y="38874"/>
                  </a:lnTo>
                  <a:lnTo>
                    <a:pt x="100152" y="41617"/>
                  </a:lnTo>
                  <a:lnTo>
                    <a:pt x="111556" y="49479"/>
                  </a:lnTo>
                  <a:lnTo>
                    <a:pt x="118643" y="61988"/>
                  </a:lnTo>
                  <a:lnTo>
                    <a:pt x="121081" y="78638"/>
                  </a:lnTo>
                  <a:lnTo>
                    <a:pt x="121081" y="32435"/>
                  </a:lnTo>
                  <a:lnTo>
                    <a:pt x="108013" y="23876"/>
                  </a:lnTo>
                  <a:lnTo>
                    <a:pt x="84709" y="19608"/>
                  </a:lnTo>
                  <a:lnTo>
                    <a:pt x="82397" y="19608"/>
                  </a:lnTo>
                  <a:lnTo>
                    <a:pt x="82397" y="0"/>
                  </a:lnTo>
                  <a:lnTo>
                    <a:pt x="60528" y="0"/>
                  </a:lnTo>
                  <a:lnTo>
                    <a:pt x="60528" y="19608"/>
                  </a:lnTo>
                  <a:lnTo>
                    <a:pt x="60528" y="38874"/>
                  </a:lnTo>
                  <a:lnTo>
                    <a:pt x="60528" y="118021"/>
                  </a:lnTo>
                  <a:lnTo>
                    <a:pt x="58089" y="118021"/>
                  </a:lnTo>
                  <a:lnTo>
                    <a:pt x="42672" y="115328"/>
                  </a:lnTo>
                  <a:lnTo>
                    <a:pt x="31216" y="107594"/>
                  </a:lnTo>
                  <a:lnTo>
                    <a:pt x="24041" y="95275"/>
                  </a:lnTo>
                  <a:lnTo>
                    <a:pt x="21577" y="78841"/>
                  </a:lnTo>
                  <a:lnTo>
                    <a:pt x="24028" y="62039"/>
                  </a:lnTo>
                  <a:lnTo>
                    <a:pt x="31165" y="49479"/>
                  </a:lnTo>
                  <a:lnTo>
                    <a:pt x="42633" y="41605"/>
                  </a:lnTo>
                  <a:lnTo>
                    <a:pt x="58089" y="38874"/>
                  </a:lnTo>
                  <a:lnTo>
                    <a:pt x="60528" y="38874"/>
                  </a:lnTo>
                  <a:lnTo>
                    <a:pt x="60528" y="19608"/>
                  </a:lnTo>
                  <a:lnTo>
                    <a:pt x="58089" y="19608"/>
                  </a:lnTo>
                  <a:lnTo>
                    <a:pt x="34785" y="23901"/>
                  </a:lnTo>
                  <a:lnTo>
                    <a:pt x="16395" y="35966"/>
                  </a:lnTo>
                  <a:lnTo>
                    <a:pt x="4330" y="54673"/>
                  </a:lnTo>
                  <a:lnTo>
                    <a:pt x="0" y="78841"/>
                  </a:lnTo>
                  <a:lnTo>
                    <a:pt x="4318" y="102755"/>
                  </a:lnTo>
                  <a:lnTo>
                    <a:pt x="16357" y="121208"/>
                  </a:lnTo>
                  <a:lnTo>
                    <a:pt x="34734" y="133096"/>
                  </a:lnTo>
                  <a:lnTo>
                    <a:pt x="58089" y="137299"/>
                  </a:lnTo>
                  <a:lnTo>
                    <a:pt x="60528" y="137299"/>
                  </a:lnTo>
                  <a:lnTo>
                    <a:pt x="60528" y="156425"/>
                  </a:lnTo>
                  <a:lnTo>
                    <a:pt x="82397" y="156425"/>
                  </a:lnTo>
                  <a:lnTo>
                    <a:pt x="82397" y="137299"/>
                  </a:lnTo>
                  <a:lnTo>
                    <a:pt x="84709" y="137299"/>
                  </a:lnTo>
                  <a:lnTo>
                    <a:pt x="108013" y="133045"/>
                  </a:lnTo>
                  <a:lnTo>
                    <a:pt x="126365" y="121069"/>
                  </a:lnTo>
                  <a:lnTo>
                    <a:pt x="128346" y="118021"/>
                  </a:lnTo>
                  <a:lnTo>
                    <a:pt x="138404" y="102539"/>
                  </a:lnTo>
                  <a:lnTo>
                    <a:pt x="142722" y="78638"/>
                  </a:lnTo>
                  <a:close/>
                </a:path>
                <a:path w="735329" h="186689">
                  <a:moveTo>
                    <a:pt x="291363" y="150368"/>
                  </a:moveTo>
                  <a:lnTo>
                    <a:pt x="277279" y="111252"/>
                  </a:lnTo>
                  <a:lnTo>
                    <a:pt x="270535" y="92494"/>
                  </a:lnTo>
                  <a:lnTo>
                    <a:pt x="247840" y="29425"/>
                  </a:lnTo>
                  <a:lnTo>
                    <a:pt x="247700" y="29044"/>
                  </a:lnTo>
                  <a:lnTo>
                    <a:pt x="247700" y="92494"/>
                  </a:lnTo>
                  <a:lnTo>
                    <a:pt x="202971" y="92494"/>
                  </a:lnTo>
                  <a:lnTo>
                    <a:pt x="224777" y="29425"/>
                  </a:lnTo>
                  <a:lnTo>
                    <a:pt x="225933" y="29425"/>
                  </a:lnTo>
                  <a:lnTo>
                    <a:pt x="247700" y="92494"/>
                  </a:lnTo>
                  <a:lnTo>
                    <a:pt x="247700" y="29044"/>
                  </a:lnTo>
                  <a:lnTo>
                    <a:pt x="238188" y="2578"/>
                  </a:lnTo>
                  <a:lnTo>
                    <a:pt x="212420" y="2578"/>
                  </a:lnTo>
                  <a:lnTo>
                    <a:pt x="159245" y="150368"/>
                  </a:lnTo>
                  <a:lnTo>
                    <a:pt x="182918" y="150368"/>
                  </a:lnTo>
                  <a:lnTo>
                    <a:pt x="196494" y="111252"/>
                  </a:lnTo>
                  <a:lnTo>
                    <a:pt x="254203" y="111252"/>
                  </a:lnTo>
                  <a:lnTo>
                    <a:pt x="267716" y="150368"/>
                  </a:lnTo>
                  <a:lnTo>
                    <a:pt x="291363" y="150368"/>
                  </a:lnTo>
                  <a:close/>
                </a:path>
                <a:path w="735329" h="186689">
                  <a:moveTo>
                    <a:pt x="435432" y="50634"/>
                  </a:moveTo>
                  <a:lnTo>
                    <a:pt x="428142" y="29489"/>
                  </a:lnTo>
                  <a:lnTo>
                    <a:pt x="414718" y="13766"/>
                  </a:lnTo>
                  <a:lnTo>
                    <a:pt x="396379" y="3962"/>
                  </a:lnTo>
                  <a:lnTo>
                    <a:pt x="374370" y="571"/>
                  </a:lnTo>
                  <a:lnTo>
                    <a:pt x="347853" y="5791"/>
                  </a:lnTo>
                  <a:lnTo>
                    <a:pt x="326796" y="20802"/>
                  </a:lnTo>
                  <a:lnTo>
                    <a:pt x="312928" y="44678"/>
                  </a:lnTo>
                  <a:lnTo>
                    <a:pt x="307924" y="76466"/>
                  </a:lnTo>
                  <a:lnTo>
                    <a:pt x="312902" y="108280"/>
                  </a:lnTo>
                  <a:lnTo>
                    <a:pt x="326745" y="132168"/>
                  </a:lnTo>
                  <a:lnTo>
                    <a:pt x="347789" y="147193"/>
                  </a:lnTo>
                  <a:lnTo>
                    <a:pt x="374370" y="152400"/>
                  </a:lnTo>
                  <a:lnTo>
                    <a:pt x="396925" y="148767"/>
                  </a:lnTo>
                  <a:lnTo>
                    <a:pt x="415251" y="138569"/>
                  </a:lnTo>
                  <a:lnTo>
                    <a:pt x="428409" y="122897"/>
                  </a:lnTo>
                  <a:lnTo>
                    <a:pt x="435432" y="102819"/>
                  </a:lnTo>
                  <a:lnTo>
                    <a:pt x="412902" y="102755"/>
                  </a:lnTo>
                  <a:lnTo>
                    <a:pt x="407911" y="115316"/>
                  </a:lnTo>
                  <a:lnTo>
                    <a:pt x="399275" y="124485"/>
                  </a:lnTo>
                  <a:lnTo>
                    <a:pt x="387845" y="130124"/>
                  </a:lnTo>
                  <a:lnTo>
                    <a:pt x="374497" y="132041"/>
                  </a:lnTo>
                  <a:lnTo>
                    <a:pt x="356882" y="128447"/>
                  </a:lnTo>
                  <a:lnTo>
                    <a:pt x="342798" y="117817"/>
                  </a:lnTo>
                  <a:lnTo>
                    <a:pt x="333451" y="100418"/>
                  </a:lnTo>
                  <a:lnTo>
                    <a:pt x="330073" y="76466"/>
                  </a:lnTo>
                  <a:lnTo>
                    <a:pt x="333438" y="52666"/>
                  </a:lnTo>
                  <a:lnTo>
                    <a:pt x="342773" y="35255"/>
                  </a:lnTo>
                  <a:lnTo>
                    <a:pt x="356882" y="24574"/>
                  </a:lnTo>
                  <a:lnTo>
                    <a:pt x="374599" y="20929"/>
                  </a:lnTo>
                  <a:lnTo>
                    <a:pt x="387997" y="22885"/>
                  </a:lnTo>
                  <a:lnTo>
                    <a:pt x="399427" y="28625"/>
                  </a:lnTo>
                  <a:lnTo>
                    <a:pt x="408000" y="37947"/>
                  </a:lnTo>
                  <a:lnTo>
                    <a:pt x="412902" y="50634"/>
                  </a:lnTo>
                  <a:lnTo>
                    <a:pt x="435432" y="50634"/>
                  </a:lnTo>
                  <a:close/>
                </a:path>
                <a:path w="735329" h="186689">
                  <a:moveTo>
                    <a:pt x="583057" y="150368"/>
                  </a:moveTo>
                  <a:lnTo>
                    <a:pt x="568972" y="111252"/>
                  </a:lnTo>
                  <a:lnTo>
                    <a:pt x="562229" y="92494"/>
                  </a:lnTo>
                  <a:lnTo>
                    <a:pt x="539534" y="29425"/>
                  </a:lnTo>
                  <a:lnTo>
                    <a:pt x="539394" y="29044"/>
                  </a:lnTo>
                  <a:lnTo>
                    <a:pt x="539394" y="92494"/>
                  </a:lnTo>
                  <a:lnTo>
                    <a:pt x="494665" y="92494"/>
                  </a:lnTo>
                  <a:lnTo>
                    <a:pt x="516470" y="29425"/>
                  </a:lnTo>
                  <a:lnTo>
                    <a:pt x="517626" y="29425"/>
                  </a:lnTo>
                  <a:lnTo>
                    <a:pt x="539394" y="92494"/>
                  </a:lnTo>
                  <a:lnTo>
                    <a:pt x="539394" y="29044"/>
                  </a:lnTo>
                  <a:lnTo>
                    <a:pt x="529882" y="2578"/>
                  </a:lnTo>
                  <a:lnTo>
                    <a:pt x="504113" y="2578"/>
                  </a:lnTo>
                  <a:lnTo>
                    <a:pt x="450938" y="150368"/>
                  </a:lnTo>
                  <a:lnTo>
                    <a:pt x="474611" y="150368"/>
                  </a:lnTo>
                  <a:lnTo>
                    <a:pt x="488188" y="111252"/>
                  </a:lnTo>
                  <a:lnTo>
                    <a:pt x="545896" y="111252"/>
                  </a:lnTo>
                  <a:lnTo>
                    <a:pt x="559409" y="150368"/>
                  </a:lnTo>
                  <a:lnTo>
                    <a:pt x="583057" y="150368"/>
                  </a:lnTo>
                  <a:close/>
                </a:path>
                <a:path w="735329" h="186689">
                  <a:moveTo>
                    <a:pt x="735114" y="131470"/>
                  </a:moveTo>
                  <a:lnTo>
                    <a:pt x="718388" y="131470"/>
                  </a:lnTo>
                  <a:lnTo>
                    <a:pt x="718388" y="21780"/>
                  </a:lnTo>
                  <a:lnTo>
                    <a:pt x="718388" y="2578"/>
                  </a:lnTo>
                  <a:lnTo>
                    <a:pt x="697014" y="2578"/>
                  </a:lnTo>
                  <a:lnTo>
                    <a:pt x="697014" y="21780"/>
                  </a:lnTo>
                  <a:lnTo>
                    <a:pt x="697014" y="131470"/>
                  </a:lnTo>
                  <a:lnTo>
                    <a:pt x="629183" y="131470"/>
                  </a:lnTo>
                  <a:lnTo>
                    <a:pt x="634987" y="119786"/>
                  </a:lnTo>
                  <a:lnTo>
                    <a:pt x="639648" y="104889"/>
                  </a:lnTo>
                  <a:lnTo>
                    <a:pt x="643064" y="86664"/>
                  </a:lnTo>
                  <a:lnTo>
                    <a:pt x="645134" y="64985"/>
                  </a:lnTo>
                  <a:lnTo>
                    <a:pt x="647433" y="21780"/>
                  </a:lnTo>
                  <a:lnTo>
                    <a:pt x="697014" y="21780"/>
                  </a:lnTo>
                  <a:lnTo>
                    <a:pt x="697014" y="2578"/>
                  </a:lnTo>
                  <a:lnTo>
                    <a:pt x="627253" y="2578"/>
                  </a:lnTo>
                  <a:lnTo>
                    <a:pt x="623798" y="64985"/>
                  </a:lnTo>
                  <a:lnTo>
                    <a:pt x="620979" y="91567"/>
                  </a:lnTo>
                  <a:lnTo>
                    <a:pt x="616229" y="110528"/>
                  </a:lnTo>
                  <a:lnTo>
                    <a:pt x="610044" y="123342"/>
                  </a:lnTo>
                  <a:lnTo>
                    <a:pt x="602932" y="131470"/>
                  </a:lnTo>
                  <a:lnTo>
                    <a:pt x="593178" y="131470"/>
                  </a:lnTo>
                  <a:lnTo>
                    <a:pt x="593178" y="186093"/>
                  </a:lnTo>
                  <a:lnTo>
                    <a:pt x="614553" y="186093"/>
                  </a:lnTo>
                  <a:lnTo>
                    <a:pt x="614553" y="150368"/>
                  </a:lnTo>
                  <a:lnTo>
                    <a:pt x="713778" y="150368"/>
                  </a:lnTo>
                  <a:lnTo>
                    <a:pt x="713778" y="185864"/>
                  </a:lnTo>
                  <a:lnTo>
                    <a:pt x="735114" y="185864"/>
                  </a:lnTo>
                  <a:lnTo>
                    <a:pt x="735114" y="150368"/>
                  </a:lnTo>
                  <a:lnTo>
                    <a:pt x="735114" y="1314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85916" y="2414651"/>
              <a:ext cx="133121" cy="15182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46736" y="2416657"/>
              <a:ext cx="106514" cy="1477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828777" y="2414651"/>
            <a:ext cx="678180" cy="152400"/>
            <a:chOff x="5828777" y="2414651"/>
            <a:chExt cx="678180" cy="152400"/>
          </a:xfrm>
        </p:grpSpPr>
        <p:sp>
          <p:nvSpPr>
            <p:cNvPr id="27" name="object 27"/>
            <p:cNvSpPr/>
            <p:nvPr/>
          </p:nvSpPr>
          <p:spPr>
            <a:xfrm>
              <a:off x="5828777" y="2414651"/>
              <a:ext cx="127508" cy="1518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82968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105498" y="2416658"/>
              <a:ext cx="103835" cy="1477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35381" y="2416658"/>
              <a:ext cx="119278" cy="1477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87133" y="2416658"/>
              <a:ext cx="119278" cy="1477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6589521" y="2414651"/>
            <a:ext cx="508634" cy="152400"/>
            <a:chOff x="6589521" y="2414651"/>
            <a:chExt cx="508634" cy="152400"/>
          </a:xfrm>
        </p:grpSpPr>
        <p:sp>
          <p:nvSpPr>
            <p:cNvPr id="33" name="object 33"/>
            <p:cNvSpPr/>
            <p:nvPr/>
          </p:nvSpPr>
          <p:spPr>
            <a:xfrm>
              <a:off x="6589521" y="2459965"/>
              <a:ext cx="88900" cy="8859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08253" y="2416658"/>
              <a:ext cx="103835" cy="1477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38123" y="2414651"/>
              <a:ext cx="259422" cy="15182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7180616" y="2435606"/>
            <a:ext cx="22225" cy="128270"/>
          </a:xfrm>
          <a:custGeom>
            <a:avLst/>
            <a:gdLst/>
            <a:ahLst/>
            <a:cxnLst/>
            <a:rect l="l" t="t" r="r" b="b"/>
            <a:pathLst>
              <a:path w="22225" h="128269">
                <a:moveTo>
                  <a:pt x="0" y="128269"/>
                </a:moveTo>
                <a:lnTo>
                  <a:pt x="22225" y="128269"/>
                </a:lnTo>
                <a:lnTo>
                  <a:pt x="22225" y="0"/>
                </a:lnTo>
                <a:lnTo>
                  <a:pt x="0" y="0"/>
                </a:lnTo>
                <a:lnTo>
                  <a:pt x="0" y="1282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80617" y="2416556"/>
            <a:ext cx="114300" cy="147320"/>
          </a:xfrm>
          <a:custGeom>
            <a:avLst/>
            <a:gdLst/>
            <a:ahLst/>
            <a:cxnLst/>
            <a:rect l="l" t="t" r="r" b="b"/>
            <a:pathLst>
              <a:path w="114300" h="147319">
                <a:moveTo>
                  <a:pt x="114033" y="0"/>
                </a:moveTo>
                <a:lnTo>
                  <a:pt x="0" y="0"/>
                </a:lnTo>
                <a:lnTo>
                  <a:pt x="0" y="19050"/>
                </a:lnTo>
                <a:lnTo>
                  <a:pt x="91782" y="19050"/>
                </a:lnTo>
                <a:lnTo>
                  <a:pt x="91782" y="147320"/>
                </a:lnTo>
                <a:lnTo>
                  <a:pt x="114033" y="147320"/>
                </a:lnTo>
                <a:lnTo>
                  <a:pt x="114033" y="19050"/>
                </a:lnTo>
                <a:lnTo>
                  <a:pt x="11403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86355" y="2459964"/>
            <a:ext cx="89103" cy="885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7328685" y="2414651"/>
            <a:ext cx="835025" cy="152400"/>
            <a:chOff x="7328685" y="2414651"/>
            <a:chExt cx="835025" cy="152400"/>
          </a:xfrm>
        </p:grpSpPr>
        <p:sp>
          <p:nvSpPr>
            <p:cNvPr id="40" name="object 40"/>
            <p:cNvSpPr/>
            <p:nvPr/>
          </p:nvSpPr>
          <p:spPr>
            <a:xfrm>
              <a:off x="7328685" y="2416658"/>
              <a:ext cx="103835" cy="1477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453819" y="2414651"/>
              <a:ext cx="133121" cy="15182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614651" y="2416658"/>
              <a:ext cx="253860" cy="14778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889810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64" y="64770"/>
                  </a:moveTo>
                  <a:lnTo>
                    <a:pt x="118351" y="0"/>
                  </a:lnTo>
                  <a:lnTo>
                    <a:pt x="95973" y="0"/>
                  </a:lnTo>
                  <a:lnTo>
                    <a:pt x="95973" y="64770"/>
                  </a:lnTo>
                  <a:lnTo>
                    <a:pt x="22326" y="64770"/>
                  </a:lnTo>
                  <a:lnTo>
                    <a:pt x="22326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47320"/>
                  </a:lnTo>
                  <a:lnTo>
                    <a:pt x="22326" y="147320"/>
                  </a:lnTo>
                  <a:lnTo>
                    <a:pt x="22326" y="83820"/>
                  </a:lnTo>
                  <a:lnTo>
                    <a:pt x="95973" y="83820"/>
                  </a:lnTo>
                  <a:lnTo>
                    <a:pt x="95973" y="147320"/>
                  </a:lnTo>
                  <a:lnTo>
                    <a:pt x="118351" y="147320"/>
                  </a:lnTo>
                  <a:lnTo>
                    <a:pt x="118351" y="83820"/>
                  </a:lnTo>
                  <a:lnTo>
                    <a:pt x="118364" y="647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035885" y="2414651"/>
              <a:ext cx="127507" cy="15182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5761277" y="826960"/>
            <a:ext cx="3240405" cy="1109980"/>
            <a:chOff x="5761277" y="826960"/>
            <a:chExt cx="3240405" cy="1109980"/>
          </a:xfrm>
        </p:grpSpPr>
        <p:sp>
          <p:nvSpPr>
            <p:cNvPr id="46" name="object 46"/>
            <p:cNvSpPr/>
            <p:nvPr/>
          </p:nvSpPr>
          <p:spPr>
            <a:xfrm>
              <a:off x="7057274" y="964882"/>
              <a:ext cx="1944370" cy="972185"/>
            </a:xfrm>
            <a:custGeom>
              <a:avLst/>
              <a:gdLst/>
              <a:ahLst/>
              <a:cxnLst/>
              <a:rect l="l" t="t" r="r" b="b"/>
              <a:pathLst>
                <a:path w="1944370" h="972185">
                  <a:moveTo>
                    <a:pt x="1944001" y="0"/>
                  </a:moveTo>
                  <a:lnTo>
                    <a:pt x="0" y="0"/>
                  </a:lnTo>
                  <a:lnTo>
                    <a:pt x="0" y="971994"/>
                  </a:lnTo>
                  <a:lnTo>
                    <a:pt x="1944001" y="971994"/>
                  </a:lnTo>
                  <a:lnTo>
                    <a:pt x="1944001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61277" y="826960"/>
              <a:ext cx="1296035" cy="972185"/>
            </a:xfrm>
            <a:custGeom>
              <a:avLst/>
              <a:gdLst/>
              <a:ahLst/>
              <a:cxnLst/>
              <a:rect l="l" t="t" r="r" b="b"/>
              <a:pathLst>
                <a:path w="1296034" h="972185">
                  <a:moveTo>
                    <a:pt x="1295996" y="0"/>
                  </a:moveTo>
                  <a:lnTo>
                    <a:pt x="0" y="0"/>
                  </a:lnTo>
                  <a:lnTo>
                    <a:pt x="0" y="972007"/>
                  </a:lnTo>
                  <a:lnTo>
                    <a:pt x="1295996" y="972007"/>
                  </a:lnTo>
                  <a:lnTo>
                    <a:pt x="1295996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864007" y="1163167"/>
              <a:ext cx="3016885" cy="420370"/>
            </a:xfrm>
            <a:custGeom>
              <a:avLst/>
              <a:gdLst/>
              <a:ahLst/>
              <a:cxnLst/>
              <a:rect l="l" t="t" r="r" b="b"/>
              <a:pathLst>
                <a:path w="3016884" h="420369">
                  <a:moveTo>
                    <a:pt x="153428" y="6807"/>
                  </a:moveTo>
                  <a:lnTo>
                    <a:pt x="0" y="6807"/>
                  </a:lnTo>
                  <a:lnTo>
                    <a:pt x="0" y="413169"/>
                  </a:lnTo>
                  <a:lnTo>
                    <a:pt x="53924" y="413169"/>
                  </a:lnTo>
                  <a:lnTo>
                    <a:pt x="53924" y="247446"/>
                  </a:lnTo>
                  <a:lnTo>
                    <a:pt x="158153" y="247446"/>
                  </a:lnTo>
                  <a:lnTo>
                    <a:pt x="197969" y="245209"/>
                  </a:lnTo>
                  <a:lnTo>
                    <a:pt x="257624" y="227290"/>
                  </a:lnTo>
                  <a:lnTo>
                    <a:pt x="286484" y="199771"/>
                  </a:lnTo>
                  <a:lnTo>
                    <a:pt x="53924" y="199771"/>
                  </a:lnTo>
                  <a:lnTo>
                    <a:pt x="53924" y="54483"/>
                  </a:lnTo>
                  <a:lnTo>
                    <a:pt x="289721" y="54483"/>
                  </a:lnTo>
                  <a:lnTo>
                    <a:pt x="283824" y="46415"/>
                  </a:lnTo>
                  <a:lnTo>
                    <a:pt x="242819" y="17908"/>
                  </a:lnTo>
                  <a:lnTo>
                    <a:pt x="203388" y="8998"/>
                  </a:lnTo>
                  <a:lnTo>
                    <a:pt x="172460" y="7053"/>
                  </a:lnTo>
                  <a:lnTo>
                    <a:pt x="153428" y="6807"/>
                  </a:lnTo>
                  <a:close/>
                </a:path>
                <a:path w="3016884" h="420369">
                  <a:moveTo>
                    <a:pt x="289721" y="54483"/>
                  </a:moveTo>
                  <a:lnTo>
                    <a:pt x="157873" y="54483"/>
                  </a:lnTo>
                  <a:lnTo>
                    <a:pt x="174684" y="54712"/>
                  </a:lnTo>
                  <a:lnTo>
                    <a:pt x="188648" y="55394"/>
                  </a:lnTo>
                  <a:lnTo>
                    <a:pt x="227006" y="67000"/>
                  </a:lnTo>
                  <a:lnTo>
                    <a:pt x="251621" y="102095"/>
                  </a:lnTo>
                  <a:lnTo>
                    <a:pt x="254825" y="125704"/>
                  </a:lnTo>
                  <a:lnTo>
                    <a:pt x="253460" y="142364"/>
                  </a:lnTo>
                  <a:lnTo>
                    <a:pt x="232981" y="180378"/>
                  </a:lnTo>
                  <a:lnTo>
                    <a:pt x="183110" y="198564"/>
                  </a:lnTo>
                  <a:lnTo>
                    <a:pt x="158915" y="199771"/>
                  </a:lnTo>
                  <a:lnTo>
                    <a:pt x="286484" y="199771"/>
                  </a:lnTo>
                  <a:lnTo>
                    <a:pt x="291892" y="192709"/>
                  </a:lnTo>
                  <a:lnTo>
                    <a:pt x="302209" y="171821"/>
                  </a:lnTo>
                  <a:lnTo>
                    <a:pt x="308392" y="148947"/>
                  </a:lnTo>
                  <a:lnTo>
                    <a:pt x="310451" y="124104"/>
                  </a:lnTo>
                  <a:lnTo>
                    <a:pt x="309687" y="109309"/>
                  </a:lnTo>
                  <a:lnTo>
                    <a:pt x="307390" y="95156"/>
                  </a:lnTo>
                  <a:lnTo>
                    <a:pt x="303550" y="81643"/>
                  </a:lnTo>
                  <a:lnTo>
                    <a:pt x="298157" y="68770"/>
                  </a:lnTo>
                  <a:lnTo>
                    <a:pt x="291488" y="56899"/>
                  </a:lnTo>
                  <a:lnTo>
                    <a:pt x="289721" y="54483"/>
                  </a:lnTo>
                  <a:close/>
                </a:path>
                <a:path w="3016884" h="420369">
                  <a:moveTo>
                    <a:pt x="559790" y="6807"/>
                  </a:moveTo>
                  <a:lnTo>
                    <a:pt x="379691" y="6807"/>
                  </a:lnTo>
                  <a:lnTo>
                    <a:pt x="379691" y="413169"/>
                  </a:lnTo>
                  <a:lnTo>
                    <a:pt x="433603" y="413169"/>
                  </a:lnTo>
                  <a:lnTo>
                    <a:pt x="433603" y="232689"/>
                  </a:lnTo>
                  <a:lnTo>
                    <a:pt x="598912" y="232689"/>
                  </a:lnTo>
                  <a:lnTo>
                    <a:pt x="589965" y="228142"/>
                  </a:lnTo>
                  <a:lnTo>
                    <a:pt x="617277" y="222770"/>
                  </a:lnTo>
                  <a:lnTo>
                    <a:pt x="640770" y="214717"/>
                  </a:lnTo>
                  <a:lnTo>
                    <a:pt x="660451" y="203966"/>
                  </a:lnTo>
                  <a:lnTo>
                    <a:pt x="676325" y="190500"/>
                  </a:lnTo>
                  <a:lnTo>
                    <a:pt x="679724" y="186143"/>
                  </a:lnTo>
                  <a:lnTo>
                    <a:pt x="433603" y="186143"/>
                  </a:lnTo>
                  <a:lnTo>
                    <a:pt x="433603" y="51638"/>
                  </a:lnTo>
                  <a:lnTo>
                    <a:pt x="684097" y="51638"/>
                  </a:lnTo>
                  <a:lnTo>
                    <a:pt x="678332" y="43585"/>
                  </a:lnTo>
                  <a:lnTo>
                    <a:pt x="642366" y="17780"/>
                  </a:lnTo>
                  <a:lnTo>
                    <a:pt x="585326" y="7496"/>
                  </a:lnTo>
                  <a:lnTo>
                    <a:pt x="559790" y="6807"/>
                  </a:lnTo>
                  <a:close/>
                </a:path>
                <a:path w="3016884" h="420369">
                  <a:moveTo>
                    <a:pt x="598912" y="232689"/>
                  </a:moveTo>
                  <a:lnTo>
                    <a:pt x="495846" y="232689"/>
                  </a:lnTo>
                  <a:lnTo>
                    <a:pt x="505532" y="232811"/>
                  </a:lnTo>
                  <a:lnTo>
                    <a:pt x="513737" y="233173"/>
                  </a:lnTo>
                  <a:lnTo>
                    <a:pt x="550240" y="245363"/>
                  </a:lnTo>
                  <a:lnTo>
                    <a:pt x="577570" y="272516"/>
                  </a:lnTo>
                  <a:lnTo>
                    <a:pt x="605049" y="311323"/>
                  </a:lnTo>
                  <a:lnTo>
                    <a:pt x="669988" y="413169"/>
                  </a:lnTo>
                  <a:lnTo>
                    <a:pt x="737146" y="413169"/>
                  </a:lnTo>
                  <a:lnTo>
                    <a:pt x="666864" y="302501"/>
                  </a:lnTo>
                  <a:lnTo>
                    <a:pt x="634020" y="259860"/>
                  </a:lnTo>
                  <a:lnTo>
                    <a:pt x="600020" y="233252"/>
                  </a:lnTo>
                  <a:lnTo>
                    <a:pt x="598912" y="232689"/>
                  </a:lnTo>
                  <a:close/>
                </a:path>
                <a:path w="3016884" h="420369">
                  <a:moveTo>
                    <a:pt x="684097" y="51638"/>
                  </a:moveTo>
                  <a:lnTo>
                    <a:pt x="562063" y="51638"/>
                  </a:lnTo>
                  <a:lnTo>
                    <a:pt x="583044" y="52794"/>
                  </a:lnTo>
                  <a:lnTo>
                    <a:pt x="601010" y="56265"/>
                  </a:lnTo>
                  <a:lnTo>
                    <a:pt x="637007" y="80128"/>
                  </a:lnTo>
                  <a:lnTo>
                    <a:pt x="648703" y="117665"/>
                  </a:lnTo>
                  <a:lnTo>
                    <a:pt x="648029" y="127332"/>
                  </a:lnTo>
                  <a:lnTo>
                    <a:pt x="631961" y="161942"/>
                  </a:lnTo>
                  <a:lnTo>
                    <a:pt x="595162" y="181841"/>
                  </a:lnTo>
                  <a:lnTo>
                    <a:pt x="549008" y="186143"/>
                  </a:lnTo>
                  <a:lnTo>
                    <a:pt x="679724" y="186143"/>
                  </a:lnTo>
                  <a:lnTo>
                    <a:pt x="688559" y="174819"/>
                  </a:lnTo>
                  <a:lnTo>
                    <a:pt x="697307" y="157438"/>
                  </a:lnTo>
                  <a:lnTo>
                    <a:pt x="702563" y="138357"/>
                  </a:lnTo>
                  <a:lnTo>
                    <a:pt x="704316" y="117576"/>
                  </a:lnTo>
                  <a:lnTo>
                    <a:pt x="703269" y="101188"/>
                  </a:lnTo>
                  <a:lnTo>
                    <a:pt x="700122" y="85518"/>
                  </a:lnTo>
                  <a:lnTo>
                    <a:pt x="694865" y="70577"/>
                  </a:lnTo>
                  <a:lnTo>
                    <a:pt x="687489" y="56375"/>
                  </a:lnTo>
                  <a:lnTo>
                    <a:pt x="684097" y="51638"/>
                  </a:lnTo>
                  <a:close/>
                </a:path>
                <a:path w="3016884" h="420369">
                  <a:moveTo>
                    <a:pt x="966622" y="0"/>
                  </a:moveTo>
                  <a:lnTo>
                    <a:pt x="925613" y="3566"/>
                  </a:lnTo>
                  <a:lnTo>
                    <a:pt x="888569" y="14270"/>
                  </a:lnTo>
                  <a:lnTo>
                    <a:pt x="826338" y="57124"/>
                  </a:lnTo>
                  <a:lnTo>
                    <a:pt x="802560" y="88465"/>
                  </a:lnTo>
                  <a:lnTo>
                    <a:pt x="785564" y="125293"/>
                  </a:lnTo>
                  <a:lnTo>
                    <a:pt x="775360" y="167600"/>
                  </a:lnTo>
                  <a:lnTo>
                    <a:pt x="771956" y="215379"/>
                  </a:lnTo>
                  <a:lnTo>
                    <a:pt x="773411" y="241770"/>
                  </a:lnTo>
                  <a:lnTo>
                    <a:pt x="785045" y="292424"/>
                  </a:lnTo>
                  <a:lnTo>
                    <a:pt x="808241" y="339388"/>
                  </a:lnTo>
                  <a:lnTo>
                    <a:pt x="842502" y="377171"/>
                  </a:lnTo>
                  <a:lnTo>
                    <a:pt x="887092" y="404374"/>
                  </a:lnTo>
                  <a:lnTo>
                    <a:pt x="938386" y="418239"/>
                  </a:lnTo>
                  <a:lnTo>
                    <a:pt x="966342" y="419976"/>
                  </a:lnTo>
                  <a:lnTo>
                    <a:pt x="992360" y="418414"/>
                  </a:lnTo>
                  <a:lnTo>
                    <a:pt x="1041732" y="405890"/>
                  </a:lnTo>
                  <a:lnTo>
                    <a:pt x="1086638" y="380936"/>
                  </a:lnTo>
                  <a:lnTo>
                    <a:pt x="1094392" y="374002"/>
                  </a:lnTo>
                  <a:lnTo>
                    <a:pt x="966050" y="374002"/>
                  </a:lnTo>
                  <a:lnTo>
                    <a:pt x="937516" y="371360"/>
                  </a:lnTo>
                  <a:lnTo>
                    <a:pt x="888000" y="350261"/>
                  </a:lnTo>
                  <a:lnTo>
                    <a:pt x="849762" y="308798"/>
                  </a:lnTo>
                  <a:lnTo>
                    <a:pt x="830036" y="251047"/>
                  </a:lnTo>
                  <a:lnTo>
                    <a:pt x="827570" y="216319"/>
                  </a:lnTo>
                  <a:lnTo>
                    <a:pt x="830141" y="173840"/>
                  </a:lnTo>
                  <a:lnTo>
                    <a:pt x="850715" y="108539"/>
                  </a:lnTo>
                  <a:lnTo>
                    <a:pt x="890285" y="68564"/>
                  </a:lnTo>
                  <a:lnTo>
                    <a:pt x="939376" y="48980"/>
                  </a:lnTo>
                  <a:lnTo>
                    <a:pt x="966901" y="46532"/>
                  </a:lnTo>
                  <a:lnTo>
                    <a:pt x="1094606" y="46532"/>
                  </a:lnTo>
                  <a:lnTo>
                    <a:pt x="1089345" y="41600"/>
                  </a:lnTo>
                  <a:lnTo>
                    <a:pt x="1068120" y="26860"/>
                  </a:lnTo>
                  <a:lnTo>
                    <a:pt x="1044812" y="15119"/>
                  </a:lnTo>
                  <a:lnTo>
                    <a:pt x="1020138" y="6724"/>
                  </a:lnTo>
                  <a:lnTo>
                    <a:pt x="994081" y="1682"/>
                  </a:lnTo>
                  <a:lnTo>
                    <a:pt x="966622" y="0"/>
                  </a:lnTo>
                  <a:close/>
                </a:path>
                <a:path w="3016884" h="420369">
                  <a:moveTo>
                    <a:pt x="1094606" y="46532"/>
                  </a:moveTo>
                  <a:lnTo>
                    <a:pt x="966901" y="46532"/>
                  </a:lnTo>
                  <a:lnTo>
                    <a:pt x="986484" y="47807"/>
                  </a:lnTo>
                  <a:lnTo>
                    <a:pt x="1005082" y="51627"/>
                  </a:lnTo>
                  <a:lnTo>
                    <a:pt x="1054508" y="78061"/>
                  </a:lnTo>
                  <a:lnTo>
                    <a:pt x="1088364" y="124104"/>
                  </a:lnTo>
                  <a:lnTo>
                    <a:pt x="1100920" y="164171"/>
                  </a:lnTo>
                  <a:lnTo>
                    <a:pt x="1105097" y="210642"/>
                  </a:lnTo>
                  <a:lnTo>
                    <a:pt x="1102655" y="247476"/>
                  </a:lnTo>
                  <a:lnTo>
                    <a:pt x="1083071" y="307922"/>
                  </a:lnTo>
                  <a:lnTo>
                    <a:pt x="1044969" y="350063"/>
                  </a:lnTo>
                  <a:lnTo>
                    <a:pt x="995054" y="371342"/>
                  </a:lnTo>
                  <a:lnTo>
                    <a:pt x="966050" y="374002"/>
                  </a:lnTo>
                  <a:lnTo>
                    <a:pt x="1094392" y="374002"/>
                  </a:lnTo>
                  <a:lnTo>
                    <a:pt x="1121967" y="344046"/>
                  </a:lnTo>
                  <a:lnTo>
                    <a:pt x="1146673" y="295965"/>
                  </a:lnTo>
                  <a:lnTo>
                    <a:pt x="1159156" y="240702"/>
                  </a:lnTo>
                  <a:lnTo>
                    <a:pt x="1160712" y="210553"/>
                  </a:lnTo>
                  <a:lnTo>
                    <a:pt x="1159229" y="181009"/>
                  </a:lnTo>
                  <a:lnTo>
                    <a:pt x="1147354" y="126567"/>
                  </a:lnTo>
                  <a:lnTo>
                    <a:pt x="1123784" y="79058"/>
                  </a:lnTo>
                  <a:lnTo>
                    <a:pt x="1107903" y="58999"/>
                  </a:lnTo>
                  <a:lnTo>
                    <a:pt x="1094606" y="46532"/>
                  </a:lnTo>
                  <a:close/>
                </a:path>
                <a:path w="3016884" h="420369">
                  <a:moveTo>
                    <a:pt x="1506816" y="6807"/>
                  </a:moveTo>
                  <a:lnTo>
                    <a:pt x="1232700" y="6807"/>
                  </a:lnTo>
                  <a:lnTo>
                    <a:pt x="1232700" y="413169"/>
                  </a:lnTo>
                  <a:lnTo>
                    <a:pt x="1286624" y="413169"/>
                  </a:lnTo>
                  <a:lnTo>
                    <a:pt x="1286624" y="228714"/>
                  </a:lnTo>
                  <a:lnTo>
                    <a:pt x="1477314" y="228714"/>
                  </a:lnTo>
                  <a:lnTo>
                    <a:pt x="1477314" y="181038"/>
                  </a:lnTo>
                  <a:lnTo>
                    <a:pt x="1286624" y="181038"/>
                  </a:lnTo>
                  <a:lnTo>
                    <a:pt x="1286624" y="54483"/>
                  </a:lnTo>
                  <a:lnTo>
                    <a:pt x="1506816" y="54483"/>
                  </a:lnTo>
                  <a:lnTo>
                    <a:pt x="1506816" y="6807"/>
                  </a:lnTo>
                  <a:close/>
                </a:path>
                <a:path w="3016884" h="420369">
                  <a:moveTo>
                    <a:pt x="1715681" y="6807"/>
                  </a:moveTo>
                  <a:lnTo>
                    <a:pt x="1656562" y="6807"/>
                  </a:lnTo>
                  <a:lnTo>
                    <a:pt x="1500682" y="413169"/>
                  </a:lnTo>
                  <a:lnTo>
                    <a:pt x="1557718" y="413169"/>
                  </a:lnTo>
                  <a:lnTo>
                    <a:pt x="1601787" y="290004"/>
                  </a:lnTo>
                  <a:lnTo>
                    <a:pt x="1830979" y="290004"/>
                  </a:lnTo>
                  <a:lnTo>
                    <a:pt x="1813187" y="246303"/>
                  </a:lnTo>
                  <a:lnTo>
                    <a:pt x="1617586" y="246303"/>
                  </a:lnTo>
                  <a:lnTo>
                    <a:pt x="1662137" y="127025"/>
                  </a:lnTo>
                  <a:lnTo>
                    <a:pt x="1668810" y="107677"/>
                  </a:lnTo>
                  <a:lnTo>
                    <a:pt x="1674769" y="88201"/>
                  </a:lnTo>
                  <a:lnTo>
                    <a:pt x="1680016" y="68582"/>
                  </a:lnTo>
                  <a:lnTo>
                    <a:pt x="1684553" y="48806"/>
                  </a:lnTo>
                  <a:lnTo>
                    <a:pt x="1732780" y="48806"/>
                  </a:lnTo>
                  <a:lnTo>
                    <a:pt x="1715681" y="6807"/>
                  </a:lnTo>
                  <a:close/>
                </a:path>
                <a:path w="3016884" h="420369">
                  <a:moveTo>
                    <a:pt x="1830979" y="290004"/>
                  </a:moveTo>
                  <a:lnTo>
                    <a:pt x="1772907" y="290004"/>
                  </a:lnTo>
                  <a:lnTo>
                    <a:pt x="1819922" y="413169"/>
                  </a:lnTo>
                  <a:lnTo>
                    <a:pt x="1881124" y="413169"/>
                  </a:lnTo>
                  <a:lnTo>
                    <a:pt x="1830979" y="290004"/>
                  </a:lnTo>
                  <a:close/>
                </a:path>
                <a:path w="3016884" h="420369">
                  <a:moveTo>
                    <a:pt x="1732780" y="48806"/>
                  </a:moveTo>
                  <a:lnTo>
                    <a:pt x="1684553" y="48806"/>
                  </a:lnTo>
                  <a:lnTo>
                    <a:pt x="1690144" y="66667"/>
                  </a:lnTo>
                  <a:lnTo>
                    <a:pt x="1696853" y="86763"/>
                  </a:lnTo>
                  <a:lnTo>
                    <a:pt x="1704695" y="109092"/>
                  </a:lnTo>
                  <a:lnTo>
                    <a:pt x="1713687" y="133654"/>
                  </a:lnTo>
                  <a:lnTo>
                    <a:pt x="1756067" y="246303"/>
                  </a:lnTo>
                  <a:lnTo>
                    <a:pt x="1813187" y="246303"/>
                  </a:lnTo>
                  <a:lnTo>
                    <a:pt x="1732780" y="48806"/>
                  </a:lnTo>
                  <a:close/>
                </a:path>
                <a:path w="3016884" h="420369">
                  <a:moveTo>
                    <a:pt x="1956701" y="278091"/>
                  </a:moveTo>
                  <a:lnTo>
                    <a:pt x="1906181" y="282638"/>
                  </a:lnTo>
                  <a:lnTo>
                    <a:pt x="1907996" y="302462"/>
                  </a:lnTo>
                  <a:lnTo>
                    <a:pt x="1912310" y="321224"/>
                  </a:lnTo>
                  <a:lnTo>
                    <a:pt x="1940076" y="370708"/>
                  </a:lnTo>
                  <a:lnTo>
                    <a:pt x="1986864" y="403898"/>
                  </a:lnTo>
                  <a:lnTo>
                    <a:pt x="2028515" y="415942"/>
                  </a:lnTo>
                  <a:lnTo>
                    <a:pt x="2079091" y="419976"/>
                  </a:lnTo>
                  <a:lnTo>
                    <a:pt x="2100425" y="418966"/>
                  </a:lnTo>
                  <a:lnTo>
                    <a:pt x="2139406" y="411039"/>
                  </a:lnTo>
                  <a:lnTo>
                    <a:pt x="2187987" y="385003"/>
                  </a:lnTo>
                  <a:lnTo>
                    <a:pt x="2200865" y="372300"/>
                  </a:lnTo>
                  <a:lnTo>
                    <a:pt x="2076640" y="372300"/>
                  </a:lnTo>
                  <a:lnTo>
                    <a:pt x="2059753" y="371539"/>
                  </a:lnTo>
                  <a:lnTo>
                    <a:pt x="2014296" y="360197"/>
                  </a:lnTo>
                  <a:lnTo>
                    <a:pt x="1980943" y="337739"/>
                  </a:lnTo>
                  <a:lnTo>
                    <a:pt x="1959076" y="292726"/>
                  </a:lnTo>
                  <a:lnTo>
                    <a:pt x="1956701" y="278091"/>
                  </a:lnTo>
                  <a:close/>
                </a:path>
                <a:path w="3016884" h="420369">
                  <a:moveTo>
                    <a:pt x="2064524" y="0"/>
                  </a:moveTo>
                  <a:lnTo>
                    <a:pt x="2025380" y="3476"/>
                  </a:lnTo>
                  <a:lnTo>
                    <a:pt x="1974202" y="21653"/>
                  </a:lnTo>
                  <a:lnTo>
                    <a:pt x="1939010" y="54571"/>
                  </a:lnTo>
                  <a:lnTo>
                    <a:pt x="1922608" y="96977"/>
                  </a:lnTo>
                  <a:lnTo>
                    <a:pt x="1921510" y="112179"/>
                  </a:lnTo>
                  <a:lnTo>
                    <a:pt x="1922397" y="125830"/>
                  </a:lnTo>
                  <a:lnTo>
                    <a:pt x="1935797" y="162788"/>
                  </a:lnTo>
                  <a:lnTo>
                    <a:pt x="1965410" y="192592"/>
                  </a:lnTo>
                  <a:lnTo>
                    <a:pt x="2009821" y="213001"/>
                  </a:lnTo>
                  <a:lnTo>
                    <a:pt x="2082977" y="232362"/>
                  </a:lnTo>
                  <a:lnTo>
                    <a:pt x="2103548" y="237758"/>
                  </a:lnTo>
                  <a:lnTo>
                    <a:pt x="2141658" y="250997"/>
                  </a:lnTo>
                  <a:lnTo>
                    <a:pt x="2171245" y="277221"/>
                  </a:lnTo>
                  <a:lnTo>
                    <a:pt x="2177465" y="303060"/>
                  </a:lnTo>
                  <a:lnTo>
                    <a:pt x="2176740" y="312264"/>
                  </a:lnTo>
                  <a:lnTo>
                    <a:pt x="2151443" y="352205"/>
                  </a:lnTo>
                  <a:lnTo>
                    <a:pt x="2105596" y="370020"/>
                  </a:lnTo>
                  <a:lnTo>
                    <a:pt x="2076640" y="372300"/>
                  </a:lnTo>
                  <a:lnTo>
                    <a:pt x="2200865" y="372300"/>
                  </a:lnTo>
                  <a:lnTo>
                    <a:pt x="2224493" y="329984"/>
                  </a:lnTo>
                  <a:lnTo>
                    <a:pt x="2229116" y="298526"/>
                  </a:lnTo>
                  <a:lnTo>
                    <a:pt x="2228058" y="282638"/>
                  </a:lnTo>
                  <a:lnTo>
                    <a:pt x="2212276" y="240919"/>
                  </a:lnTo>
                  <a:lnTo>
                    <a:pt x="2176495" y="208277"/>
                  </a:lnTo>
                  <a:lnTo>
                    <a:pt x="2125275" y="187582"/>
                  </a:lnTo>
                  <a:lnTo>
                    <a:pt x="2040373" y="166308"/>
                  </a:lnTo>
                  <a:lnTo>
                    <a:pt x="2016996" y="159016"/>
                  </a:lnTo>
                  <a:lnTo>
                    <a:pt x="1982054" y="137143"/>
                  </a:lnTo>
                  <a:lnTo>
                    <a:pt x="1973160" y="108686"/>
                  </a:lnTo>
                  <a:lnTo>
                    <a:pt x="1974559" y="96518"/>
                  </a:lnTo>
                  <a:lnTo>
                    <a:pt x="2008282" y="57725"/>
                  </a:lnTo>
                  <a:lnTo>
                    <a:pt x="2066607" y="47663"/>
                  </a:lnTo>
                  <a:lnTo>
                    <a:pt x="2189708" y="47663"/>
                  </a:lnTo>
                  <a:lnTo>
                    <a:pt x="2186952" y="44093"/>
                  </a:lnTo>
                  <a:lnTo>
                    <a:pt x="2144179" y="14566"/>
                  </a:lnTo>
                  <a:lnTo>
                    <a:pt x="2107014" y="3630"/>
                  </a:lnTo>
                  <a:lnTo>
                    <a:pt x="2086430" y="906"/>
                  </a:lnTo>
                  <a:lnTo>
                    <a:pt x="2064524" y="0"/>
                  </a:lnTo>
                  <a:close/>
                </a:path>
                <a:path w="3016884" h="420369">
                  <a:moveTo>
                    <a:pt x="2189708" y="47663"/>
                  </a:moveTo>
                  <a:lnTo>
                    <a:pt x="2066607" y="47663"/>
                  </a:lnTo>
                  <a:lnTo>
                    <a:pt x="2088599" y="48888"/>
                  </a:lnTo>
                  <a:lnTo>
                    <a:pt x="2107744" y="52571"/>
                  </a:lnTo>
                  <a:lnTo>
                    <a:pt x="2148209" y="78324"/>
                  </a:lnTo>
                  <a:lnTo>
                    <a:pt x="2165553" y="125425"/>
                  </a:lnTo>
                  <a:lnTo>
                    <a:pt x="2217191" y="121450"/>
                  </a:lnTo>
                  <a:lnTo>
                    <a:pt x="2215420" y="104035"/>
                  </a:lnTo>
                  <a:lnTo>
                    <a:pt x="2211511" y="87552"/>
                  </a:lnTo>
                  <a:lnTo>
                    <a:pt x="2205454" y="72009"/>
                  </a:lnTo>
                  <a:lnTo>
                    <a:pt x="2197239" y="57416"/>
                  </a:lnTo>
                  <a:lnTo>
                    <a:pt x="2189708" y="47663"/>
                  </a:lnTo>
                  <a:close/>
                </a:path>
                <a:path w="3016884" h="420369">
                  <a:moveTo>
                    <a:pt x="2472778" y="6807"/>
                  </a:moveTo>
                  <a:lnTo>
                    <a:pt x="2413660" y="6807"/>
                  </a:lnTo>
                  <a:lnTo>
                    <a:pt x="2257780" y="413169"/>
                  </a:lnTo>
                  <a:lnTo>
                    <a:pt x="2314816" y="413169"/>
                  </a:lnTo>
                  <a:lnTo>
                    <a:pt x="2358898" y="290004"/>
                  </a:lnTo>
                  <a:lnTo>
                    <a:pt x="2588077" y="290004"/>
                  </a:lnTo>
                  <a:lnTo>
                    <a:pt x="2570285" y="246303"/>
                  </a:lnTo>
                  <a:lnTo>
                    <a:pt x="2374684" y="246303"/>
                  </a:lnTo>
                  <a:lnTo>
                    <a:pt x="2419248" y="127025"/>
                  </a:lnTo>
                  <a:lnTo>
                    <a:pt x="2425913" y="107677"/>
                  </a:lnTo>
                  <a:lnTo>
                    <a:pt x="2431870" y="88201"/>
                  </a:lnTo>
                  <a:lnTo>
                    <a:pt x="2437120" y="68582"/>
                  </a:lnTo>
                  <a:lnTo>
                    <a:pt x="2441663" y="48806"/>
                  </a:lnTo>
                  <a:lnTo>
                    <a:pt x="2489877" y="48806"/>
                  </a:lnTo>
                  <a:lnTo>
                    <a:pt x="2472778" y="6807"/>
                  </a:lnTo>
                  <a:close/>
                </a:path>
                <a:path w="3016884" h="420369">
                  <a:moveTo>
                    <a:pt x="2588077" y="290004"/>
                  </a:moveTo>
                  <a:lnTo>
                    <a:pt x="2530005" y="290004"/>
                  </a:lnTo>
                  <a:lnTo>
                    <a:pt x="2577020" y="413169"/>
                  </a:lnTo>
                  <a:lnTo>
                    <a:pt x="2638221" y="413169"/>
                  </a:lnTo>
                  <a:lnTo>
                    <a:pt x="2588077" y="290004"/>
                  </a:lnTo>
                  <a:close/>
                </a:path>
                <a:path w="3016884" h="420369">
                  <a:moveTo>
                    <a:pt x="2489877" y="48806"/>
                  </a:moveTo>
                  <a:lnTo>
                    <a:pt x="2441663" y="48806"/>
                  </a:lnTo>
                  <a:lnTo>
                    <a:pt x="2447253" y="66667"/>
                  </a:lnTo>
                  <a:lnTo>
                    <a:pt x="2453959" y="86763"/>
                  </a:lnTo>
                  <a:lnTo>
                    <a:pt x="2461800" y="109092"/>
                  </a:lnTo>
                  <a:lnTo>
                    <a:pt x="2470797" y="133654"/>
                  </a:lnTo>
                  <a:lnTo>
                    <a:pt x="2513164" y="246303"/>
                  </a:lnTo>
                  <a:lnTo>
                    <a:pt x="2570285" y="246303"/>
                  </a:lnTo>
                  <a:lnTo>
                    <a:pt x="2489877" y="48806"/>
                  </a:lnTo>
                  <a:close/>
                </a:path>
                <a:path w="3016884" h="420369">
                  <a:moveTo>
                    <a:pt x="2820873" y="6807"/>
                  </a:moveTo>
                  <a:lnTo>
                    <a:pt x="2680881" y="6807"/>
                  </a:lnTo>
                  <a:lnTo>
                    <a:pt x="2680881" y="413169"/>
                  </a:lnTo>
                  <a:lnTo>
                    <a:pt x="2827489" y="413169"/>
                  </a:lnTo>
                  <a:lnTo>
                    <a:pt x="2845408" y="412741"/>
                  </a:lnTo>
                  <a:lnTo>
                    <a:pt x="2892856" y="406260"/>
                  </a:lnTo>
                  <a:lnTo>
                    <a:pt x="2930750" y="392160"/>
                  </a:lnTo>
                  <a:lnTo>
                    <a:pt x="2964713" y="365493"/>
                  </a:lnTo>
                  <a:lnTo>
                    <a:pt x="2734792" y="365493"/>
                  </a:lnTo>
                  <a:lnTo>
                    <a:pt x="2734792" y="54483"/>
                  </a:lnTo>
                  <a:lnTo>
                    <a:pt x="2966069" y="54483"/>
                  </a:lnTo>
                  <a:lnTo>
                    <a:pt x="2952826" y="41706"/>
                  </a:lnTo>
                  <a:lnTo>
                    <a:pt x="2910049" y="17434"/>
                  </a:lnTo>
                  <a:lnTo>
                    <a:pt x="2862660" y="8237"/>
                  </a:lnTo>
                  <a:lnTo>
                    <a:pt x="2843169" y="7163"/>
                  </a:lnTo>
                  <a:lnTo>
                    <a:pt x="2820873" y="6807"/>
                  </a:lnTo>
                  <a:close/>
                </a:path>
                <a:path w="3016884" h="420369">
                  <a:moveTo>
                    <a:pt x="2966069" y="54483"/>
                  </a:moveTo>
                  <a:lnTo>
                    <a:pt x="2820022" y="54483"/>
                  </a:lnTo>
                  <a:lnTo>
                    <a:pt x="2842354" y="54998"/>
                  </a:lnTo>
                  <a:lnTo>
                    <a:pt x="2861383" y="56551"/>
                  </a:lnTo>
                  <a:lnTo>
                    <a:pt x="2903946" y="70040"/>
                  </a:lnTo>
                  <a:lnTo>
                    <a:pt x="2940342" y="108775"/>
                  </a:lnTo>
                  <a:lnTo>
                    <a:pt x="2956009" y="150494"/>
                  </a:lnTo>
                  <a:lnTo>
                    <a:pt x="2961246" y="206959"/>
                  </a:lnTo>
                  <a:lnTo>
                    <a:pt x="2960573" y="229149"/>
                  </a:lnTo>
                  <a:lnTo>
                    <a:pt x="2955218" y="268343"/>
                  </a:lnTo>
                  <a:lnTo>
                    <a:pt x="2937802" y="314450"/>
                  </a:lnTo>
                  <a:lnTo>
                    <a:pt x="2904890" y="349034"/>
                  </a:lnTo>
                  <a:lnTo>
                    <a:pt x="2857269" y="363635"/>
                  </a:lnTo>
                  <a:lnTo>
                    <a:pt x="2821444" y="365493"/>
                  </a:lnTo>
                  <a:lnTo>
                    <a:pt x="2964713" y="365493"/>
                  </a:lnTo>
                  <a:lnTo>
                    <a:pt x="2993745" y="322514"/>
                  </a:lnTo>
                  <a:lnTo>
                    <a:pt x="3010794" y="271285"/>
                  </a:lnTo>
                  <a:lnTo>
                    <a:pt x="3016185" y="230281"/>
                  </a:lnTo>
                  <a:lnTo>
                    <a:pt x="3016859" y="207810"/>
                  </a:lnTo>
                  <a:lnTo>
                    <a:pt x="3015865" y="181389"/>
                  </a:lnTo>
                  <a:lnTo>
                    <a:pt x="3007885" y="133043"/>
                  </a:lnTo>
                  <a:lnTo>
                    <a:pt x="2991925" y="90954"/>
                  </a:lnTo>
                  <a:lnTo>
                    <a:pt x="2967905" y="56254"/>
                  </a:lnTo>
                  <a:lnTo>
                    <a:pt x="2966069" y="54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1922397" y="2870009"/>
            <a:ext cx="104139" cy="117475"/>
          </a:xfrm>
          <a:custGeom>
            <a:avLst/>
            <a:gdLst/>
            <a:ahLst/>
            <a:cxnLst/>
            <a:rect l="l" t="t" r="r" b="b"/>
            <a:pathLst>
              <a:path w="104139" h="117475">
                <a:moveTo>
                  <a:pt x="58762" y="102819"/>
                </a:moveTo>
                <a:lnTo>
                  <a:pt x="45173" y="102819"/>
                </a:lnTo>
                <a:lnTo>
                  <a:pt x="45173" y="117322"/>
                </a:lnTo>
                <a:lnTo>
                  <a:pt x="58762" y="117322"/>
                </a:lnTo>
                <a:lnTo>
                  <a:pt x="58762" y="102819"/>
                </a:lnTo>
                <a:close/>
              </a:path>
              <a:path w="104139" h="117475">
                <a:moveTo>
                  <a:pt x="60744" y="15138"/>
                </a:moveTo>
                <a:lnTo>
                  <a:pt x="42964" y="15138"/>
                </a:lnTo>
                <a:lnTo>
                  <a:pt x="25712" y="18353"/>
                </a:lnTo>
                <a:lnTo>
                  <a:pt x="12114" y="27374"/>
                </a:lnTo>
                <a:lnTo>
                  <a:pt x="3200" y="41263"/>
                </a:lnTo>
                <a:lnTo>
                  <a:pt x="0" y="59080"/>
                </a:lnTo>
                <a:lnTo>
                  <a:pt x="3200" y="76876"/>
                </a:lnTo>
                <a:lnTo>
                  <a:pt x="12114" y="90693"/>
                </a:lnTo>
                <a:lnTo>
                  <a:pt x="25712" y="99639"/>
                </a:lnTo>
                <a:lnTo>
                  <a:pt x="42964" y="102819"/>
                </a:lnTo>
                <a:lnTo>
                  <a:pt x="60744" y="102819"/>
                </a:lnTo>
                <a:lnTo>
                  <a:pt x="77998" y="99607"/>
                </a:lnTo>
                <a:lnTo>
                  <a:pt x="91126" y="90906"/>
                </a:lnTo>
                <a:lnTo>
                  <a:pt x="42964" y="90906"/>
                </a:lnTo>
                <a:lnTo>
                  <a:pt x="30327" y="88641"/>
                </a:lnTo>
                <a:lnTo>
                  <a:pt x="21113" y="82197"/>
                </a:lnTo>
                <a:lnTo>
                  <a:pt x="15498" y="72186"/>
                </a:lnTo>
                <a:lnTo>
                  <a:pt x="13588" y="59080"/>
                </a:lnTo>
                <a:lnTo>
                  <a:pt x="15498" y="45856"/>
                </a:lnTo>
                <a:lnTo>
                  <a:pt x="21128" y="35760"/>
                </a:lnTo>
                <a:lnTo>
                  <a:pt x="30349" y="29312"/>
                </a:lnTo>
                <a:lnTo>
                  <a:pt x="42964" y="27050"/>
                </a:lnTo>
                <a:lnTo>
                  <a:pt x="91276" y="27050"/>
                </a:lnTo>
                <a:lnTo>
                  <a:pt x="77998" y="18318"/>
                </a:lnTo>
                <a:lnTo>
                  <a:pt x="60744" y="15138"/>
                </a:lnTo>
                <a:close/>
              </a:path>
              <a:path w="104139" h="117475">
                <a:moveTo>
                  <a:pt x="58762" y="27050"/>
                </a:moveTo>
                <a:lnTo>
                  <a:pt x="45173" y="27050"/>
                </a:lnTo>
                <a:lnTo>
                  <a:pt x="45173" y="90906"/>
                </a:lnTo>
                <a:lnTo>
                  <a:pt x="58762" y="90906"/>
                </a:lnTo>
                <a:lnTo>
                  <a:pt x="58762" y="27050"/>
                </a:lnTo>
                <a:close/>
              </a:path>
              <a:path w="104139" h="117475">
                <a:moveTo>
                  <a:pt x="91276" y="27050"/>
                </a:moveTo>
                <a:lnTo>
                  <a:pt x="60744" y="27050"/>
                </a:lnTo>
                <a:lnTo>
                  <a:pt x="73382" y="29315"/>
                </a:lnTo>
                <a:lnTo>
                  <a:pt x="82600" y="35760"/>
                </a:lnTo>
                <a:lnTo>
                  <a:pt x="88220" y="45771"/>
                </a:lnTo>
                <a:lnTo>
                  <a:pt x="90131" y="58877"/>
                </a:lnTo>
                <a:lnTo>
                  <a:pt x="88220" y="72100"/>
                </a:lnTo>
                <a:lnTo>
                  <a:pt x="82586" y="82197"/>
                </a:lnTo>
                <a:lnTo>
                  <a:pt x="73360" y="88644"/>
                </a:lnTo>
                <a:lnTo>
                  <a:pt x="60744" y="90906"/>
                </a:lnTo>
                <a:lnTo>
                  <a:pt x="91126" y="90906"/>
                </a:lnTo>
                <a:lnTo>
                  <a:pt x="91600" y="90592"/>
                </a:lnTo>
                <a:lnTo>
                  <a:pt x="100518" y="76705"/>
                </a:lnTo>
                <a:lnTo>
                  <a:pt x="103720" y="58877"/>
                </a:lnTo>
                <a:lnTo>
                  <a:pt x="100518" y="41080"/>
                </a:lnTo>
                <a:lnTo>
                  <a:pt x="91600" y="27263"/>
                </a:lnTo>
                <a:lnTo>
                  <a:pt x="91276" y="27050"/>
                </a:lnTo>
                <a:close/>
              </a:path>
              <a:path w="104139" h="117475">
                <a:moveTo>
                  <a:pt x="58762" y="0"/>
                </a:moveTo>
                <a:lnTo>
                  <a:pt x="45173" y="0"/>
                </a:lnTo>
                <a:lnTo>
                  <a:pt x="45173" y="15138"/>
                </a:lnTo>
                <a:lnTo>
                  <a:pt x="58762" y="15138"/>
                </a:lnTo>
                <a:lnTo>
                  <a:pt x="587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3235717" y="2870441"/>
            <a:ext cx="378460" cy="114300"/>
            <a:chOff x="3235717" y="2870441"/>
            <a:chExt cx="378460" cy="114300"/>
          </a:xfrm>
        </p:grpSpPr>
        <p:sp>
          <p:nvSpPr>
            <p:cNvPr id="51" name="object 51"/>
            <p:cNvSpPr/>
            <p:nvPr/>
          </p:nvSpPr>
          <p:spPr>
            <a:xfrm>
              <a:off x="3235717" y="2904426"/>
              <a:ext cx="62230" cy="66675"/>
            </a:xfrm>
            <a:custGeom>
              <a:avLst/>
              <a:gdLst/>
              <a:ahLst/>
              <a:cxnLst/>
              <a:rect l="l" t="t" r="r" b="b"/>
              <a:pathLst>
                <a:path w="62229" h="66675">
                  <a:moveTo>
                    <a:pt x="33553" y="0"/>
                  </a:moveTo>
                  <a:lnTo>
                    <a:pt x="22136" y="0"/>
                  </a:lnTo>
                  <a:lnTo>
                    <a:pt x="0" y="32461"/>
                  </a:lnTo>
                  <a:lnTo>
                    <a:pt x="0" y="33985"/>
                  </a:lnTo>
                  <a:lnTo>
                    <a:pt x="22136" y="66446"/>
                  </a:lnTo>
                  <a:lnTo>
                    <a:pt x="33553" y="66446"/>
                  </a:lnTo>
                  <a:lnTo>
                    <a:pt x="12712" y="33223"/>
                  </a:lnTo>
                  <a:lnTo>
                    <a:pt x="33553" y="0"/>
                  </a:lnTo>
                  <a:close/>
                </a:path>
                <a:path w="62229" h="66675">
                  <a:moveTo>
                    <a:pt x="61607" y="0"/>
                  </a:moveTo>
                  <a:lnTo>
                    <a:pt x="50203" y="0"/>
                  </a:lnTo>
                  <a:lnTo>
                    <a:pt x="28054" y="32461"/>
                  </a:lnTo>
                  <a:lnTo>
                    <a:pt x="28054" y="33985"/>
                  </a:lnTo>
                  <a:lnTo>
                    <a:pt x="50203" y="66446"/>
                  </a:lnTo>
                  <a:lnTo>
                    <a:pt x="61607" y="66446"/>
                  </a:lnTo>
                  <a:lnTo>
                    <a:pt x="40792" y="33223"/>
                  </a:lnTo>
                  <a:lnTo>
                    <a:pt x="616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322318" y="2871940"/>
              <a:ext cx="76111" cy="1108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420350" y="2870441"/>
              <a:ext cx="193408" cy="11386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4434965" y="2904426"/>
            <a:ext cx="61594" cy="66675"/>
          </a:xfrm>
          <a:custGeom>
            <a:avLst/>
            <a:gdLst/>
            <a:ahLst/>
            <a:cxnLst/>
            <a:rect l="l" t="t" r="r" b="b"/>
            <a:pathLst>
              <a:path w="61595" h="66675">
                <a:moveTo>
                  <a:pt x="11404" y="0"/>
                </a:moveTo>
                <a:lnTo>
                  <a:pt x="0" y="0"/>
                </a:lnTo>
                <a:lnTo>
                  <a:pt x="20815" y="33223"/>
                </a:lnTo>
                <a:lnTo>
                  <a:pt x="0" y="66446"/>
                </a:lnTo>
                <a:lnTo>
                  <a:pt x="11404" y="66446"/>
                </a:lnTo>
                <a:lnTo>
                  <a:pt x="33553" y="33985"/>
                </a:lnTo>
                <a:lnTo>
                  <a:pt x="33553" y="32461"/>
                </a:lnTo>
                <a:lnTo>
                  <a:pt x="11404" y="0"/>
                </a:lnTo>
                <a:close/>
              </a:path>
              <a:path w="61595" h="66675">
                <a:moveTo>
                  <a:pt x="39471" y="0"/>
                </a:moveTo>
                <a:lnTo>
                  <a:pt x="28054" y="0"/>
                </a:lnTo>
                <a:lnTo>
                  <a:pt x="48894" y="33223"/>
                </a:lnTo>
                <a:lnTo>
                  <a:pt x="28054" y="66446"/>
                </a:lnTo>
                <a:lnTo>
                  <a:pt x="39471" y="66446"/>
                </a:lnTo>
                <a:lnTo>
                  <a:pt x="61594" y="33985"/>
                </a:lnTo>
                <a:lnTo>
                  <a:pt x="61594" y="32461"/>
                </a:lnTo>
                <a:lnTo>
                  <a:pt x="3947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12445" y="2902471"/>
            <a:ext cx="20320" cy="81280"/>
          </a:xfrm>
          <a:custGeom>
            <a:avLst/>
            <a:gdLst/>
            <a:ahLst/>
            <a:cxnLst/>
            <a:rect l="l" t="t" r="r" b="b"/>
            <a:pathLst>
              <a:path w="20320" h="81280">
                <a:moveTo>
                  <a:pt x="15303" y="61696"/>
                </a:moveTo>
                <a:lnTo>
                  <a:pt x="4445" y="61696"/>
                </a:lnTo>
                <a:lnTo>
                  <a:pt x="0" y="66090"/>
                </a:lnTo>
                <a:lnTo>
                  <a:pt x="0" y="76809"/>
                </a:lnTo>
                <a:lnTo>
                  <a:pt x="4445" y="81178"/>
                </a:lnTo>
                <a:lnTo>
                  <a:pt x="15303" y="81178"/>
                </a:lnTo>
                <a:lnTo>
                  <a:pt x="19735" y="76809"/>
                </a:lnTo>
                <a:lnTo>
                  <a:pt x="19735" y="66090"/>
                </a:lnTo>
                <a:lnTo>
                  <a:pt x="15303" y="61696"/>
                </a:lnTo>
                <a:close/>
              </a:path>
              <a:path w="20320" h="81280">
                <a:moveTo>
                  <a:pt x="15303" y="0"/>
                </a:moveTo>
                <a:lnTo>
                  <a:pt x="4445" y="0"/>
                </a:lnTo>
                <a:lnTo>
                  <a:pt x="0" y="4394"/>
                </a:lnTo>
                <a:lnTo>
                  <a:pt x="0" y="15087"/>
                </a:lnTo>
                <a:lnTo>
                  <a:pt x="4445" y="19481"/>
                </a:lnTo>
                <a:lnTo>
                  <a:pt x="15303" y="19481"/>
                </a:lnTo>
                <a:lnTo>
                  <a:pt x="19735" y="15087"/>
                </a:lnTo>
                <a:lnTo>
                  <a:pt x="19735" y="4394"/>
                </a:lnTo>
                <a:lnTo>
                  <a:pt x="153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2039250" y="2870441"/>
            <a:ext cx="551180" cy="139700"/>
            <a:chOff x="2039250" y="2870441"/>
            <a:chExt cx="551180" cy="139700"/>
          </a:xfrm>
        </p:grpSpPr>
        <p:sp>
          <p:nvSpPr>
            <p:cNvPr id="57" name="object 57"/>
            <p:cNvSpPr/>
            <p:nvPr/>
          </p:nvSpPr>
          <p:spPr>
            <a:xfrm>
              <a:off x="2039250" y="2870441"/>
              <a:ext cx="426084" cy="139700"/>
            </a:xfrm>
            <a:custGeom>
              <a:avLst/>
              <a:gdLst/>
              <a:ahLst/>
              <a:cxnLst/>
              <a:rect l="l" t="t" r="r" b="b"/>
              <a:pathLst>
                <a:path w="426085" h="139700">
                  <a:moveTo>
                    <a:pt x="96494" y="112344"/>
                  </a:moveTo>
                  <a:lnTo>
                    <a:pt x="84810" y="80949"/>
                  </a:lnTo>
                  <a:lnTo>
                    <a:pt x="80378" y="69037"/>
                  </a:lnTo>
                  <a:lnTo>
                    <a:pt x="66662" y="32169"/>
                  </a:lnTo>
                  <a:lnTo>
                    <a:pt x="66662" y="69037"/>
                  </a:lnTo>
                  <a:lnTo>
                    <a:pt x="29845" y="69037"/>
                  </a:lnTo>
                  <a:lnTo>
                    <a:pt x="47815" y="19050"/>
                  </a:lnTo>
                  <a:lnTo>
                    <a:pt x="48679" y="19050"/>
                  </a:lnTo>
                  <a:lnTo>
                    <a:pt x="66662" y="69037"/>
                  </a:lnTo>
                  <a:lnTo>
                    <a:pt x="66662" y="32169"/>
                  </a:lnTo>
                  <a:lnTo>
                    <a:pt x="61785" y="19050"/>
                  </a:lnTo>
                  <a:lnTo>
                    <a:pt x="55270" y="1498"/>
                  </a:lnTo>
                  <a:lnTo>
                    <a:pt x="41249" y="1498"/>
                  </a:lnTo>
                  <a:lnTo>
                    <a:pt x="0" y="112344"/>
                  </a:lnTo>
                  <a:lnTo>
                    <a:pt x="14262" y="112344"/>
                  </a:lnTo>
                  <a:lnTo>
                    <a:pt x="25552" y="80949"/>
                  </a:lnTo>
                  <a:lnTo>
                    <a:pt x="70967" y="80949"/>
                  </a:lnTo>
                  <a:lnTo>
                    <a:pt x="82232" y="112344"/>
                  </a:lnTo>
                  <a:lnTo>
                    <a:pt x="96494" y="112344"/>
                  </a:lnTo>
                  <a:close/>
                </a:path>
                <a:path w="426085" h="139700">
                  <a:moveTo>
                    <a:pt x="204393" y="36144"/>
                  </a:moveTo>
                  <a:lnTo>
                    <a:pt x="198742" y="20916"/>
                  </a:lnTo>
                  <a:lnTo>
                    <a:pt x="188709" y="9550"/>
                  </a:lnTo>
                  <a:lnTo>
                    <a:pt x="175209" y="2451"/>
                  </a:lnTo>
                  <a:lnTo>
                    <a:pt x="159207" y="0"/>
                  </a:lnTo>
                  <a:lnTo>
                    <a:pt x="139344" y="3962"/>
                  </a:lnTo>
                  <a:lnTo>
                    <a:pt x="123659" y="15316"/>
                  </a:lnTo>
                  <a:lnTo>
                    <a:pt x="113347" y="33235"/>
                  </a:lnTo>
                  <a:lnTo>
                    <a:pt x="109651" y="56921"/>
                  </a:lnTo>
                  <a:lnTo>
                    <a:pt x="113347" y="80619"/>
                  </a:lnTo>
                  <a:lnTo>
                    <a:pt x="123659" y="98552"/>
                  </a:lnTo>
                  <a:lnTo>
                    <a:pt x="139344" y="109905"/>
                  </a:lnTo>
                  <a:lnTo>
                    <a:pt x="159207" y="113868"/>
                  </a:lnTo>
                  <a:lnTo>
                    <a:pt x="175209" y="111417"/>
                  </a:lnTo>
                  <a:lnTo>
                    <a:pt x="188709" y="104317"/>
                  </a:lnTo>
                  <a:lnTo>
                    <a:pt x="198742" y="92951"/>
                  </a:lnTo>
                  <a:lnTo>
                    <a:pt x="204393" y="77698"/>
                  </a:lnTo>
                  <a:lnTo>
                    <a:pt x="190779" y="77698"/>
                  </a:lnTo>
                  <a:lnTo>
                    <a:pt x="186563" y="87871"/>
                  </a:lnTo>
                  <a:lnTo>
                    <a:pt x="179362" y="95262"/>
                  </a:lnTo>
                  <a:lnTo>
                    <a:pt x="169976" y="99771"/>
                  </a:lnTo>
                  <a:lnTo>
                    <a:pt x="159207" y="101295"/>
                  </a:lnTo>
                  <a:lnTo>
                    <a:pt x="144907" y="98412"/>
                  </a:lnTo>
                  <a:lnTo>
                    <a:pt x="133350" y="89916"/>
                  </a:lnTo>
                  <a:lnTo>
                    <a:pt x="125615" y="76009"/>
                  </a:lnTo>
                  <a:lnTo>
                    <a:pt x="122809" y="56921"/>
                  </a:lnTo>
                  <a:lnTo>
                    <a:pt x="125615" y="37858"/>
                  </a:lnTo>
                  <a:lnTo>
                    <a:pt x="133350" y="23952"/>
                  </a:lnTo>
                  <a:lnTo>
                    <a:pt x="144907" y="15443"/>
                  </a:lnTo>
                  <a:lnTo>
                    <a:pt x="159207" y="12547"/>
                  </a:lnTo>
                  <a:lnTo>
                    <a:pt x="169976" y="14084"/>
                  </a:lnTo>
                  <a:lnTo>
                    <a:pt x="179362" y="18592"/>
                  </a:lnTo>
                  <a:lnTo>
                    <a:pt x="186563" y="25984"/>
                  </a:lnTo>
                  <a:lnTo>
                    <a:pt x="190779" y="36144"/>
                  </a:lnTo>
                  <a:lnTo>
                    <a:pt x="204393" y="36144"/>
                  </a:lnTo>
                  <a:close/>
                </a:path>
                <a:path w="426085" h="139700">
                  <a:moveTo>
                    <a:pt x="313143" y="112344"/>
                  </a:moveTo>
                  <a:lnTo>
                    <a:pt x="301459" y="80949"/>
                  </a:lnTo>
                  <a:lnTo>
                    <a:pt x="297040" y="69037"/>
                  </a:lnTo>
                  <a:lnTo>
                    <a:pt x="283324" y="32169"/>
                  </a:lnTo>
                  <a:lnTo>
                    <a:pt x="283324" y="69037"/>
                  </a:lnTo>
                  <a:lnTo>
                    <a:pt x="246507" y="69037"/>
                  </a:lnTo>
                  <a:lnTo>
                    <a:pt x="264464" y="19050"/>
                  </a:lnTo>
                  <a:lnTo>
                    <a:pt x="265341" y="19050"/>
                  </a:lnTo>
                  <a:lnTo>
                    <a:pt x="283324" y="69037"/>
                  </a:lnTo>
                  <a:lnTo>
                    <a:pt x="283324" y="32169"/>
                  </a:lnTo>
                  <a:lnTo>
                    <a:pt x="278447" y="19050"/>
                  </a:lnTo>
                  <a:lnTo>
                    <a:pt x="271932" y="1498"/>
                  </a:lnTo>
                  <a:lnTo>
                    <a:pt x="257898" y="1498"/>
                  </a:lnTo>
                  <a:lnTo>
                    <a:pt x="216662" y="112344"/>
                  </a:lnTo>
                  <a:lnTo>
                    <a:pt x="230911" y="112344"/>
                  </a:lnTo>
                  <a:lnTo>
                    <a:pt x="242214" y="80949"/>
                  </a:lnTo>
                  <a:lnTo>
                    <a:pt x="287629" y="80949"/>
                  </a:lnTo>
                  <a:lnTo>
                    <a:pt x="298894" y="112344"/>
                  </a:lnTo>
                  <a:lnTo>
                    <a:pt x="313143" y="112344"/>
                  </a:lnTo>
                  <a:close/>
                </a:path>
                <a:path w="426085" h="139700">
                  <a:moveTo>
                    <a:pt x="426085" y="100431"/>
                  </a:moveTo>
                  <a:lnTo>
                    <a:pt x="413143" y="100431"/>
                  </a:lnTo>
                  <a:lnTo>
                    <a:pt x="413143" y="13411"/>
                  </a:lnTo>
                  <a:lnTo>
                    <a:pt x="413143" y="1498"/>
                  </a:lnTo>
                  <a:lnTo>
                    <a:pt x="400202" y="1498"/>
                  </a:lnTo>
                  <a:lnTo>
                    <a:pt x="400202" y="13411"/>
                  </a:lnTo>
                  <a:lnTo>
                    <a:pt x="400202" y="100431"/>
                  </a:lnTo>
                  <a:lnTo>
                    <a:pt x="344500" y="100431"/>
                  </a:lnTo>
                  <a:lnTo>
                    <a:pt x="349135" y="91224"/>
                  </a:lnTo>
                  <a:lnTo>
                    <a:pt x="352818" y="79476"/>
                  </a:lnTo>
                  <a:lnTo>
                    <a:pt x="355460" y="65163"/>
                  </a:lnTo>
                  <a:lnTo>
                    <a:pt x="357009" y="48260"/>
                  </a:lnTo>
                  <a:lnTo>
                    <a:pt x="358762" y="13411"/>
                  </a:lnTo>
                  <a:lnTo>
                    <a:pt x="400202" y="13411"/>
                  </a:lnTo>
                  <a:lnTo>
                    <a:pt x="400202" y="1498"/>
                  </a:lnTo>
                  <a:lnTo>
                    <a:pt x="346481" y="1498"/>
                  </a:lnTo>
                  <a:lnTo>
                    <a:pt x="344068" y="48260"/>
                  </a:lnTo>
                  <a:lnTo>
                    <a:pt x="341998" y="68897"/>
                  </a:lnTo>
                  <a:lnTo>
                    <a:pt x="338391" y="83769"/>
                  </a:lnTo>
                  <a:lnTo>
                    <a:pt x="333679" y="93929"/>
                  </a:lnTo>
                  <a:lnTo>
                    <a:pt x="328295" y="100431"/>
                  </a:lnTo>
                  <a:lnTo>
                    <a:pt x="321043" y="100431"/>
                  </a:lnTo>
                  <a:lnTo>
                    <a:pt x="321043" y="139192"/>
                  </a:lnTo>
                  <a:lnTo>
                    <a:pt x="333984" y="139192"/>
                  </a:lnTo>
                  <a:lnTo>
                    <a:pt x="333984" y="112344"/>
                  </a:lnTo>
                  <a:lnTo>
                    <a:pt x="413143" y="112344"/>
                  </a:lnTo>
                  <a:lnTo>
                    <a:pt x="413143" y="138963"/>
                  </a:lnTo>
                  <a:lnTo>
                    <a:pt x="426085" y="138963"/>
                  </a:lnTo>
                  <a:lnTo>
                    <a:pt x="426085" y="112344"/>
                  </a:lnTo>
                  <a:lnTo>
                    <a:pt x="426085" y="1004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485947" y="2871940"/>
              <a:ext cx="103936" cy="11084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2656140" y="2870441"/>
            <a:ext cx="94729" cy="11386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object 60"/>
          <p:cNvGrpSpPr/>
          <p:nvPr/>
        </p:nvGrpSpPr>
        <p:grpSpPr>
          <a:xfrm>
            <a:off x="2772789" y="2871940"/>
            <a:ext cx="279400" cy="111125"/>
            <a:chOff x="2772789" y="2871940"/>
            <a:chExt cx="279400" cy="111125"/>
          </a:xfrm>
        </p:grpSpPr>
        <p:sp>
          <p:nvSpPr>
            <p:cNvPr id="61" name="object 61"/>
            <p:cNvSpPr/>
            <p:nvPr/>
          </p:nvSpPr>
          <p:spPr>
            <a:xfrm>
              <a:off x="2865105" y="2871940"/>
              <a:ext cx="76098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772789" y="2871940"/>
              <a:ext cx="68643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3124" y="2871940"/>
              <a:ext cx="89052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/>
          <p:nvPr/>
        </p:nvSpPr>
        <p:spPr>
          <a:xfrm>
            <a:off x="4565001" y="2871940"/>
            <a:ext cx="78092" cy="11084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79342" y="2871940"/>
            <a:ext cx="89052" cy="11084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" name="object 66"/>
          <p:cNvGrpSpPr/>
          <p:nvPr/>
        </p:nvGrpSpPr>
        <p:grpSpPr>
          <a:xfrm>
            <a:off x="4665419" y="2871940"/>
            <a:ext cx="145415" cy="111125"/>
            <a:chOff x="4665419" y="2871940"/>
            <a:chExt cx="145415" cy="111125"/>
          </a:xfrm>
        </p:grpSpPr>
        <p:sp>
          <p:nvSpPr>
            <p:cNvPr id="67" name="object 67"/>
            <p:cNvSpPr/>
            <p:nvPr/>
          </p:nvSpPr>
          <p:spPr>
            <a:xfrm>
              <a:off x="4665419" y="2871940"/>
              <a:ext cx="103949" cy="11084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796788" y="2883916"/>
              <a:ext cx="13970" cy="99060"/>
            </a:xfrm>
            <a:custGeom>
              <a:avLst/>
              <a:gdLst/>
              <a:ahLst/>
              <a:cxnLst/>
              <a:rect l="l" t="t" r="r" b="b"/>
              <a:pathLst>
                <a:path w="13970" h="99060">
                  <a:moveTo>
                    <a:pt x="0" y="99060"/>
                  </a:moveTo>
                  <a:lnTo>
                    <a:pt x="13588" y="99060"/>
                  </a:lnTo>
                  <a:lnTo>
                    <a:pt x="13588" y="0"/>
                  </a:lnTo>
                  <a:lnTo>
                    <a:pt x="0" y="0"/>
                  </a:lnTo>
                  <a:lnTo>
                    <a:pt x="0" y="990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4796788" y="2870441"/>
            <a:ext cx="991235" cy="114300"/>
            <a:chOff x="4796788" y="2870441"/>
            <a:chExt cx="991235" cy="114300"/>
          </a:xfrm>
        </p:grpSpPr>
        <p:sp>
          <p:nvSpPr>
            <p:cNvPr id="70" name="object 70"/>
            <p:cNvSpPr/>
            <p:nvPr/>
          </p:nvSpPr>
          <p:spPr>
            <a:xfrm>
              <a:off x="4796788" y="2872486"/>
              <a:ext cx="83820" cy="110489"/>
            </a:xfrm>
            <a:custGeom>
              <a:avLst/>
              <a:gdLst/>
              <a:ahLst/>
              <a:cxnLst/>
              <a:rect l="l" t="t" r="r" b="b"/>
              <a:pathLst>
                <a:path w="83820" h="110489">
                  <a:moveTo>
                    <a:pt x="83781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70167" y="11430"/>
                  </a:lnTo>
                  <a:lnTo>
                    <a:pt x="70167" y="110490"/>
                  </a:lnTo>
                  <a:lnTo>
                    <a:pt x="83781" y="110490"/>
                  </a:lnTo>
                  <a:lnTo>
                    <a:pt x="83781" y="11430"/>
                  </a:lnTo>
                  <a:lnTo>
                    <a:pt x="8378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903595" y="2870441"/>
              <a:ext cx="204787" cy="11386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135561" y="2871940"/>
              <a:ext cx="185724" cy="11084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348451" y="2870441"/>
              <a:ext cx="439013" cy="11386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3680217" y="2883916"/>
            <a:ext cx="13970" cy="99060"/>
          </a:xfrm>
          <a:custGeom>
            <a:avLst/>
            <a:gdLst/>
            <a:ahLst/>
            <a:cxnLst/>
            <a:rect l="l" t="t" r="r" b="b"/>
            <a:pathLst>
              <a:path w="13970" h="99060">
                <a:moveTo>
                  <a:pt x="0" y="99060"/>
                </a:moveTo>
                <a:lnTo>
                  <a:pt x="13576" y="99060"/>
                </a:lnTo>
                <a:lnTo>
                  <a:pt x="13576" y="0"/>
                </a:lnTo>
                <a:lnTo>
                  <a:pt x="0" y="0"/>
                </a:lnTo>
                <a:lnTo>
                  <a:pt x="0" y="9906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object 75"/>
          <p:cNvGrpSpPr/>
          <p:nvPr/>
        </p:nvGrpSpPr>
        <p:grpSpPr>
          <a:xfrm>
            <a:off x="3680217" y="2870441"/>
            <a:ext cx="736600" cy="114300"/>
            <a:chOff x="3680217" y="2870441"/>
            <a:chExt cx="736600" cy="114300"/>
          </a:xfrm>
        </p:grpSpPr>
        <p:sp>
          <p:nvSpPr>
            <p:cNvPr id="76" name="object 76"/>
            <p:cNvSpPr/>
            <p:nvPr/>
          </p:nvSpPr>
          <p:spPr>
            <a:xfrm>
              <a:off x="3680217" y="2872486"/>
              <a:ext cx="83820" cy="110489"/>
            </a:xfrm>
            <a:custGeom>
              <a:avLst/>
              <a:gdLst/>
              <a:ahLst/>
              <a:cxnLst/>
              <a:rect l="l" t="t" r="r" b="b"/>
              <a:pathLst>
                <a:path w="83820" h="110489">
                  <a:moveTo>
                    <a:pt x="83769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70154" y="11430"/>
                  </a:lnTo>
                  <a:lnTo>
                    <a:pt x="70154" y="110490"/>
                  </a:lnTo>
                  <a:lnTo>
                    <a:pt x="83769" y="110490"/>
                  </a:lnTo>
                  <a:lnTo>
                    <a:pt x="83769" y="11430"/>
                  </a:lnTo>
                  <a:lnTo>
                    <a:pt x="837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791380" y="2870441"/>
              <a:ext cx="192747" cy="11386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006925" y="2871940"/>
              <a:ext cx="291871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321592" y="2870441"/>
              <a:ext cx="95250" cy="114300"/>
            </a:xfrm>
            <a:custGeom>
              <a:avLst/>
              <a:gdLst/>
              <a:ahLst/>
              <a:cxnLst/>
              <a:rect l="l" t="t" r="r" b="b"/>
              <a:pathLst>
                <a:path w="95250" h="114300">
                  <a:moveTo>
                    <a:pt x="49542" y="0"/>
                  </a:moveTo>
                  <a:lnTo>
                    <a:pt x="29692" y="3961"/>
                  </a:lnTo>
                  <a:lnTo>
                    <a:pt x="14008" y="15306"/>
                  </a:lnTo>
                  <a:lnTo>
                    <a:pt x="3704" y="33229"/>
                  </a:lnTo>
                  <a:lnTo>
                    <a:pt x="0" y="56921"/>
                  </a:lnTo>
                  <a:lnTo>
                    <a:pt x="3704" y="80617"/>
                  </a:lnTo>
                  <a:lnTo>
                    <a:pt x="14008" y="98548"/>
                  </a:lnTo>
                  <a:lnTo>
                    <a:pt x="29692" y="109903"/>
                  </a:lnTo>
                  <a:lnTo>
                    <a:pt x="49542" y="113868"/>
                  </a:lnTo>
                  <a:lnTo>
                    <a:pt x="65548" y="111413"/>
                  </a:lnTo>
                  <a:lnTo>
                    <a:pt x="79046" y="104308"/>
                  </a:lnTo>
                  <a:lnTo>
                    <a:pt x="89088" y="92940"/>
                  </a:lnTo>
                  <a:lnTo>
                    <a:pt x="94729" y="77698"/>
                  </a:lnTo>
                  <a:lnTo>
                    <a:pt x="81114" y="77698"/>
                  </a:lnTo>
                  <a:lnTo>
                    <a:pt x="76903" y="87868"/>
                  </a:lnTo>
                  <a:lnTo>
                    <a:pt x="69700" y="95259"/>
                  </a:lnTo>
                  <a:lnTo>
                    <a:pt x="60312" y="99769"/>
                  </a:lnTo>
                  <a:lnTo>
                    <a:pt x="49542" y="101295"/>
                  </a:lnTo>
                  <a:lnTo>
                    <a:pt x="35250" y="98412"/>
                  </a:lnTo>
                  <a:lnTo>
                    <a:pt x="23695" y="89909"/>
                  </a:lnTo>
                  <a:lnTo>
                    <a:pt x="15963" y="76006"/>
                  </a:lnTo>
                  <a:lnTo>
                    <a:pt x="13144" y="56921"/>
                  </a:lnTo>
                  <a:lnTo>
                    <a:pt x="15963" y="37847"/>
                  </a:lnTo>
                  <a:lnTo>
                    <a:pt x="23695" y="23942"/>
                  </a:lnTo>
                  <a:lnTo>
                    <a:pt x="35250" y="15434"/>
                  </a:lnTo>
                  <a:lnTo>
                    <a:pt x="49542" y="12547"/>
                  </a:lnTo>
                  <a:lnTo>
                    <a:pt x="60312" y="14073"/>
                  </a:lnTo>
                  <a:lnTo>
                    <a:pt x="69700" y="18583"/>
                  </a:lnTo>
                  <a:lnTo>
                    <a:pt x="76903" y="25974"/>
                  </a:lnTo>
                  <a:lnTo>
                    <a:pt x="81114" y="36144"/>
                  </a:lnTo>
                  <a:lnTo>
                    <a:pt x="94729" y="36144"/>
                  </a:lnTo>
                  <a:lnTo>
                    <a:pt x="89088" y="20906"/>
                  </a:lnTo>
                  <a:lnTo>
                    <a:pt x="79046" y="9547"/>
                  </a:lnTo>
                  <a:lnTo>
                    <a:pt x="65548" y="2450"/>
                  </a:lnTo>
                  <a:lnTo>
                    <a:pt x="4954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/>
          <p:nvPr/>
        </p:nvSpPr>
        <p:spPr>
          <a:xfrm>
            <a:off x="2058376" y="3120923"/>
            <a:ext cx="106121" cy="11083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4134725" y="3119425"/>
            <a:ext cx="516255" cy="114300"/>
            <a:chOff x="4134725" y="3119425"/>
            <a:chExt cx="516255" cy="114300"/>
          </a:xfrm>
        </p:grpSpPr>
        <p:sp>
          <p:nvSpPr>
            <p:cNvPr id="82" name="object 82"/>
            <p:cNvSpPr/>
            <p:nvPr/>
          </p:nvSpPr>
          <p:spPr>
            <a:xfrm>
              <a:off x="4134725" y="3119425"/>
              <a:ext cx="69773" cy="112331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228921" y="3119425"/>
              <a:ext cx="72910" cy="11385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323421" y="3119425"/>
              <a:ext cx="74968" cy="11385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418151" y="3119425"/>
              <a:ext cx="74968" cy="11385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519179" y="3154794"/>
              <a:ext cx="68237" cy="6733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613527" y="3120923"/>
              <a:ext cx="37465" cy="111125"/>
            </a:xfrm>
            <a:custGeom>
              <a:avLst/>
              <a:gdLst/>
              <a:ahLst/>
              <a:cxnLst/>
              <a:rect l="l" t="t" r="r" b="b"/>
              <a:pathLst>
                <a:path w="37464" h="111125">
                  <a:moveTo>
                    <a:pt x="37198" y="0"/>
                  </a:moveTo>
                  <a:lnTo>
                    <a:pt x="26530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6288" y="10604"/>
                  </a:lnTo>
                  <a:lnTo>
                    <a:pt x="26962" y="10604"/>
                  </a:lnTo>
                  <a:lnTo>
                    <a:pt x="26962" y="110832"/>
                  </a:lnTo>
                  <a:lnTo>
                    <a:pt x="37198" y="110832"/>
                  </a:lnTo>
                  <a:lnTo>
                    <a:pt x="371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4776506" y="3119425"/>
            <a:ext cx="170180" cy="114300"/>
            <a:chOff x="4776506" y="3119425"/>
            <a:chExt cx="170180" cy="114300"/>
          </a:xfrm>
        </p:grpSpPr>
        <p:sp>
          <p:nvSpPr>
            <p:cNvPr id="89" name="object 89"/>
            <p:cNvSpPr/>
            <p:nvPr/>
          </p:nvSpPr>
          <p:spPr>
            <a:xfrm>
              <a:off x="4776506" y="3119425"/>
              <a:ext cx="74980" cy="11385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871248" y="3119425"/>
              <a:ext cx="74968" cy="11385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1" name="object 91"/>
          <p:cNvGrpSpPr/>
          <p:nvPr/>
        </p:nvGrpSpPr>
        <p:grpSpPr>
          <a:xfrm>
            <a:off x="2183725" y="3093199"/>
            <a:ext cx="1217930" cy="140335"/>
            <a:chOff x="2183725" y="3093199"/>
            <a:chExt cx="1217930" cy="140335"/>
          </a:xfrm>
        </p:grpSpPr>
        <p:sp>
          <p:nvSpPr>
            <p:cNvPr id="92" name="object 92"/>
            <p:cNvSpPr/>
            <p:nvPr/>
          </p:nvSpPr>
          <p:spPr>
            <a:xfrm>
              <a:off x="2183725" y="3120923"/>
              <a:ext cx="92646" cy="110832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295638" y="3119425"/>
              <a:ext cx="184543" cy="11385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504324" y="3120923"/>
              <a:ext cx="87426" cy="110832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621596" y="3120923"/>
              <a:ext cx="106121" cy="110832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746932" y="3120923"/>
              <a:ext cx="191681" cy="110832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968433" y="3120923"/>
              <a:ext cx="77393" cy="110832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069296" y="3120923"/>
              <a:ext cx="84175" cy="110832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183317" y="3120923"/>
              <a:ext cx="100863" cy="110832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14025" y="3093199"/>
              <a:ext cx="87414" cy="138557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1" name="object 101"/>
          <p:cNvGrpSpPr/>
          <p:nvPr/>
        </p:nvGrpSpPr>
        <p:grpSpPr>
          <a:xfrm>
            <a:off x="3474718" y="3119425"/>
            <a:ext cx="594995" cy="114300"/>
            <a:chOff x="3474718" y="3119425"/>
            <a:chExt cx="594995" cy="114300"/>
          </a:xfrm>
        </p:grpSpPr>
        <p:sp>
          <p:nvSpPr>
            <p:cNvPr id="102" name="object 102"/>
            <p:cNvSpPr/>
            <p:nvPr/>
          </p:nvSpPr>
          <p:spPr>
            <a:xfrm>
              <a:off x="3474718" y="3119425"/>
              <a:ext cx="268300" cy="11385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769638" y="3120923"/>
              <a:ext cx="106133" cy="110832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5591" y="3120923"/>
              <a:ext cx="66192" cy="110832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997184" y="3120923"/>
              <a:ext cx="72402" cy="110832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/>
          <p:nvPr/>
        </p:nvSpPr>
        <p:spPr>
          <a:xfrm>
            <a:off x="4684901" y="3119425"/>
            <a:ext cx="69761" cy="11233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5012421" y="3148622"/>
            <a:ext cx="202565" cy="83185"/>
            <a:chOff x="5012421" y="3148622"/>
            <a:chExt cx="202565" cy="83185"/>
          </a:xfrm>
        </p:grpSpPr>
        <p:sp>
          <p:nvSpPr>
            <p:cNvPr id="108" name="object 108"/>
            <p:cNvSpPr/>
            <p:nvPr/>
          </p:nvSpPr>
          <p:spPr>
            <a:xfrm>
              <a:off x="5012421" y="3148622"/>
              <a:ext cx="88036" cy="83134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126391" y="3148622"/>
              <a:ext cx="88036" cy="83134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0" name="object 110"/>
          <p:cNvSpPr/>
          <p:nvPr/>
        </p:nvSpPr>
        <p:spPr>
          <a:xfrm>
            <a:off x="1935834" y="3167101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1"/>
                </a:lnTo>
                <a:lnTo>
                  <a:pt x="6089" y="6003"/>
                </a:lnTo>
                <a:lnTo>
                  <a:pt x="1633" y="12515"/>
                </a:lnTo>
                <a:lnTo>
                  <a:pt x="0" y="20485"/>
                </a:lnTo>
                <a:lnTo>
                  <a:pt x="1655" y="28471"/>
                </a:lnTo>
                <a:lnTo>
                  <a:pt x="6108" y="34994"/>
                </a:lnTo>
                <a:lnTo>
                  <a:pt x="12705" y="39394"/>
                </a:lnTo>
                <a:lnTo>
                  <a:pt x="20789" y="41008"/>
                </a:lnTo>
                <a:lnTo>
                  <a:pt x="28852" y="39394"/>
                </a:lnTo>
                <a:lnTo>
                  <a:pt x="35437" y="34994"/>
                </a:lnTo>
                <a:lnTo>
                  <a:pt x="39886" y="28471"/>
                </a:lnTo>
                <a:lnTo>
                  <a:pt x="41541" y="20485"/>
                </a:lnTo>
                <a:lnTo>
                  <a:pt x="39908" y="12515"/>
                </a:lnTo>
                <a:lnTo>
                  <a:pt x="35456" y="6003"/>
                </a:lnTo>
                <a:lnTo>
                  <a:pt x="28859" y="1611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1" name="object 111"/>
          <p:cNvGrpSpPr/>
          <p:nvPr/>
        </p:nvGrpSpPr>
        <p:grpSpPr>
          <a:xfrm>
            <a:off x="2058376" y="3367964"/>
            <a:ext cx="344170" cy="139700"/>
            <a:chOff x="2058376" y="3367964"/>
            <a:chExt cx="344170" cy="139700"/>
          </a:xfrm>
        </p:grpSpPr>
        <p:sp>
          <p:nvSpPr>
            <p:cNvPr id="112" name="object 112"/>
            <p:cNvSpPr/>
            <p:nvPr/>
          </p:nvSpPr>
          <p:spPr>
            <a:xfrm>
              <a:off x="2058376" y="3369894"/>
              <a:ext cx="106121" cy="11084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183725" y="3367964"/>
              <a:ext cx="218401" cy="139674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2465335" y="3368218"/>
            <a:ext cx="142875" cy="114300"/>
            <a:chOff x="2465335" y="3368218"/>
            <a:chExt cx="142875" cy="114300"/>
          </a:xfrm>
        </p:grpSpPr>
        <p:sp>
          <p:nvSpPr>
            <p:cNvPr id="115" name="object 115"/>
            <p:cNvSpPr/>
            <p:nvPr/>
          </p:nvSpPr>
          <p:spPr>
            <a:xfrm>
              <a:off x="2465335" y="3369894"/>
              <a:ext cx="37465" cy="111125"/>
            </a:xfrm>
            <a:custGeom>
              <a:avLst/>
              <a:gdLst/>
              <a:ahLst/>
              <a:cxnLst/>
              <a:rect l="l" t="t" r="r" b="b"/>
              <a:pathLst>
                <a:path w="37464" h="111125">
                  <a:moveTo>
                    <a:pt x="37211" y="0"/>
                  </a:moveTo>
                  <a:lnTo>
                    <a:pt x="26530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6301" y="10617"/>
                  </a:lnTo>
                  <a:lnTo>
                    <a:pt x="26974" y="10617"/>
                  </a:lnTo>
                  <a:lnTo>
                    <a:pt x="26974" y="110845"/>
                  </a:lnTo>
                  <a:lnTo>
                    <a:pt x="37211" y="110845"/>
                  </a:lnTo>
                  <a:lnTo>
                    <a:pt x="372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534956" y="3368218"/>
              <a:ext cx="72631" cy="11404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2832378" y="3368167"/>
            <a:ext cx="142875" cy="114300"/>
            <a:chOff x="2832378" y="3368167"/>
            <a:chExt cx="142875" cy="114300"/>
          </a:xfrm>
        </p:grpSpPr>
        <p:sp>
          <p:nvSpPr>
            <p:cNvPr id="118" name="object 118"/>
            <p:cNvSpPr/>
            <p:nvPr/>
          </p:nvSpPr>
          <p:spPr>
            <a:xfrm>
              <a:off x="2832378" y="3369894"/>
              <a:ext cx="37465" cy="111125"/>
            </a:xfrm>
            <a:custGeom>
              <a:avLst/>
              <a:gdLst/>
              <a:ahLst/>
              <a:cxnLst/>
              <a:rect l="l" t="t" r="r" b="b"/>
              <a:pathLst>
                <a:path w="37464" h="111125">
                  <a:moveTo>
                    <a:pt x="37211" y="0"/>
                  </a:moveTo>
                  <a:lnTo>
                    <a:pt x="26530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6301" y="10617"/>
                  </a:lnTo>
                  <a:lnTo>
                    <a:pt x="26974" y="10617"/>
                  </a:lnTo>
                  <a:lnTo>
                    <a:pt x="26974" y="110845"/>
                  </a:lnTo>
                  <a:lnTo>
                    <a:pt x="37211" y="110845"/>
                  </a:lnTo>
                  <a:lnTo>
                    <a:pt x="372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901999" y="3368167"/>
              <a:ext cx="72631" cy="114096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/>
          <p:nvPr/>
        </p:nvSpPr>
        <p:spPr>
          <a:xfrm>
            <a:off x="2676676" y="3369894"/>
            <a:ext cx="87426" cy="11084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121"/>
          <p:cNvGrpSpPr/>
          <p:nvPr/>
        </p:nvGrpSpPr>
        <p:grpSpPr>
          <a:xfrm>
            <a:off x="3304500" y="3368395"/>
            <a:ext cx="1545590" cy="114300"/>
            <a:chOff x="3304500" y="3368395"/>
            <a:chExt cx="1545590" cy="114300"/>
          </a:xfrm>
        </p:grpSpPr>
        <p:sp>
          <p:nvSpPr>
            <p:cNvPr id="122" name="object 122"/>
            <p:cNvSpPr/>
            <p:nvPr/>
          </p:nvSpPr>
          <p:spPr>
            <a:xfrm>
              <a:off x="3304500" y="3369894"/>
              <a:ext cx="90347" cy="110845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414076" y="3369894"/>
              <a:ext cx="92646" cy="110845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525988" y="3369894"/>
              <a:ext cx="106133" cy="110845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661942" y="3369894"/>
              <a:ext cx="87426" cy="11084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779213" y="3369894"/>
              <a:ext cx="84175" cy="11084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893234" y="3369894"/>
              <a:ext cx="87426" cy="11084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010506" y="3369894"/>
              <a:ext cx="72402" cy="110845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101997" y="3368395"/>
              <a:ext cx="97078" cy="113868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223879" y="3369894"/>
              <a:ext cx="181965" cy="110845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425123" y="3369894"/>
              <a:ext cx="84188" cy="110845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539143" y="3369894"/>
              <a:ext cx="84188" cy="11084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653177" y="3369894"/>
              <a:ext cx="100850" cy="110845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783872" y="3369894"/>
              <a:ext cx="66205" cy="11084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/>
          <p:nvPr/>
        </p:nvSpPr>
        <p:spPr>
          <a:xfrm>
            <a:off x="4913857" y="3368395"/>
            <a:ext cx="92963" cy="11386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6" name="object 136"/>
          <p:cNvGrpSpPr/>
          <p:nvPr/>
        </p:nvGrpSpPr>
        <p:grpSpPr>
          <a:xfrm>
            <a:off x="5069330" y="3342183"/>
            <a:ext cx="838200" cy="140335"/>
            <a:chOff x="5069330" y="3342183"/>
            <a:chExt cx="838200" cy="140335"/>
          </a:xfrm>
        </p:grpSpPr>
        <p:sp>
          <p:nvSpPr>
            <p:cNvPr id="137" name="object 137"/>
            <p:cNvSpPr/>
            <p:nvPr/>
          </p:nvSpPr>
          <p:spPr>
            <a:xfrm>
              <a:off x="5069330" y="3368396"/>
              <a:ext cx="97078" cy="113868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191212" y="3369894"/>
              <a:ext cx="77393" cy="110845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293333" y="3369894"/>
              <a:ext cx="272427" cy="110921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588824" y="3369894"/>
              <a:ext cx="84175" cy="11084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697803" y="3368396"/>
              <a:ext cx="97078" cy="113868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819684" y="3342183"/>
              <a:ext cx="87426" cy="138556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3" name="object 143"/>
          <p:cNvGrpSpPr/>
          <p:nvPr/>
        </p:nvGrpSpPr>
        <p:grpSpPr>
          <a:xfrm>
            <a:off x="5975336" y="3368395"/>
            <a:ext cx="520700" cy="114300"/>
            <a:chOff x="5975336" y="3368395"/>
            <a:chExt cx="520700" cy="114300"/>
          </a:xfrm>
        </p:grpSpPr>
        <p:sp>
          <p:nvSpPr>
            <p:cNvPr id="144" name="object 144"/>
            <p:cNvSpPr/>
            <p:nvPr/>
          </p:nvSpPr>
          <p:spPr>
            <a:xfrm>
              <a:off x="5975336" y="3368395"/>
              <a:ext cx="306768" cy="113868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306907" y="3369894"/>
              <a:ext cx="72389" cy="110845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398385" y="3368395"/>
              <a:ext cx="97078" cy="113868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7" name="object 147"/>
          <p:cNvGrpSpPr/>
          <p:nvPr/>
        </p:nvGrpSpPr>
        <p:grpSpPr>
          <a:xfrm>
            <a:off x="6520267" y="3369894"/>
            <a:ext cx="215265" cy="111125"/>
            <a:chOff x="6520267" y="3369894"/>
            <a:chExt cx="215265" cy="111125"/>
          </a:xfrm>
        </p:grpSpPr>
        <p:sp>
          <p:nvSpPr>
            <p:cNvPr id="148" name="object 148"/>
            <p:cNvSpPr/>
            <p:nvPr/>
          </p:nvSpPr>
          <p:spPr>
            <a:xfrm>
              <a:off x="6634288" y="3369894"/>
              <a:ext cx="100863" cy="110845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6520267" y="3369894"/>
              <a:ext cx="84175" cy="11084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6808430" y="3369894"/>
            <a:ext cx="540385" cy="111125"/>
            <a:chOff x="6808430" y="3369894"/>
            <a:chExt cx="540385" cy="111125"/>
          </a:xfrm>
        </p:grpSpPr>
        <p:sp>
          <p:nvSpPr>
            <p:cNvPr id="151" name="object 151"/>
            <p:cNvSpPr/>
            <p:nvPr/>
          </p:nvSpPr>
          <p:spPr>
            <a:xfrm>
              <a:off x="6808430" y="3369894"/>
              <a:ext cx="77381" cy="11084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910538" y="3369894"/>
              <a:ext cx="171348" cy="110845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111706" y="3369894"/>
              <a:ext cx="100863" cy="110845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7242402" y="3369894"/>
              <a:ext cx="106133" cy="110845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5" name="object 155"/>
          <p:cNvGrpSpPr/>
          <p:nvPr/>
        </p:nvGrpSpPr>
        <p:grpSpPr>
          <a:xfrm>
            <a:off x="7421789" y="3368395"/>
            <a:ext cx="1028700" cy="114300"/>
            <a:chOff x="7421789" y="3368395"/>
            <a:chExt cx="1028700" cy="114300"/>
          </a:xfrm>
        </p:grpSpPr>
        <p:sp>
          <p:nvSpPr>
            <p:cNvPr id="156" name="object 156"/>
            <p:cNvSpPr/>
            <p:nvPr/>
          </p:nvSpPr>
          <p:spPr>
            <a:xfrm>
              <a:off x="7421789" y="3369894"/>
              <a:ext cx="106121" cy="110845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557730" y="3369894"/>
              <a:ext cx="171348" cy="11084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748306" y="3369894"/>
              <a:ext cx="92646" cy="110845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7860219" y="3369894"/>
              <a:ext cx="106133" cy="11084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996172" y="3369894"/>
              <a:ext cx="87426" cy="11084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8113444" y="3369894"/>
              <a:ext cx="84175" cy="11084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222423" y="3368395"/>
              <a:ext cx="97078" cy="113868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344304" y="3369894"/>
              <a:ext cx="106121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4" name="object 164"/>
          <p:cNvGrpSpPr/>
          <p:nvPr/>
        </p:nvGrpSpPr>
        <p:grpSpPr>
          <a:xfrm>
            <a:off x="3041686" y="3397605"/>
            <a:ext cx="202565" cy="83185"/>
            <a:chOff x="3041686" y="3397605"/>
            <a:chExt cx="202565" cy="83185"/>
          </a:xfrm>
        </p:grpSpPr>
        <p:sp>
          <p:nvSpPr>
            <p:cNvPr id="165" name="object 165"/>
            <p:cNvSpPr/>
            <p:nvPr/>
          </p:nvSpPr>
          <p:spPr>
            <a:xfrm>
              <a:off x="3041686" y="3397605"/>
              <a:ext cx="88036" cy="83134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155656" y="3397605"/>
              <a:ext cx="88049" cy="83134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" name="object 167"/>
          <p:cNvSpPr/>
          <p:nvPr/>
        </p:nvSpPr>
        <p:spPr>
          <a:xfrm>
            <a:off x="1935834" y="3416071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10"/>
                </a:lnTo>
                <a:lnTo>
                  <a:pt x="1633" y="12526"/>
                </a:lnTo>
                <a:lnTo>
                  <a:pt x="0" y="20497"/>
                </a:lnTo>
                <a:lnTo>
                  <a:pt x="1655" y="28483"/>
                </a:lnTo>
                <a:lnTo>
                  <a:pt x="6108" y="35007"/>
                </a:lnTo>
                <a:lnTo>
                  <a:pt x="12705" y="39407"/>
                </a:lnTo>
                <a:lnTo>
                  <a:pt x="20789" y="41021"/>
                </a:lnTo>
                <a:lnTo>
                  <a:pt x="28852" y="39407"/>
                </a:lnTo>
                <a:lnTo>
                  <a:pt x="35437" y="35007"/>
                </a:lnTo>
                <a:lnTo>
                  <a:pt x="39886" y="28483"/>
                </a:lnTo>
                <a:lnTo>
                  <a:pt x="41541" y="20497"/>
                </a:lnTo>
                <a:lnTo>
                  <a:pt x="39908" y="12526"/>
                </a:lnTo>
                <a:lnTo>
                  <a:pt x="35456" y="6010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8" name="object 168"/>
          <p:cNvGrpSpPr/>
          <p:nvPr/>
        </p:nvGrpSpPr>
        <p:grpSpPr>
          <a:xfrm>
            <a:off x="2051556" y="3617379"/>
            <a:ext cx="620395" cy="114300"/>
            <a:chOff x="2051556" y="3617379"/>
            <a:chExt cx="620395" cy="114300"/>
          </a:xfrm>
        </p:grpSpPr>
        <p:sp>
          <p:nvSpPr>
            <p:cNvPr id="169" name="object 169"/>
            <p:cNvSpPr/>
            <p:nvPr/>
          </p:nvSpPr>
          <p:spPr>
            <a:xfrm>
              <a:off x="2051556" y="3617379"/>
              <a:ext cx="301040" cy="113868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382417" y="3618878"/>
              <a:ext cx="77393" cy="110845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483280" y="3617379"/>
              <a:ext cx="188658" cy="113868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72"/>
          <p:cNvSpPr/>
          <p:nvPr/>
        </p:nvSpPr>
        <p:spPr>
          <a:xfrm>
            <a:off x="2740176" y="3618877"/>
            <a:ext cx="75196" cy="110845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3" name="object 173"/>
          <p:cNvGrpSpPr/>
          <p:nvPr/>
        </p:nvGrpSpPr>
        <p:grpSpPr>
          <a:xfrm>
            <a:off x="2883533" y="3617379"/>
            <a:ext cx="759460" cy="114300"/>
            <a:chOff x="2883533" y="3617379"/>
            <a:chExt cx="759460" cy="114300"/>
          </a:xfrm>
        </p:grpSpPr>
        <p:sp>
          <p:nvSpPr>
            <p:cNvPr id="174" name="object 174"/>
            <p:cNvSpPr/>
            <p:nvPr/>
          </p:nvSpPr>
          <p:spPr>
            <a:xfrm>
              <a:off x="2883533" y="3618878"/>
              <a:ext cx="106133" cy="11084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008882" y="3617379"/>
              <a:ext cx="301586" cy="113868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335272" y="3618878"/>
              <a:ext cx="75209" cy="110845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435208" y="3618878"/>
              <a:ext cx="100850" cy="110845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555541" y="3618878"/>
              <a:ext cx="87109" cy="110845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9" name="object 179"/>
          <p:cNvSpPr/>
          <p:nvPr/>
        </p:nvSpPr>
        <p:spPr>
          <a:xfrm>
            <a:off x="3704715" y="3618877"/>
            <a:ext cx="189712" cy="110858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0" name="object 180"/>
          <p:cNvGrpSpPr/>
          <p:nvPr/>
        </p:nvGrpSpPr>
        <p:grpSpPr>
          <a:xfrm>
            <a:off x="3924248" y="3618877"/>
            <a:ext cx="480695" cy="111125"/>
            <a:chOff x="3924248" y="3618877"/>
            <a:chExt cx="480695" cy="111125"/>
          </a:xfrm>
        </p:grpSpPr>
        <p:sp>
          <p:nvSpPr>
            <p:cNvPr id="181" name="object 181"/>
            <p:cNvSpPr/>
            <p:nvPr/>
          </p:nvSpPr>
          <p:spPr>
            <a:xfrm>
              <a:off x="4015840" y="3618877"/>
              <a:ext cx="84188" cy="11084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924248" y="3618877"/>
              <a:ext cx="66205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129873" y="3618877"/>
              <a:ext cx="274700" cy="110845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4" name="object 184"/>
          <p:cNvSpPr/>
          <p:nvPr/>
        </p:nvSpPr>
        <p:spPr>
          <a:xfrm>
            <a:off x="1935834" y="3665055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10"/>
                </a:lnTo>
                <a:lnTo>
                  <a:pt x="1633" y="12526"/>
                </a:lnTo>
                <a:lnTo>
                  <a:pt x="0" y="20497"/>
                </a:lnTo>
                <a:lnTo>
                  <a:pt x="1655" y="28483"/>
                </a:lnTo>
                <a:lnTo>
                  <a:pt x="6108" y="35007"/>
                </a:lnTo>
                <a:lnTo>
                  <a:pt x="12705" y="39407"/>
                </a:lnTo>
                <a:lnTo>
                  <a:pt x="20789" y="41020"/>
                </a:lnTo>
                <a:lnTo>
                  <a:pt x="28852" y="39407"/>
                </a:lnTo>
                <a:lnTo>
                  <a:pt x="35437" y="35007"/>
                </a:lnTo>
                <a:lnTo>
                  <a:pt x="39886" y="28483"/>
                </a:lnTo>
                <a:lnTo>
                  <a:pt x="41541" y="20497"/>
                </a:lnTo>
                <a:lnTo>
                  <a:pt x="39908" y="12526"/>
                </a:lnTo>
                <a:lnTo>
                  <a:pt x="35456" y="6010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935834" y="3914038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08"/>
                </a:lnTo>
                <a:lnTo>
                  <a:pt x="1633" y="12521"/>
                </a:lnTo>
                <a:lnTo>
                  <a:pt x="0" y="20485"/>
                </a:lnTo>
                <a:lnTo>
                  <a:pt x="1655" y="28471"/>
                </a:lnTo>
                <a:lnTo>
                  <a:pt x="6108" y="34994"/>
                </a:lnTo>
                <a:lnTo>
                  <a:pt x="12705" y="39394"/>
                </a:lnTo>
                <a:lnTo>
                  <a:pt x="20789" y="41008"/>
                </a:lnTo>
                <a:lnTo>
                  <a:pt x="28852" y="39394"/>
                </a:lnTo>
                <a:lnTo>
                  <a:pt x="35437" y="34994"/>
                </a:lnTo>
                <a:lnTo>
                  <a:pt x="39886" y="28471"/>
                </a:lnTo>
                <a:lnTo>
                  <a:pt x="41541" y="20485"/>
                </a:lnTo>
                <a:lnTo>
                  <a:pt x="39908" y="12521"/>
                </a:lnTo>
                <a:lnTo>
                  <a:pt x="35456" y="6008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057551" y="3877056"/>
            <a:ext cx="10795" cy="101600"/>
          </a:xfrm>
          <a:custGeom>
            <a:avLst/>
            <a:gdLst/>
            <a:ahLst/>
            <a:cxnLst/>
            <a:rect l="l" t="t" r="r" b="b"/>
            <a:pathLst>
              <a:path w="10794" h="101600">
                <a:moveTo>
                  <a:pt x="0" y="101600"/>
                </a:moveTo>
                <a:lnTo>
                  <a:pt x="10236" y="101600"/>
                </a:lnTo>
                <a:lnTo>
                  <a:pt x="10236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7" name="object 187"/>
          <p:cNvGrpSpPr/>
          <p:nvPr/>
        </p:nvGrpSpPr>
        <p:grpSpPr>
          <a:xfrm>
            <a:off x="2057551" y="3866362"/>
            <a:ext cx="202565" cy="114300"/>
            <a:chOff x="2057551" y="3866362"/>
            <a:chExt cx="202565" cy="114300"/>
          </a:xfrm>
        </p:grpSpPr>
        <p:sp>
          <p:nvSpPr>
            <p:cNvPr id="188" name="object 188"/>
            <p:cNvSpPr/>
            <p:nvPr/>
          </p:nvSpPr>
          <p:spPr>
            <a:xfrm>
              <a:off x="2057551" y="3868166"/>
              <a:ext cx="81280" cy="110489"/>
            </a:xfrm>
            <a:custGeom>
              <a:avLst/>
              <a:gdLst/>
              <a:ahLst/>
              <a:cxnLst/>
              <a:rect l="l" t="t" r="r" b="b"/>
              <a:pathLst>
                <a:path w="81280" h="110489">
                  <a:moveTo>
                    <a:pt x="8091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70700" y="8890"/>
                  </a:lnTo>
                  <a:lnTo>
                    <a:pt x="70700" y="110490"/>
                  </a:lnTo>
                  <a:lnTo>
                    <a:pt x="80911" y="110490"/>
                  </a:lnTo>
                  <a:lnTo>
                    <a:pt x="80911" y="8890"/>
                  </a:lnTo>
                  <a:lnTo>
                    <a:pt x="809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162465" y="3866362"/>
              <a:ext cx="97078" cy="113855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0" name="object 190"/>
          <p:cNvGrpSpPr/>
          <p:nvPr/>
        </p:nvGrpSpPr>
        <p:grpSpPr>
          <a:xfrm>
            <a:off x="2327768" y="3866362"/>
            <a:ext cx="693420" cy="114300"/>
            <a:chOff x="2327768" y="3866362"/>
            <a:chExt cx="693420" cy="114300"/>
          </a:xfrm>
        </p:grpSpPr>
        <p:sp>
          <p:nvSpPr>
            <p:cNvPr id="191" name="object 191"/>
            <p:cNvSpPr/>
            <p:nvPr/>
          </p:nvSpPr>
          <p:spPr>
            <a:xfrm>
              <a:off x="2327768" y="3866362"/>
              <a:ext cx="268300" cy="113855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622701" y="3867861"/>
              <a:ext cx="106121" cy="110832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758641" y="3867861"/>
              <a:ext cx="66205" cy="110832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850234" y="3867861"/>
              <a:ext cx="170916" cy="112356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5" name="object 195"/>
          <p:cNvGrpSpPr/>
          <p:nvPr/>
        </p:nvGrpSpPr>
        <p:grpSpPr>
          <a:xfrm>
            <a:off x="3081412" y="3866362"/>
            <a:ext cx="901065" cy="114300"/>
            <a:chOff x="3081412" y="3866362"/>
            <a:chExt cx="901065" cy="114300"/>
          </a:xfrm>
        </p:grpSpPr>
        <p:sp>
          <p:nvSpPr>
            <p:cNvPr id="196" name="object 196"/>
            <p:cNvSpPr/>
            <p:nvPr/>
          </p:nvSpPr>
          <p:spPr>
            <a:xfrm>
              <a:off x="3081412" y="3866362"/>
              <a:ext cx="181584" cy="113855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282262" y="3866362"/>
              <a:ext cx="268401" cy="113855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577220" y="3867861"/>
              <a:ext cx="78955" cy="110832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685995" y="3867861"/>
              <a:ext cx="87426" cy="110832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803267" y="3867861"/>
              <a:ext cx="178676" cy="110832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1" name="object 201"/>
          <p:cNvSpPr/>
          <p:nvPr/>
        </p:nvSpPr>
        <p:spPr>
          <a:xfrm>
            <a:off x="2058376" y="4116832"/>
            <a:ext cx="75196" cy="110845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030100" y="4212514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754" y="0"/>
                </a:moveTo>
                <a:lnTo>
                  <a:pt x="7124" y="0"/>
                </a:lnTo>
                <a:lnTo>
                  <a:pt x="4730" y="16875"/>
                </a:lnTo>
                <a:lnTo>
                  <a:pt x="0" y="42214"/>
                </a:lnTo>
                <a:lnTo>
                  <a:pt x="7518" y="42214"/>
                </a:lnTo>
                <a:lnTo>
                  <a:pt x="9797" y="34955"/>
                </a:lnTo>
                <a:lnTo>
                  <a:pt x="12404" y="25536"/>
                </a:lnTo>
                <a:lnTo>
                  <a:pt x="14883" y="15350"/>
                </a:lnTo>
                <a:lnTo>
                  <a:pt x="177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591501" y="4115054"/>
            <a:ext cx="138569" cy="112623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797204" y="4116832"/>
            <a:ext cx="81915" cy="138430"/>
          </a:xfrm>
          <a:custGeom>
            <a:avLst/>
            <a:gdLst/>
            <a:ahLst/>
            <a:cxnLst/>
            <a:rect l="l" t="t" r="r" b="b"/>
            <a:pathLst>
              <a:path w="81915" h="138429">
                <a:moveTo>
                  <a:pt x="37211" y="0"/>
                </a:moveTo>
                <a:lnTo>
                  <a:pt x="26530" y="0"/>
                </a:lnTo>
                <a:lnTo>
                  <a:pt x="0" y="17373"/>
                </a:lnTo>
                <a:lnTo>
                  <a:pt x="0" y="27889"/>
                </a:lnTo>
                <a:lnTo>
                  <a:pt x="26289" y="10617"/>
                </a:lnTo>
                <a:lnTo>
                  <a:pt x="26962" y="10617"/>
                </a:lnTo>
                <a:lnTo>
                  <a:pt x="26962" y="110845"/>
                </a:lnTo>
                <a:lnTo>
                  <a:pt x="37211" y="110845"/>
                </a:lnTo>
                <a:lnTo>
                  <a:pt x="37211" y="0"/>
                </a:lnTo>
                <a:close/>
              </a:path>
              <a:path w="81915" h="138429">
                <a:moveTo>
                  <a:pt x="81381" y="95681"/>
                </a:moveTo>
                <a:lnTo>
                  <a:pt x="70751" y="95681"/>
                </a:lnTo>
                <a:lnTo>
                  <a:pt x="68351" y="112560"/>
                </a:lnTo>
                <a:lnTo>
                  <a:pt x="63627" y="137896"/>
                </a:lnTo>
                <a:lnTo>
                  <a:pt x="71145" y="137896"/>
                </a:lnTo>
                <a:lnTo>
                  <a:pt x="73418" y="130644"/>
                </a:lnTo>
                <a:lnTo>
                  <a:pt x="76022" y="121221"/>
                </a:lnTo>
                <a:lnTo>
                  <a:pt x="78498" y="111036"/>
                </a:lnTo>
                <a:lnTo>
                  <a:pt x="81381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5" name="object 205"/>
          <p:cNvGrpSpPr/>
          <p:nvPr/>
        </p:nvGrpSpPr>
        <p:grpSpPr>
          <a:xfrm>
            <a:off x="6947406" y="4115333"/>
            <a:ext cx="111125" cy="139700"/>
            <a:chOff x="6947406" y="4115333"/>
            <a:chExt cx="111125" cy="139700"/>
          </a:xfrm>
        </p:grpSpPr>
        <p:sp>
          <p:nvSpPr>
            <p:cNvPr id="206" name="object 206"/>
            <p:cNvSpPr/>
            <p:nvPr/>
          </p:nvSpPr>
          <p:spPr>
            <a:xfrm>
              <a:off x="6947406" y="4115333"/>
              <a:ext cx="69773" cy="112344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7040485" y="4212514"/>
              <a:ext cx="17780" cy="42545"/>
            </a:xfrm>
            <a:custGeom>
              <a:avLst/>
              <a:gdLst/>
              <a:ahLst/>
              <a:cxnLst/>
              <a:rect l="l" t="t" r="r" b="b"/>
              <a:pathLst>
                <a:path w="17779" h="42545">
                  <a:moveTo>
                    <a:pt x="17767" y="0"/>
                  </a:moveTo>
                  <a:lnTo>
                    <a:pt x="7137" y="0"/>
                  </a:lnTo>
                  <a:lnTo>
                    <a:pt x="4743" y="16875"/>
                  </a:lnTo>
                  <a:lnTo>
                    <a:pt x="0" y="42214"/>
                  </a:lnTo>
                  <a:lnTo>
                    <a:pt x="7518" y="42214"/>
                  </a:lnTo>
                  <a:lnTo>
                    <a:pt x="9802" y="34955"/>
                  </a:lnTo>
                  <a:lnTo>
                    <a:pt x="12409" y="25536"/>
                  </a:lnTo>
                  <a:lnTo>
                    <a:pt x="14885" y="15350"/>
                  </a:lnTo>
                  <a:lnTo>
                    <a:pt x="177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8" name="object 208"/>
          <p:cNvSpPr/>
          <p:nvPr/>
        </p:nvSpPr>
        <p:spPr>
          <a:xfrm>
            <a:off x="7127023" y="4115333"/>
            <a:ext cx="72910" cy="113868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9" name="object 209"/>
          <p:cNvGrpSpPr/>
          <p:nvPr/>
        </p:nvGrpSpPr>
        <p:grpSpPr>
          <a:xfrm>
            <a:off x="2158300" y="4116832"/>
            <a:ext cx="905510" cy="112395"/>
            <a:chOff x="2158300" y="4116832"/>
            <a:chExt cx="905510" cy="112395"/>
          </a:xfrm>
        </p:grpSpPr>
        <p:sp>
          <p:nvSpPr>
            <p:cNvPr id="210" name="object 210"/>
            <p:cNvSpPr/>
            <p:nvPr/>
          </p:nvSpPr>
          <p:spPr>
            <a:xfrm>
              <a:off x="2158300" y="4116832"/>
              <a:ext cx="84188" cy="110845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261779" y="4116832"/>
              <a:ext cx="178816" cy="112369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463646" y="4116832"/>
              <a:ext cx="72402" cy="110845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560179" y="4116832"/>
              <a:ext cx="66205" cy="110845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651771" y="4116832"/>
              <a:ext cx="84188" cy="110845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765804" y="4116832"/>
              <a:ext cx="84188" cy="110845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879825" y="4116832"/>
              <a:ext cx="87426" cy="110845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997097" y="4116832"/>
              <a:ext cx="66205" cy="110845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" name="object 218"/>
          <p:cNvGrpSpPr/>
          <p:nvPr/>
        </p:nvGrpSpPr>
        <p:grpSpPr>
          <a:xfrm>
            <a:off x="3127090" y="4114901"/>
            <a:ext cx="509905" cy="117475"/>
            <a:chOff x="3127090" y="4114901"/>
            <a:chExt cx="509905" cy="117475"/>
          </a:xfrm>
        </p:grpSpPr>
        <p:sp>
          <p:nvSpPr>
            <p:cNvPr id="219" name="object 219"/>
            <p:cNvSpPr/>
            <p:nvPr/>
          </p:nvSpPr>
          <p:spPr>
            <a:xfrm>
              <a:off x="3127090" y="4114901"/>
              <a:ext cx="99051" cy="117322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250906" y="4116832"/>
              <a:ext cx="72402" cy="110845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347439" y="4116832"/>
              <a:ext cx="66205" cy="110845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436567" y="4115333"/>
              <a:ext cx="72910" cy="113868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536110" y="4116832"/>
              <a:ext cx="100850" cy="110845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4" name="object 224"/>
          <p:cNvSpPr/>
          <p:nvPr/>
        </p:nvSpPr>
        <p:spPr>
          <a:xfrm>
            <a:off x="3709414" y="4125976"/>
            <a:ext cx="10795" cy="101600"/>
          </a:xfrm>
          <a:custGeom>
            <a:avLst/>
            <a:gdLst/>
            <a:ahLst/>
            <a:cxnLst/>
            <a:rect l="l" t="t" r="r" b="b"/>
            <a:pathLst>
              <a:path w="10795" h="101600">
                <a:moveTo>
                  <a:pt x="0" y="101600"/>
                </a:moveTo>
                <a:lnTo>
                  <a:pt x="10236" y="101600"/>
                </a:lnTo>
                <a:lnTo>
                  <a:pt x="10236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5" name="object 225"/>
          <p:cNvGrpSpPr/>
          <p:nvPr/>
        </p:nvGrpSpPr>
        <p:grpSpPr>
          <a:xfrm>
            <a:off x="3709414" y="4115333"/>
            <a:ext cx="202565" cy="114300"/>
            <a:chOff x="3709414" y="4115333"/>
            <a:chExt cx="202565" cy="114300"/>
          </a:xfrm>
        </p:grpSpPr>
        <p:sp>
          <p:nvSpPr>
            <p:cNvPr id="226" name="object 226"/>
            <p:cNvSpPr/>
            <p:nvPr/>
          </p:nvSpPr>
          <p:spPr>
            <a:xfrm>
              <a:off x="3709414" y="4117086"/>
              <a:ext cx="81280" cy="110489"/>
            </a:xfrm>
            <a:custGeom>
              <a:avLst/>
              <a:gdLst/>
              <a:ahLst/>
              <a:cxnLst/>
              <a:rect l="l" t="t" r="r" b="b"/>
              <a:pathLst>
                <a:path w="81279" h="110489">
                  <a:moveTo>
                    <a:pt x="8091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70700" y="8890"/>
                  </a:lnTo>
                  <a:lnTo>
                    <a:pt x="70700" y="110490"/>
                  </a:lnTo>
                  <a:lnTo>
                    <a:pt x="80911" y="110490"/>
                  </a:lnTo>
                  <a:lnTo>
                    <a:pt x="80911" y="8890"/>
                  </a:lnTo>
                  <a:lnTo>
                    <a:pt x="809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814329" y="4115333"/>
              <a:ext cx="97078" cy="113868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8" name="object 228"/>
          <p:cNvGrpSpPr/>
          <p:nvPr/>
        </p:nvGrpSpPr>
        <p:grpSpPr>
          <a:xfrm>
            <a:off x="3969091" y="4115333"/>
            <a:ext cx="1037590" cy="114300"/>
            <a:chOff x="3969091" y="4115333"/>
            <a:chExt cx="1037590" cy="114300"/>
          </a:xfrm>
        </p:grpSpPr>
        <p:sp>
          <p:nvSpPr>
            <p:cNvPr id="229" name="object 229"/>
            <p:cNvSpPr/>
            <p:nvPr/>
          </p:nvSpPr>
          <p:spPr>
            <a:xfrm>
              <a:off x="3969091" y="4116832"/>
              <a:ext cx="84924" cy="112369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4073320" y="4116832"/>
              <a:ext cx="106121" cy="110845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4204219" y="4115333"/>
              <a:ext cx="201637" cy="113868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4435600" y="4116832"/>
              <a:ext cx="78955" cy="110845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4533771" y="4116832"/>
              <a:ext cx="92646" cy="110845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4645696" y="4116832"/>
              <a:ext cx="84175" cy="110845"/>
            </a:xfrm>
            <a:prstGeom prst="rect">
              <a:avLst/>
            </a:prstGeom>
            <a:blipFill>
              <a:blip r:embed="rId1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759717" y="4116832"/>
              <a:ext cx="87426" cy="110845"/>
            </a:xfrm>
            <a:prstGeom prst="rect">
              <a:avLst/>
            </a:prstGeom>
            <a:blipFill>
              <a:blip r:embed="rId1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4876989" y="4115333"/>
              <a:ext cx="129412" cy="113868"/>
            </a:xfrm>
            <a:prstGeom prst="rect">
              <a:avLst/>
            </a:prstGeom>
            <a:blipFill>
              <a:blip r:embed="rId1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7" name="object 237"/>
          <p:cNvGrpSpPr/>
          <p:nvPr/>
        </p:nvGrpSpPr>
        <p:grpSpPr>
          <a:xfrm>
            <a:off x="5114047" y="4115333"/>
            <a:ext cx="830580" cy="114300"/>
            <a:chOff x="5114047" y="4115333"/>
            <a:chExt cx="830580" cy="114300"/>
          </a:xfrm>
        </p:grpSpPr>
        <p:sp>
          <p:nvSpPr>
            <p:cNvPr id="238" name="object 238"/>
            <p:cNvSpPr/>
            <p:nvPr/>
          </p:nvSpPr>
          <p:spPr>
            <a:xfrm>
              <a:off x="5114047" y="4115333"/>
              <a:ext cx="97078" cy="113868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5235929" y="4116832"/>
              <a:ext cx="77393" cy="110845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5338037" y="4116832"/>
              <a:ext cx="272541" cy="110845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5633642" y="4116832"/>
              <a:ext cx="84175" cy="110845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5747663" y="4116832"/>
              <a:ext cx="100863" cy="110845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5878358" y="4116832"/>
              <a:ext cx="66205" cy="110845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4" name="object 244"/>
          <p:cNvGrpSpPr/>
          <p:nvPr/>
        </p:nvGrpSpPr>
        <p:grpSpPr>
          <a:xfrm>
            <a:off x="6008352" y="4114901"/>
            <a:ext cx="509905" cy="117475"/>
            <a:chOff x="6008352" y="4114901"/>
            <a:chExt cx="509905" cy="117475"/>
          </a:xfrm>
        </p:grpSpPr>
        <p:sp>
          <p:nvSpPr>
            <p:cNvPr id="245" name="object 245"/>
            <p:cNvSpPr/>
            <p:nvPr/>
          </p:nvSpPr>
          <p:spPr>
            <a:xfrm>
              <a:off x="6008352" y="4114901"/>
              <a:ext cx="99051" cy="117322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6132180" y="4116832"/>
              <a:ext cx="72389" cy="110845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6228700" y="4116832"/>
              <a:ext cx="66205" cy="110845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6317829" y="4115333"/>
              <a:ext cx="72910" cy="113868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6417372" y="4116832"/>
              <a:ext cx="100850" cy="110845"/>
            </a:xfrm>
            <a:prstGeom prst="rect">
              <a:avLst/>
            </a:prstGeom>
            <a:blipFill>
              <a:blip r:embed="rId1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0" name="object 250"/>
          <p:cNvSpPr/>
          <p:nvPr/>
        </p:nvSpPr>
        <p:spPr>
          <a:xfrm>
            <a:off x="1935834" y="4163009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10"/>
                </a:lnTo>
                <a:lnTo>
                  <a:pt x="1633" y="12526"/>
                </a:lnTo>
                <a:lnTo>
                  <a:pt x="0" y="20497"/>
                </a:lnTo>
                <a:lnTo>
                  <a:pt x="1655" y="28483"/>
                </a:lnTo>
                <a:lnTo>
                  <a:pt x="6108" y="35007"/>
                </a:lnTo>
                <a:lnTo>
                  <a:pt x="12705" y="39407"/>
                </a:lnTo>
                <a:lnTo>
                  <a:pt x="20789" y="41020"/>
                </a:lnTo>
                <a:lnTo>
                  <a:pt x="28852" y="39407"/>
                </a:lnTo>
                <a:lnTo>
                  <a:pt x="35437" y="35007"/>
                </a:lnTo>
                <a:lnTo>
                  <a:pt x="39886" y="28483"/>
                </a:lnTo>
                <a:lnTo>
                  <a:pt x="41541" y="20497"/>
                </a:lnTo>
                <a:lnTo>
                  <a:pt x="39908" y="12526"/>
                </a:lnTo>
                <a:lnTo>
                  <a:pt x="35456" y="6010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1" name="object 251"/>
          <p:cNvGrpSpPr/>
          <p:nvPr/>
        </p:nvGrpSpPr>
        <p:grpSpPr>
          <a:xfrm>
            <a:off x="2053334" y="4364317"/>
            <a:ext cx="1136650" cy="139700"/>
            <a:chOff x="2053334" y="4364317"/>
            <a:chExt cx="1136650" cy="139700"/>
          </a:xfrm>
        </p:grpSpPr>
        <p:sp>
          <p:nvSpPr>
            <p:cNvPr id="252" name="object 252"/>
            <p:cNvSpPr/>
            <p:nvPr/>
          </p:nvSpPr>
          <p:spPr>
            <a:xfrm>
              <a:off x="2053334" y="4364317"/>
              <a:ext cx="296773" cy="113868"/>
            </a:xfrm>
            <a:prstGeom prst="rect">
              <a:avLst/>
            </a:prstGeom>
            <a:blipFill>
              <a:blip r:embed="rId1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369374" y="4365815"/>
              <a:ext cx="84188" cy="11084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472803" y="4365815"/>
              <a:ext cx="206451" cy="137744"/>
            </a:xfrm>
            <a:prstGeom prst="rect">
              <a:avLst/>
            </a:prstGeom>
            <a:blipFill>
              <a:blip r:embed="rId1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698520" y="4365815"/>
              <a:ext cx="171119" cy="110845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892690" y="4365815"/>
              <a:ext cx="84188" cy="110845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001681" y="4364317"/>
              <a:ext cx="97066" cy="113868"/>
            </a:xfrm>
            <a:prstGeom prst="rect">
              <a:avLst/>
            </a:prstGeom>
            <a:blipFill>
              <a:blip r:embed="rId1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123551" y="4365815"/>
              <a:ext cx="66205" cy="11084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9" name="object 259"/>
          <p:cNvGrpSpPr/>
          <p:nvPr/>
        </p:nvGrpSpPr>
        <p:grpSpPr>
          <a:xfrm>
            <a:off x="3258577" y="4365815"/>
            <a:ext cx="798195" cy="111125"/>
            <a:chOff x="3258577" y="4365815"/>
            <a:chExt cx="798195" cy="111125"/>
          </a:xfrm>
        </p:grpSpPr>
        <p:sp>
          <p:nvSpPr>
            <p:cNvPr id="260" name="object 260"/>
            <p:cNvSpPr/>
            <p:nvPr/>
          </p:nvSpPr>
          <p:spPr>
            <a:xfrm>
              <a:off x="3258577" y="4365815"/>
              <a:ext cx="84188" cy="11084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362006" y="4365815"/>
              <a:ext cx="192011" cy="110845"/>
            </a:xfrm>
            <a:prstGeom prst="rect">
              <a:avLst/>
            </a:prstGeom>
            <a:blipFill>
              <a:blip r:embed="rId1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583062" y="4365815"/>
              <a:ext cx="178587" cy="110845"/>
            </a:xfrm>
            <a:prstGeom prst="rect">
              <a:avLst/>
            </a:prstGeom>
            <a:blipFill>
              <a:blip r:embed="rId1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780915" y="4365815"/>
              <a:ext cx="179692" cy="110845"/>
            </a:xfrm>
            <a:prstGeom prst="rect">
              <a:avLst/>
            </a:prstGeom>
            <a:blipFill>
              <a:blip r:embed="rId1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990427" y="4365815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5" name="object 265"/>
          <p:cNvGrpSpPr/>
          <p:nvPr/>
        </p:nvGrpSpPr>
        <p:grpSpPr>
          <a:xfrm>
            <a:off x="4082020" y="4365815"/>
            <a:ext cx="297815" cy="111125"/>
            <a:chOff x="4082020" y="4365815"/>
            <a:chExt cx="297815" cy="111125"/>
          </a:xfrm>
        </p:grpSpPr>
        <p:sp>
          <p:nvSpPr>
            <p:cNvPr id="266" name="object 266"/>
            <p:cNvSpPr/>
            <p:nvPr/>
          </p:nvSpPr>
          <p:spPr>
            <a:xfrm>
              <a:off x="4196040" y="4365815"/>
              <a:ext cx="87426" cy="110845"/>
            </a:xfrm>
            <a:prstGeom prst="rect">
              <a:avLst/>
            </a:prstGeom>
            <a:blipFill>
              <a:blip r:embed="rId1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4082020" y="4365815"/>
              <a:ext cx="84175" cy="11084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4313312" y="4365815"/>
              <a:ext cx="66205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9" name="object 269"/>
          <p:cNvGrpSpPr/>
          <p:nvPr/>
        </p:nvGrpSpPr>
        <p:grpSpPr>
          <a:xfrm>
            <a:off x="4441518" y="4364317"/>
            <a:ext cx="793750" cy="114300"/>
            <a:chOff x="4441518" y="4364317"/>
            <a:chExt cx="793750" cy="114300"/>
          </a:xfrm>
        </p:grpSpPr>
        <p:sp>
          <p:nvSpPr>
            <p:cNvPr id="270" name="object 270"/>
            <p:cNvSpPr/>
            <p:nvPr/>
          </p:nvSpPr>
          <p:spPr>
            <a:xfrm>
              <a:off x="4441519" y="4366006"/>
              <a:ext cx="81915" cy="110489"/>
            </a:xfrm>
            <a:custGeom>
              <a:avLst/>
              <a:gdLst/>
              <a:ahLst/>
              <a:cxnLst/>
              <a:rect l="l" t="t" r="r" b="b"/>
              <a:pathLst>
                <a:path w="81914" h="110489">
                  <a:moveTo>
                    <a:pt x="8140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585" y="8890"/>
                  </a:lnTo>
                  <a:lnTo>
                    <a:pt x="35585" y="110490"/>
                  </a:lnTo>
                  <a:lnTo>
                    <a:pt x="45847" y="110490"/>
                  </a:lnTo>
                  <a:lnTo>
                    <a:pt x="45847" y="8890"/>
                  </a:lnTo>
                  <a:lnTo>
                    <a:pt x="81407" y="8890"/>
                  </a:lnTo>
                  <a:lnTo>
                    <a:pt x="814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545976" y="4365815"/>
              <a:ext cx="66205" cy="11084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4637568" y="4364317"/>
              <a:ext cx="380707" cy="113868"/>
            </a:xfrm>
            <a:prstGeom prst="rect">
              <a:avLst/>
            </a:prstGeom>
            <a:blipFill>
              <a:blip r:embed="rId1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037567" y="4365815"/>
              <a:ext cx="72402" cy="110845"/>
            </a:xfrm>
            <a:prstGeom prst="rect">
              <a:avLst/>
            </a:prstGeom>
            <a:blipFill>
              <a:blip r:embed="rId1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134100" y="4365815"/>
              <a:ext cx="100863" cy="110845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5" name="object 275"/>
          <p:cNvGrpSpPr/>
          <p:nvPr/>
        </p:nvGrpSpPr>
        <p:grpSpPr>
          <a:xfrm>
            <a:off x="5308230" y="4365815"/>
            <a:ext cx="781050" cy="111125"/>
            <a:chOff x="5308230" y="4365815"/>
            <a:chExt cx="781050" cy="111125"/>
          </a:xfrm>
        </p:grpSpPr>
        <p:sp>
          <p:nvSpPr>
            <p:cNvPr id="276" name="object 276"/>
            <p:cNvSpPr/>
            <p:nvPr/>
          </p:nvSpPr>
          <p:spPr>
            <a:xfrm>
              <a:off x="5308230" y="4365815"/>
              <a:ext cx="75209" cy="110845"/>
            </a:xfrm>
            <a:prstGeom prst="rect">
              <a:avLst/>
            </a:prstGeom>
            <a:blipFill>
              <a:blip r:embed="rId1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408166" y="4365815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499758" y="4365815"/>
              <a:ext cx="171119" cy="110845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693929" y="4365815"/>
              <a:ext cx="87426" cy="11084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811201" y="4365815"/>
              <a:ext cx="277710" cy="110845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1" name="object 281"/>
          <p:cNvGrpSpPr/>
          <p:nvPr/>
        </p:nvGrpSpPr>
        <p:grpSpPr>
          <a:xfrm>
            <a:off x="6118731" y="4364317"/>
            <a:ext cx="307340" cy="114300"/>
            <a:chOff x="6118731" y="4364317"/>
            <a:chExt cx="307340" cy="114300"/>
          </a:xfrm>
        </p:grpSpPr>
        <p:sp>
          <p:nvSpPr>
            <p:cNvPr id="282" name="object 282"/>
            <p:cNvSpPr/>
            <p:nvPr/>
          </p:nvSpPr>
          <p:spPr>
            <a:xfrm>
              <a:off x="6219582" y="4365815"/>
              <a:ext cx="84188" cy="11084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6118731" y="4365815"/>
              <a:ext cx="77393" cy="110845"/>
            </a:xfrm>
            <a:prstGeom prst="rect">
              <a:avLst/>
            </a:prstGeom>
            <a:blipFill>
              <a:blip r:embed="rId1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6328573" y="4364317"/>
              <a:ext cx="97078" cy="113868"/>
            </a:xfrm>
            <a:prstGeom prst="rect">
              <a:avLst/>
            </a:prstGeom>
            <a:blipFill>
              <a:blip r:embed="rId1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5" name="object 285"/>
          <p:cNvSpPr/>
          <p:nvPr/>
        </p:nvSpPr>
        <p:spPr>
          <a:xfrm>
            <a:off x="1935834" y="4411993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10"/>
                </a:lnTo>
                <a:lnTo>
                  <a:pt x="1633" y="12526"/>
                </a:lnTo>
                <a:lnTo>
                  <a:pt x="0" y="20497"/>
                </a:lnTo>
                <a:lnTo>
                  <a:pt x="1655" y="28483"/>
                </a:lnTo>
                <a:lnTo>
                  <a:pt x="6108" y="35007"/>
                </a:lnTo>
                <a:lnTo>
                  <a:pt x="12705" y="39407"/>
                </a:lnTo>
                <a:lnTo>
                  <a:pt x="20789" y="41021"/>
                </a:lnTo>
                <a:lnTo>
                  <a:pt x="28852" y="39407"/>
                </a:lnTo>
                <a:lnTo>
                  <a:pt x="35437" y="35007"/>
                </a:lnTo>
                <a:lnTo>
                  <a:pt x="39886" y="28483"/>
                </a:lnTo>
                <a:lnTo>
                  <a:pt x="41541" y="20497"/>
                </a:lnTo>
                <a:lnTo>
                  <a:pt x="39908" y="12526"/>
                </a:lnTo>
                <a:lnTo>
                  <a:pt x="35456" y="6010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053343" y="4612868"/>
            <a:ext cx="99060" cy="117475"/>
          </a:xfrm>
          <a:custGeom>
            <a:avLst/>
            <a:gdLst/>
            <a:ahLst/>
            <a:cxnLst/>
            <a:rect l="l" t="t" r="r" b="b"/>
            <a:pathLst>
              <a:path w="99060" h="117475">
                <a:moveTo>
                  <a:pt x="54740" y="102590"/>
                </a:moveTo>
                <a:lnTo>
                  <a:pt x="44491" y="102590"/>
                </a:lnTo>
                <a:lnTo>
                  <a:pt x="44491" y="117322"/>
                </a:lnTo>
                <a:lnTo>
                  <a:pt x="54740" y="117322"/>
                </a:lnTo>
                <a:lnTo>
                  <a:pt x="54740" y="102590"/>
                </a:lnTo>
                <a:close/>
              </a:path>
              <a:path w="99060" h="117475">
                <a:moveTo>
                  <a:pt x="57153" y="15570"/>
                </a:moveTo>
                <a:lnTo>
                  <a:pt x="41850" y="15570"/>
                </a:lnTo>
                <a:lnTo>
                  <a:pt x="24981" y="18745"/>
                </a:lnTo>
                <a:lnTo>
                  <a:pt x="11752" y="27662"/>
                </a:lnTo>
                <a:lnTo>
                  <a:pt x="3107" y="41410"/>
                </a:lnTo>
                <a:lnTo>
                  <a:pt x="0" y="59029"/>
                </a:lnTo>
                <a:lnTo>
                  <a:pt x="30" y="59309"/>
                </a:lnTo>
                <a:lnTo>
                  <a:pt x="3055" y="76814"/>
                </a:lnTo>
                <a:lnTo>
                  <a:pt x="11714" y="90555"/>
                </a:lnTo>
                <a:lnTo>
                  <a:pt x="24995" y="99437"/>
                </a:lnTo>
                <a:lnTo>
                  <a:pt x="41926" y="102590"/>
                </a:lnTo>
                <a:lnTo>
                  <a:pt x="57255" y="102590"/>
                </a:lnTo>
                <a:lnTo>
                  <a:pt x="74090" y="99431"/>
                </a:lnTo>
                <a:lnTo>
                  <a:pt x="82898" y="93497"/>
                </a:lnTo>
                <a:lnTo>
                  <a:pt x="41926" y="93497"/>
                </a:lnTo>
                <a:lnTo>
                  <a:pt x="28292" y="90972"/>
                </a:lnTo>
                <a:lnTo>
                  <a:pt x="18366" y="83927"/>
                </a:lnTo>
                <a:lnTo>
                  <a:pt x="12288" y="73116"/>
                </a:lnTo>
                <a:lnTo>
                  <a:pt x="10227" y="59309"/>
                </a:lnTo>
                <a:lnTo>
                  <a:pt x="12267" y="45310"/>
                </a:lnTo>
                <a:lnTo>
                  <a:pt x="18347" y="34350"/>
                </a:lnTo>
                <a:lnTo>
                  <a:pt x="28291" y="27204"/>
                </a:lnTo>
                <a:lnTo>
                  <a:pt x="41926" y="24650"/>
                </a:lnTo>
                <a:lnTo>
                  <a:pt x="82856" y="24650"/>
                </a:lnTo>
                <a:lnTo>
                  <a:pt x="74011" y="18724"/>
                </a:lnTo>
                <a:lnTo>
                  <a:pt x="57153" y="15570"/>
                </a:lnTo>
                <a:close/>
              </a:path>
              <a:path w="99060" h="117475">
                <a:moveTo>
                  <a:pt x="54740" y="24650"/>
                </a:moveTo>
                <a:lnTo>
                  <a:pt x="44491" y="24650"/>
                </a:lnTo>
                <a:lnTo>
                  <a:pt x="44491" y="93497"/>
                </a:lnTo>
                <a:lnTo>
                  <a:pt x="54740" y="93497"/>
                </a:lnTo>
                <a:lnTo>
                  <a:pt x="54740" y="24650"/>
                </a:lnTo>
                <a:close/>
              </a:path>
              <a:path w="99060" h="117475">
                <a:moveTo>
                  <a:pt x="82856" y="24650"/>
                </a:moveTo>
                <a:lnTo>
                  <a:pt x="57052" y="24650"/>
                </a:lnTo>
                <a:lnTo>
                  <a:pt x="70697" y="27180"/>
                </a:lnTo>
                <a:lnTo>
                  <a:pt x="80624" y="34263"/>
                </a:lnTo>
                <a:lnTo>
                  <a:pt x="86696" y="45133"/>
                </a:lnTo>
                <a:lnTo>
                  <a:pt x="88776" y="59029"/>
                </a:lnTo>
                <a:lnTo>
                  <a:pt x="86742" y="72998"/>
                </a:lnTo>
                <a:lnTo>
                  <a:pt x="80682" y="83893"/>
                </a:lnTo>
                <a:lnTo>
                  <a:pt x="70752" y="90977"/>
                </a:lnTo>
                <a:lnTo>
                  <a:pt x="57204" y="93497"/>
                </a:lnTo>
                <a:lnTo>
                  <a:pt x="82898" y="93497"/>
                </a:lnTo>
                <a:lnTo>
                  <a:pt x="87295" y="90535"/>
                </a:lnTo>
                <a:lnTo>
                  <a:pt x="95926" y="76776"/>
                </a:lnTo>
                <a:lnTo>
                  <a:pt x="99038" y="59029"/>
                </a:lnTo>
                <a:lnTo>
                  <a:pt x="95931" y="41330"/>
                </a:lnTo>
                <a:lnTo>
                  <a:pt x="87263" y="27603"/>
                </a:lnTo>
                <a:lnTo>
                  <a:pt x="82856" y="24650"/>
                </a:lnTo>
                <a:close/>
              </a:path>
              <a:path w="99060" h="117475">
                <a:moveTo>
                  <a:pt x="54740" y="0"/>
                </a:moveTo>
                <a:lnTo>
                  <a:pt x="44491" y="0"/>
                </a:lnTo>
                <a:lnTo>
                  <a:pt x="44491" y="15570"/>
                </a:lnTo>
                <a:lnTo>
                  <a:pt x="54740" y="15570"/>
                </a:lnTo>
                <a:lnTo>
                  <a:pt x="5474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645294" y="4647286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1127" y="0"/>
                </a:moveTo>
                <a:lnTo>
                  <a:pt x="22123" y="0"/>
                </a:lnTo>
                <a:lnTo>
                  <a:pt x="0" y="32461"/>
                </a:lnTo>
                <a:lnTo>
                  <a:pt x="0" y="33985"/>
                </a:lnTo>
                <a:lnTo>
                  <a:pt x="22123" y="66446"/>
                </a:lnTo>
                <a:lnTo>
                  <a:pt x="31127" y="66446"/>
                </a:lnTo>
                <a:lnTo>
                  <a:pt x="9690" y="33210"/>
                </a:lnTo>
                <a:lnTo>
                  <a:pt x="31127" y="0"/>
                </a:lnTo>
                <a:close/>
              </a:path>
              <a:path w="59689" h="66675">
                <a:moveTo>
                  <a:pt x="59194" y="0"/>
                </a:moveTo>
                <a:lnTo>
                  <a:pt x="50190" y="0"/>
                </a:lnTo>
                <a:lnTo>
                  <a:pt x="28041" y="32461"/>
                </a:lnTo>
                <a:lnTo>
                  <a:pt x="28041" y="33985"/>
                </a:lnTo>
                <a:lnTo>
                  <a:pt x="50190" y="66446"/>
                </a:lnTo>
                <a:lnTo>
                  <a:pt x="59194" y="66446"/>
                </a:lnTo>
                <a:lnTo>
                  <a:pt x="37769" y="33210"/>
                </a:lnTo>
                <a:lnTo>
                  <a:pt x="591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448429" y="4647286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8978" y="0"/>
                </a:moveTo>
                <a:lnTo>
                  <a:pt x="0" y="0"/>
                </a:lnTo>
                <a:lnTo>
                  <a:pt x="21374" y="33210"/>
                </a:lnTo>
                <a:lnTo>
                  <a:pt x="0" y="66446"/>
                </a:lnTo>
                <a:lnTo>
                  <a:pt x="8978" y="66446"/>
                </a:lnTo>
                <a:lnTo>
                  <a:pt x="31127" y="33985"/>
                </a:lnTo>
                <a:lnTo>
                  <a:pt x="31127" y="32461"/>
                </a:lnTo>
                <a:lnTo>
                  <a:pt x="8978" y="0"/>
                </a:lnTo>
                <a:close/>
              </a:path>
              <a:path w="59689" h="66675">
                <a:moveTo>
                  <a:pt x="37426" y="0"/>
                </a:moveTo>
                <a:lnTo>
                  <a:pt x="28422" y="0"/>
                </a:lnTo>
                <a:lnTo>
                  <a:pt x="49809" y="33210"/>
                </a:lnTo>
                <a:lnTo>
                  <a:pt x="28422" y="66446"/>
                </a:lnTo>
                <a:lnTo>
                  <a:pt x="37426" y="66446"/>
                </a:lnTo>
                <a:lnTo>
                  <a:pt x="59588" y="33985"/>
                </a:lnTo>
                <a:lnTo>
                  <a:pt x="59588" y="32461"/>
                </a:lnTo>
                <a:lnTo>
                  <a:pt x="374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792762" y="4614799"/>
            <a:ext cx="111125" cy="138430"/>
          </a:xfrm>
          <a:custGeom>
            <a:avLst/>
            <a:gdLst/>
            <a:ahLst/>
            <a:cxnLst/>
            <a:rect l="l" t="t" r="r" b="b"/>
            <a:pathLst>
              <a:path w="111125" h="138429">
                <a:moveTo>
                  <a:pt x="77076" y="77952"/>
                </a:moveTo>
                <a:lnTo>
                  <a:pt x="62179" y="77952"/>
                </a:lnTo>
                <a:lnTo>
                  <a:pt x="62179" y="13817"/>
                </a:lnTo>
                <a:lnTo>
                  <a:pt x="62179" y="0"/>
                </a:lnTo>
                <a:lnTo>
                  <a:pt x="52400" y="0"/>
                </a:lnTo>
                <a:lnTo>
                  <a:pt x="52400" y="13817"/>
                </a:lnTo>
                <a:lnTo>
                  <a:pt x="52400" y="77952"/>
                </a:lnTo>
                <a:lnTo>
                  <a:pt x="11468" y="77952"/>
                </a:lnTo>
                <a:lnTo>
                  <a:pt x="11468" y="77241"/>
                </a:lnTo>
                <a:lnTo>
                  <a:pt x="51663" y="13817"/>
                </a:lnTo>
                <a:lnTo>
                  <a:pt x="52400" y="13817"/>
                </a:lnTo>
                <a:lnTo>
                  <a:pt x="52400" y="0"/>
                </a:lnTo>
                <a:lnTo>
                  <a:pt x="50063" y="0"/>
                </a:lnTo>
                <a:lnTo>
                  <a:pt x="0" y="78816"/>
                </a:lnTo>
                <a:lnTo>
                  <a:pt x="0" y="87020"/>
                </a:lnTo>
                <a:lnTo>
                  <a:pt x="52400" y="87020"/>
                </a:lnTo>
                <a:lnTo>
                  <a:pt x="52400" y="110845"/>
                </a:lnTo>
                <a:lnTo>
                  <a:pt x="62179" y="110845"/>
                </a:lnTo>
                <a:lnTo>
                  <a:pt x="62179" y="87020"/>
                </a:lnTo>
                <a:lnTo>
                  <a:pt x="77076" y="87020"/>
                </a:lnTo>
                <a:lnTo>
                  <a:pt x="77076" y="77952"/>
                </a:lnTo>
                <a:close/>
              </a:path>
              <a:path w="111125" h="138429">
                <a:moveTo>
                  <a:pt x="110731" y="95681"/>
                </a:moveTo>
                <a:lnTo>
                  <a:pt x="100114" y="95681"/>
                </a:lnTo>
                <a:lnTo>
                  <a:pt x="97713" y="112560"/>
                </a:lnTo>
                <a:lnTo>
                  <a:pt x="92976" y="137896"/>
                </a:lnTo>
                <a:lnTo>
                  <a:pt x="100495" y="137896"/>
                </a:lnTo>
                <a:lnTo>
                  <a:pt x="102768" y="130632"/>
                </a:lnTo>
                <a:lnTo>
                  <a:pt x="105384" y="121221"/>
                </a:lnTo>
                <a:lnTo>
                  <a:pt x="107861" y="111036"/>
                </a:lnTo>
                <a:lnTo>
                  <a:pt x="110731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970575" y="4613122"/>
            <a:ext cx="107314" cy="139700"/>
          </a:xfrm>
          <a:custGeom>
            <a:avLst/>
            <a:gdLst/>
            <a:ahLst/>
            <a:cxnLst/>
            <a:rect l="l" t="t" r="r" b="b"/>
            <a:pathLst>
              <a:path w="107314" h="139700">
                <a:moveTo>
                  <a:pt x="72631" y="77673"/>
                </a:moveTo>
                <a:lnTo>
                  <a:pt x="69900" y="63246"/>
                </a:lnTo>
                <a:lnTo>
                  <a:pt x="62699" y="52133"/>
                </a:lnTo>
                <a:lnTo>
                  <a:pt x="62699" y="77673"/>
                </a:lnTo>
                <a:lnTo>
                  <a:pt x="60744" y="88303"/>
                </a:lnTo>
                <a:lnTo>
                  <a:pt x="55359" y="96977"/>
                </a:lnTo>
                <a:lnTo>
                  <a:pt x="47244" y="102806"/>
                </a:lnTo>
                <a:lnTo>
                  <a:pt x="37096" y="104940"/>
                </a:lnTo>
                <a:lnTo>
                  <a:pt x="27381" y="102933"/>
                </a:lnTo>
                <a:lnTo>
                  <a:pt x="19532" y="97370"/>
                </a:lnTo>
                <a:lnTo>
                  <a:pt x="14084" y="88938"/>
                </a:lnTo>
                <a:lnTo>
                  <a:pt x="11557" y="78308"/>
                </a:lnTo>
                <a:lnTo>
                  <a:pt x="12979" y="67830"/>
                </a:lnTo>
                <a:lnTo>
                  <a:pt x="18300" y="59016"/>
                </a:lnTo>
                <a:lnTo>
                  <a:pt x="20027" y="57746"/>
                </a:lnTo>
                <a:lnTo>
                  <a:pt x="26631" y="52946"/>
                </a:lnTo>
                <a:lnTo>
                  <a:pt x="37096" y="50673"/>
                </a:lnTo>
                <a:lnTo>
                  <a:pt x="47244" y="52793"/>
                </a:lnTo>
                <a:lnTo>
                  <a:pt x="55359" y="58559"/>
                </a:lnTo>
                <a:lnTo>
                  <a:pt x="60744" y="67132"/>
                </a:lnTo>
                <a:lnTo>
                  <a:pt x="62699" y="77673"/>
                </a:lnTo>
                <a:lnTo>
                  <a:pt x="62699" y="52133"/>
                </a:lnTo>
                <a:lnTo>
                  <a:pt x="62496" y="51816"/>
                </a:lnTo>
                <a:lnTo>
                  <a:pt x="60845" y="50673"/>
                </a:lnTo>
                <a:lnTo>
                  <a:pt x="51600" y="44297"/>
                </a:lnTo>
                <a:lnTo>
                  <a:pt x="38354" y="41579"/>
                </a:lnTo>
                <a:lnTo>
                  <a:pt x="29629" y="42735"/>
                </a:lnTo>
                <a:lnTo>
                  <a:pt x="21818" y="45999"/>
                </a:lnTo>
                <a:lnTo>
                  <a:pt x="15265" y="51092"/>
                </a:lnTo>
                <a:lnTo>
                  <a:pt x="10350" y="57746"/>
                </a:lnTo>
                <a:lnTo>
                  <a:pt x="9652" y="57746"/>
                </a:lnTo>
                <a:lnTo>
                  <a:pt x="11607" y="37033"/>
                </a:lnTo>
                <a:lnTo>
                  <a:pt x="17246" y="21767"/>
                </a:lnTo>
                <a:lnTo>
                  <a:pt x="26339" y="12331"/>
                </a:lnTo>
                <a:lnTo>
                  <a:pt x="38646" y="9093"/>
                </a:lnTo>
                <a:lnTo>
                  <a:pt x="47294" y="10604"/>
                </a:lnTo>
                <a:lnTo>
                  <a:pt x="54013" y="14808"/>
                </a:lnTo>
                <a:lnTo>
                  <a:pt x="58712" y="21221"/>
                </a:lnTo>
                <a:lnTo>
                  <a:pt x="61341" y="29387"/>
                </a:lnTo>
                <a:lnTo>
                  <a:pt x="71424" y="29387"/>
                </a:lnTo>
                <a:lnTo>
                  <a:pt x="38646" y="0"/>
                </a:lnTo>
                <a:lnTo>
                  <a:pt x="21704" y="4559"/>
                </a:lnTo>
                <a:lnTo>
                  <a:pt x="9626" y="17284"/>
                </a:lnTo>
                <a:lnTo>
                  <a:pt x="2400" y="36791"/>
                </a:lnTo>
                <a:lnTo>
                  <a:pt x="0" y="61696"/>
                </a:lnTo>
                <a:lnTo>
                  <a:pt x="3175" y="86296"/>
                </a:lnTo>
                <a:lnTo>
                  <a:pt x="11557" y="102425"/>
                </a:lnTo>
                <a:lnTo>
                  <a:pt x="23444" y="111277"/>
                </a:lnTo>
                <a:lnTo>
                  <a:pt x="37096" y="114033"/>
                </a:lnTo>
                <a:lnTo>
                  <a:pt x="51689" y="111213"/>
                </a:lnTo>
                <a:lnTo>
                  <a:pt x="60642" y="104940"/>
                </a:lnTo>
                <a:lnTo>
                  <a:pt x="62890" y="103365"/>
                </a:lnTo>
                <a:lnTo>
                  <a:pt x="70091" y="91757"/>
                </a:lnTo>
                <a:lnTo>
                  <a:pt x="72631" y="77673"/>
                </a:lnTo>
                <a:close/>
              </a:path>
              <a:path w="107314" h="139700">
                <a:moveTo>
                  <a:pt x="107188" y="97358"/>
                </a:moveTo>
                <a:lnTo>
                  <a:pt x="96558" y="97358"/>
                </a:lnTo>
                <a:lnTo>
                  <a:pt x="94157" y="114236"/>
                </a:lnTo>
                <a:lnTo>
                  <a:pt x="89433" y="139573"/>
                </a:lnTo>
                <a:lnTo>
                  <a:pt x="96951" y="139573"/>
                </a:lnTo>
                <a:lnTo>
                  <a:pt x="99225" y="132308"/>
                </a:lnTo>
                <a:lnTo>
                  <a:pt x="101828" y="122897"/>
                </a:lnTo>
                <a:lnTo>
                  <a:pt x="104305" y="112712"/>
                </a:lnTo>
                <a:lnTo>
                  <a:pt x="107188" y="973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144222" y="4613300"/>
            <a:ext cx="74117" cy="113855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534098" y="4609605"/>
            <a:ext cx="28575" cy="139065"/>
          </a:xfrm>
          <a:custGeom>
            <a:avLst/>
            <a:gdLst/>
            <a:ahLst/>
            <a:cxnLst/>
            <a:rect l="l" t="t" r="r" b="b"/>
            <a:pathLst>
              <a:path w="28575" h="139064">
                <a:moveTo>
                  <a:pt x="28194" y="0"/>
                </a:moveTo>
                <a:lnTo>
                  <a:pt x="19291" y="0"/>
                </a:lnTo>
                <a:lnTo>
                  <a:pt x="11053" y="15695"/>
                </a:lnTo>
                <a:lnTo>
                  <a:pt x="5002" y="32472"/>
                </a:lnTo>
                <a:lnTo>
                  <a:pt x="1272" y="50333"/>
                </a:lnTo>
                <a:lnTo>
                  <a:pt x="0" y="69278"/>
                </a:lnTo>
                <a:lnTo>
                  <a:pt x="1272" y="88182"/>
                </a:lnTo>
                <a:lnTo>
                  <a:pt x="5002" y="106019"/>
                </a:lnTo>
                <a:lnTo>
                  <a:pt x="11053" y="122799"/>
                </a:lnTo>
                <a:lnTo>
                  <a:pt x="19291" y="138531"/>
                </a:lnTo>
                <a:lnTo>
                  <a:pt x="28194" y="138531"/>
                </a:lnTo>
                <a:lnTo>
                  <a:pt x="20869" y="124074"/>
                </a:lnTo>
                <a:lnTo>
                  <a:pt x="15143" y="106905"/>
                </a:lnTo>
                <a:lnTo>
                  <a:pt x="11415" y="88236"/>
                </a:lnTo>
                <a:lnTo>
                  <a:pt x="10083" y="69278"/>
                </a:lnTo>
                <a:lnTo>
                  <a:pt x="11407" y="50338"/>
                </a:lnTo>
                <a:lnTo>
                  <a:pt x="15124" y="31676"/>
                </a:lnTo>
                <a:lnTo>
                  <a:pt x="20847" y="14496"/>
                </a:lnTo>
                <a:lnTo>
                  <a:pt x="281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262951" y="4614799"/>
            <a:ext cx="77076" cy="110845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452980" y="4609605"/>
            <a:ext cx="28575" cy="139065"/>
          </a:xfrm>
          <a:custGeom>
            <a:avLst/>
            <a:gdLst/>
            <a:ahLst/>
            <a:cxnLst/>
            <a:rect l="l" t="t" r="r" b="b"/>
            <a:pathLst>
              <a:path w="28575" h="139064">
                <a:moveTo>
                  <a:pt x="8877" y="0"/>
                </a:moveTo>
                <a:lnTo>
                  <a:pt x="0" y="0"/>
                </a:lnTo>
                <a:lnTo>
                  <a:pt x="7310" y="14464"/>
                </a:lnTo>
                <a:lnTo>
                  <a:pt x="13028" y="31638"/>
                </a:lnTo>
                <a:lnTo>
                  <a:pt x="16753" y="50313"/>
                </a:lnTo>
                <a:lnTo>
                  <a:pt x="18084" y="69278"/>
                </a:lnTo>
                <a:lnTo>
                  <a:pt x="16761" y="88212"/>
                </a:lnTo>
                <a:lnTo>
                  <a:pt x="13047" y="106872"/>
                </a:lnTo>
                <a:lnTo>
                  <a:pt x="7331" y="124047"/>
                </a:lnTo>
                <a:lnTo>
                  <a:pt x="0" y="138531"/>
                </a:lnTo>
                <a:lnTo>
                  <a:pt x="8877" y="138531"/>
                </a:lnTo>
                <a:lnTo>
                  <a:pt x="17122" y="122861"/>
                </a:lnTo>
                <a:lnTo>
                  <a:pt x="23177" y="106091"/>
                </a:lnTo>
                <a:lnTo>
                  <a:pt x="26908" y="88227"/>
                </a:lnTo>
                <a:lnTo>
                  <a:pt x="28181" y="69278"/>
                </a:lnTo>
                <a:lnTo>
                  <a:pt x="26908" y="50368"/>
                </a:lnTo>
                <a:lnTo>
                  <a:pt x="23177" y="32529"/>
                </a:lnTo>
                <a:lnTo>
                  <a:pt x="17122" y="15745"/>
                </a:lnTo>
                <a:lnTo>
                  <a:pt x="88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166555" y="4613300"/>
            <a:ext cx="417195" cy="139700"/>
          </a:xfrm>
          <a:custGeom>
            <a:avLst/>
            <a:gdLst/>
            <a:ahLst/>
            <a:cxnLst/>
            <a:rect l="l" t="t" r="r" b="b"/>
            <a:pathLst>
              <a:path w="417194" h="139700">
                <a:moveTo>
                  <a:pt x="92659" y="112344"/>
                </a:moveTo>
                <a:lnTo>
                  <a:pt x="80352" y="78943"/>
                </a:lnTo>
                <a:lnTo>
                  <a:pt x="77000" y="69850"/>
                </a:lnTo>
                <a:lnTo>
                  <a:pt x="66611" y="41656"/>
                </a:lnTo>
                <a:lnTo>
                  <a:pt x="66611" y="69850"/>
                </a:lnTo>
                <a:lnTo>
                  <a:pt x="26035" y="69850"/>
                </a:lnTo>
                <a:lnTo>
                  <a:pt x="45948" y="14655"/>
                </a:lnTo>
                <a:lnTo>
                  <a:pt x="46723" y="14655"/>
                </a:lnTo>
                <a:lnTo>
                  <a:pt x="66611" y="69850"/>
                </a:lnTo>
                <a:lnTo>
                  <a:pt x="66611" y="41656"/>
                </a:lnTo>
                <a:lnTo>
                  <a:pt x="56667" y="14655"/>
                </a:lnTo>
                <a:lnTo>
                  <a:pt x="51828" y="1498"/>
                </a:lnTo>
                <a:lnTo>
                  <a:pt x="40855" y="1498"/>
                </a:lnTo>
                <a:lnTo>
                  <a:pt x="0" y="112344"/>
                </a:lnTo>
                <a:lnTo>
                  <a:pt x="10756" y="112344"/>
                </a:lnTo>
                <a:lnTo>
                  <a:pt x="22771" y="78943"/>
                </a:lnTo>
                <a:lnTo>
                  <a:pt x="69913" y="78943"/>
                </a:lnTo>
                <a:lnTo>
                  <a:pt x="81927" y="112344"/>
                </a:lnTo>
                <a:lnTo>
                  <a:pt x="92659" y="112344"/>
                </a:lnTo>
                <a:close/>
              </a:path>
              <a:path w="417194" h="139700">
                <a:moveTo>
                  <a:pt x="199834" y="36131"/>
                </a:moveTo>
                <a:lnTo>
                  <a:pt x="194691" y="21894"/>
                </a:lnTo>
                <a:lnTo>
                  <a:pt x="185191" y="10426"/>
                </a:lnTo>
                <a:lnTo>
                  <a:pt x="171894" y="2781"/>
                </a:lnTo>
                <a:lnTo>
                  <a:pt x="155384" y="0"/>
                </a:lnTo>
                <a:lnTo>
                  <a:pt x="135851" y="4025"/>
                </a:lnTo>
                <a:lnTo>
                  <a:pt x="120497" y="15455"/>
                </a:lnTo>
                <a:lnTo>
                  <a:pt x="110464" y="33401"/>
                </a:lnTo>
                <a:lnTo>
                  <a:pt x="106883" y="56921"/>
                </a:lnTo>
                <a:lnTo>
                  <a:pt x="110464" y="80467"/>
                </a:lnTo>
                <a:lnTo>
                  <a:pt x="120497" y="98399"/>
                </a:lnTo>
                <a:lnTo>
                  <a:pt x="135851" y="109842"/>
                </a:lnTo>
                <a:lnTo>
                  <a:pt x="155384" y="113855"/>
                </a:lnTo>
                <a:lnTo>
                  <a:pt x="171894" y="111074"/>
                </a:lnTo>
                <a:lnTo>
                  <a:pt x="185191" y="103416"/>
                </a:lnTo>
                <a:lnTo>
                  <a:pt x="194691" y="91935"/>
                </a:lnTo>
                <a:lnTo>
                  <a:pt x="199834" y="77685"/>
                </a:lnTo>
                <a:lnTo>
                  <a:pt x="189547" y="77685"/>
                </a:lnTo>
                <a:lnTo>
                  <a:pt x="185356" y="88277"/>
                </a:lnTo>
                <a:lnTo>
                  <a:pt x="177876" y="96735"/>
                </a:lnTo>
                <a:lnTo>
                  <a:pt x="167690" y="102323"/>
                </a:lnTo>
                <a:lnTo>
                  <a:pt x="155384" y="104343"/>
                </a:lnTo>
                <a:lnTo>
                  <a:pt x="140373" y="101269"/>
                </a:lnTo>
                <a:lnTo>
                  <a:pt x="128104" y="92189"/>
                </a:lnTo>
                <a:lnTo>
                  <a:pt x="119824" y="77330"/>
                </a:lnTo>
                <a:lnTo>
                  <a:pt x="116789" y="56921"/>
                </a:lnTo>
                <a:lnTo>
                  <a:pt x="119824" y="36576"/>
                </a:lnTo>
                <a:lnTo>
                  <a:pt x="128104" y="21729"/>
                </a:lnTo>
                <a:lnTo>
                  <a:pt x="140373" y="12623"/>
                </a:lnTo>
                <a:lnTo>
                  <a:pt x="155384" y="9525"/>
                </a:lnTo>
                <a:lnTo>
                  <a:pt x="167690" y="11557"/>
                </a:lnTo>
                <a:lnTo>
                  <a:pt x="177876" y="17157"/>
                </a:lnTo>
                <a:lnTo>
                  <a:pt x="185356" y="25590"/>
                </a:lnTo>
                <a:lnTo>
                  <a:pt x="189547" y="36131"/>
                </a:lnTo>
                <a:lnTo>
                  <a:pt x="199834" y="36131"/>
                </a:lnTo>
                <a:close/>
              </a:path>
              <a:path w="417194" h="139700">
                <a:moveTo>
                  <a:pt x="306019" y="112344"/>
                </a:moveTo>
                <a:lnTo>
                  <a:pt x="293712" y="78943"/>
                </a:lnTo>
                <a:lnTo>
                  <a:pt x="290360" y="69850"/>
                </a:lnTo>
                <a:lnTo>
                  <a:pt x="279984" y="41694"/>
                </a:lnTo>
                <a:lnTo>
                  <a:pt x="279984" y="69850"/>
                </a:lnTo>
                <a:lnTo>
                  <a:pt x="239407" y="69850"/>
                </a:lnTo>
                <a:lnTo>
                  <a:pt x="259321" y="14655"/>
                </a:lnTo>
                <a:lnTo>
                  <a:pt x="260096" y="14655"/>
                </a:lnTo>
                <a:lnTo>
                  <a:pt x="279984" y="69850"/>
                </a:lnTo>
                <a:lnTo>
                  <a:pt x="279984" y="41694"/>
                </a:lnTo>
                <a:lnTo>
                  <a:pt x="270027" y="14655"/>
                </a:lnTo>
                <a:lnTo>
                  <a:pt x="265188" y="1498"/>
                </a:lnTo>
                <a:lnTo>
                  <a:pt x="254228" y="1498"/>
                </a:lnTo>
                <a:lnTo>
                  <a:pt x="213372" y="112344"/>
                </a:lnTo>
                <a:lnTo>
                  <a:pt x="224129" y="112344"/>
                </a:lnTo>
                <a:lnTo>
                  <a:pt x="236143" y="78943"/>
                </a:lnTo>
                <a:lnTo>
                  <a:pt x="283273" y="78943"/>
                </a:lnTo>
                <a:lnTo>
                  <a:pt x="295287" y="112344"/>
                </a:lnTo>
                <a:lnTo>
                  <a:pt x="306019" y="112344"/>
                </a:lnTo>
                <a:close/>
              </a:path>
              <a:path w="417194" h="139700">
                <a:moveTo>
                  <a:pt x="416991" y="103251"/>
                </a:moveTo>
                <a:lnTo>
                  <a:pt x="403847" y="103251"/>
                </a:lnTo>
                <a:lnTo>
                  <a:pt x="403847" y="10591"/>
                </a:lnTo>
                <a:lnTo>
                  <a:pt x="403847" y="1498"/>
                </a:lnTo>
                <a:lnTo>
                  <a:pt x="394093" y="1498"/>
                </a:lnTo>
                <a:lnTo>
                  <a:pt x="394093" y="10591"/>
                </a:lnTo>
                <a:lnTo>
                  <a:pt x="394093" y="103251"/>
                </a:lnTo>
                <a:lnTo>
                  <a:pt x="334111" y="103251"/>
                </a:lnTo>
                <a:lnTo>
                  <a:pt x="339178" y="93599"/>
                </a:lnTo>
                <a:lnTo>
                  <a:pt x="343039" y="81648"/>
                </a:lnTo>
                <a:lnTo>
                  <a:pt x="345706" y="67106"/>
                </a:lnTo>
                <a:lnTo>
                  <a:pt x="347205" y="49631"/>
                </a:lnTo>
                <a:lnTo>
                  <a:pt x="348957" y="10591"/>
                </a:lnTo>
                <a:lnTo>
                  <a:pt x="394093" y="10591"/>
                </a:lnTo>
                <a:lnTo>
                  <a:pt x="394093" y="1498"/>
                </a:lnTo>
                <a:lnTo>
                  <a:pt x="339648" y="1498"/>
                </a:lnTo>
                <a:lnTo>
                  <a:pt x="337388" y="49631"/>
                </a:lnTo>
                <a:lnTo>
                  <a:pt x="335470" y="70078"/>
                </a:lnTo>
                <a:lnTo>
                  <a:pt x="332003" y="85166"/>
                </a:lnTo>
                <a:lnTo>
                  <a:pt x="327342" y="95897"/>
                </a:lnTo>
                <a:lnTo>
                  <a:pt x="321818" y="103251"/>
                </a:lnTo>
                <a:lnTo>
                  <a:pt x="314693" y="103251"/>
                </a:lnTo>
                <a:lnTo>
                  <a:pt x="314693" y="139242"/>
                </a:lnTo>
                <a:lnTo>
                  <a:pt x="324472" y="139242"/>
                </a:lnTo>
                <a:lnTo>
                  <a:pt x="324472" y="112344"/>
                </a:lnTo>
                <a:lnTo>
                  <a:pt x="407238" y="112344"/>
                </a:lnTo>
                <a:lnTo>
                  <a:pt x="407238" y="138950"/>
                </a:lnTo>
                <a:lnTo>
                  <a:pt x="416991" y="138950"/>
                </a:lnTo>
                <a:lnTo>
                  <a:pt x="416991" y="112344"/>
                </a:lnTo>
                <a:lnTo>
                  <a:pt x="416991" y="1032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6" name="object 296"/>
          <p:cNvGrpSpPr/>
          <p:nvPr/>
        </p:nvGrpSpPr>
        <p:grpSpPr>
          <a:xfrm>
            <a:off x="2731679" y="4614799"/>
            <a:ext cx="701040" cy="111125"/>
            <a:chOff x="2731679" y="4614799"/>
            <a:chExt cx="701040" cy="111125"/>
          </a:xfrm>
        </p:grpSpPr>
        <p:sp>
          <p:nvSpPr>
            <p:cNvPr id="297" name="object 297"/>
            <p:cNvSpPr/>
            <p:nvPr/>
          </p:nvSpPr>
          <p:spPr>
            <a:xfrm>
              <a:off x="2731679" y="4614799"/>
              <a:ext cx="72402" cy="110845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2828212" y="4614799"/>
              <a:ext cx="66205" cy="11084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2919817" y="4614926"/>
              <a:ext cx="115570" cy="110489"/>
            </a:xfrm>
            <a:custGeom>
              <a:avLst/>
              <a:gdLst/>
              <a:ahLst/>
              <a:cxnLst/>
              <a:rect l="l" t="t" r="r" b="b"/>
              <a:pathLst>
                <a:path w="115569" h="110489">
                  <a:moveTo>
                    <a:pt x="114947" y="0"/>
                  </a:moveTo>
                  <a:lnTo>
                    <a:pt x="104736" y="0"/>
                  </a:lnTo>
                  <a:lnTo>
                    <a:pt x="104736" y="101600"/>
                  </a:lnTo>
                  <a:lnTo>
                    <a:pt x="62585" y="101600"/>
                  </a:lnTo>
                  <a:lnTo>
                    <a:pt x="62585" y="0"/>
                  </a:lnTo>
                  <a:lnTo>
                    <a:pt x="52324" y="0"/>
                  </a:lnTo>
                  <a:lnTo>
                    <a:pt x="52324" y="101600"/>
                  </a:lnTo>
                  <a:lnTo>
                    <a:pt x="10236" y="101600"/>
                  </a:lnTo>
                  <a:lnTo>
                    <a:pt x="10236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4947" y="110490"/>
                  </a:lnTo>
                  <a:lnTo>
                    <a:pt x="114947" y="101600"/>
                  </a:lnTo>
                  <a:lnTo>
                    <a:pt x="1149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3064584" y="4614799"/>
              <a:ext cx="166179" cy="110845"/>
            </a:xfrm>
            <a:prstGeom prst="rect">
              <a:avLst/>
            </a:prstGeom>
            <a:blipFill>
              <a:blip r:embed="rId1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3253815" y="4614799"/>
              <a:ext cx="179070" cy="111125"/>
            </a:xfrm>
            <a:custGeom>
              <a:avLst/>
              <a:gdLst/>
              <a:ahLst/>
              <a:cxnLst/>
              <a:rect l="l" t="t" r="r" b="b"/>
              <a:pathLst>
                <a:path w="179070" h="111125">
                  <a:moveTo>
                    <a:pt x="77343" y="110845"/>
                  </a:moveTo>
                  <a:lnTo>
                    <a:pt x="32346" y="49961"/>
                  </a:lnTo>
                  <a:lnTo>
                    <a:pt x="73952" y="0"/>
                  </a:lnTo>
                  <a:lnTo>
                    <a:pt x="61772" y="0"/>
                  </a:lnTo>
                  <a:lnTo>
                    <a:pt x="20383" y="49530"/>
                  </a:lnTo>
                  <a:lnTo>
                    <a:pt x="10248" y="49530"/>
                  </a:lnTo>
                  <a:lnTo>
                    <a:pt x="10248" y="0"/>
                  </a:lnTo>
                  <a:lnTo>
                    <a:pt x="0" y="0"/>
                  </a:lnTo>
                  <a:lnTo>
                    <a:pt x="0" y="110845"/>
                  </a:lnTo>
                  <a:lnTo>
                    <a:pt x="10248" y="110845"/>
                  </a:lnTo>
                  <a:lnTo>
                    <a:pt x="10248" y="58572"/>
                  </a:lnTo>
                  <a:lnTo>
                    <a:pt x="26428" y="58572"/>
                  </a:lnTo>
                  <a:lnTo>
                    <a:pt x="65074" y="110845"/>
                  </a:lnTo>
                  <a:lnTo>
                    <a:pt x="77343" y="110845"/>
                  </a:lnTo>
                  <a:close/>
                </a:path>
                <a:path w="179070" h="111125">
                  <a:moveTo>
                    <a:pt x="178689" y="110845"/>
                  </a:moveTo>
                  <a:lnTo>
                    <a:pt x="166382" y="77444"/>
                  </a:lnTo>
                  <a:lnTo>
                    <a:pt x="163029" y="68351"/>
                  </a:lnTo>
                  <a:lnTo>
                    <a:pt x="152641" y="40157"/>
                  </a:lnTo>
                  <a:lnTo>
                    <a:pt x="152641" y="68351"/>
                  </a:lnTo>
                  <a:lnTo>
                    <a:pt x="112077" y="68351"/>
                  </a:lnTo>
                  <a:lnTo>
                    <a:pt x="131991" y="13157"/>
                  </a:lnTo>
                  <a:lnTo>
                    <a:pt x="132740" y="13157"/>
                  </a:lnTo>
                  <a:lnTo>
                    <a:pt x="152641" y="68351"/>
                  </a:lnTo>
                  <a:lnTo>
                    <a:pt x="152641" y="40157"/>
                  </a:lnTo>
                  <a:lnTo>
                    <a:pt x="142697" y="13157"/>
                  </a:lnTo>
                  <a:lnTo>
                    <a:pt x="137858" y="0"/>
                  </a:lnTo>
                  <a:lnTo>
                    <a:pt x="126873" y="0"/>
                  </a:lnTo>
                  <a:lnTo>
                    <a:pt x="86029" y="110845"/>
                  </a:lnTo>
                  <a:lnTo>
                    <a:pt x="96799" y="110845"/>
                  </a:lnTo>
                  <a:lnTo>
                    <a:pt x="108800" y="77444"/>
                  </a:lnTo>
                  <a:lnTo>
                    <a:pt x="155943" y="77444"/>
                  </a:lnTo>
                  <a:lnTo>
                    <a:pt x="167957" y="110845"/>
                  </a:lnTo>
                  <a:lnTo>
                    <a:pt x="178689" y="11084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2" name="object 302"/>
          <p:cNvGrpSpPr/>
          <p:nvPr/>
        </p:nvGrpSpPr>
        <p:grpSpPr>
          <a:xfrm>
            <a:off x="3578147" y="4614799"/>
            <a:ext cx="240665" cy="111125"/>
            <a:chOff x="3578147" y="4614799"/>
            <a:chExt cx="240665" cy="111125"/>
          </a:xfrm>
        </p:grpSpPr>
        <p:sp>
          <p:nvSpPr>
            <p:cNvPr id="303" name="object 303"/>
            <p:cNvSpPr/>
            <p:nvPr/>
          </p:nvSpPr>
          <p:spPr>
            <a:xfrm>
              <a:off x="3578147" y="4614799"/>
              <a:ext cx="75209" cy="110845"/>
            </a:xfrm>
            <a:prstGeom prst="rect">
              <a:avLst/>
            </a:prstGeom>
            <a:blipFill>
              <a:blip r:embed="rId1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3678083" y="4614799"/>
              <a:ext cx="100850" cy="110845"/>
            </a:xfrm>
            <a:prstGeom prst="rect">
              <a:avLst/>
            </a:prstGeom>
            <a:blipFill>
              <a:blip r:embed="rId1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3807953" y="4623816"/>
              <a:ext cx="10795" cy="101600"/>
            </a:xfrm>
            <a:custGeom>
              <a:avLst/>
              <a:gdLst/>
              <a:ahLst/>
              <a:cxnLst/>
              <a:rect l="l" t="t" r="r" b="b"/>
              <a:pathLst>
                <a:path w="10795" h="101600">
                  <a:moveTo>
                    <a:pt x="0" y="101600"/>
                  </a:moveTo>
                  <a:lnTo>
                    <a:pt x="10248" y="101600"/>
                  </a:lnTo>
                  <a:lnTo>
                    <a:pt x="10248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6" name="object 306"/>
          <p:cNvGrpSpPr/>
          <p:nvPr/>
        </p:nvGrpSpPr>
        <p:grpSpPr>
          <a:xfrm>
            <a:off x="3807954" y="4613300"/>
            <a:ext cx="916940" cy="114300"/>
            <a:chOff x="3807954" y="4613300"/>
            <a:chExt cx="916940" cy="114300"/>
          </a:xfrm>
        </p:grpSpPr>
        <p:sp>
          <p:nvSpPr>
            <p:cNvPr id="307" name="object 307"/>
            <p:cNvSpPr/>
            <p:nvPr/>
          </p:nvSpPr>
          <p:spPr>
            <a:xfrm>
              <a:off x="3807954" y="4614926"/>
              <a:ext cx="81280" cy="110489"/>
            </a:xfrm>
            <a:custGeom>
              <a:avLst/>
              <a:gdLst/>
              <a:ahLst/>
              <a:cxnLst/>
              <a:rect l="l" t="t" r="r" b="b"/>
              <a:pathLst>
                <a:path w="81279" h="110489">
                  <a:moveTo>
                    <a:pt x="8092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70700" y="8890"/>
                  </a:lnTo>
                  <a:lnTo>
                    <a:pt x="70700" y="110490"/>
                  </a:lnTo>
                  <a:lnTo>
                    <a:pt x="80924" y="110490"/>
                  </a:lnTo>
                  <a:lnTo>
                    <a:pt x="80924" y="8890"/>
                  </a:lnTo>
                  <a:lnTo>
                    <a:pt x="8092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3912881" y="4613300"/>
              <a:ext cx="201625" cy="113855"/>
            </a:xfrm>
            <a:prstGeom prst="rect">
              <a:avLst/>
            </a:prstGeom>
            <a:blipFill>
              <a:blip r:embed="rId1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4144326" y="4614799"/>
              <a:ext cx="84188" cy="110845"/>
            </a:xfrm>
            <a:prstGeom prst="rect">
              <a:avLst/>
            </a:prstGeom>
            <a:blipFill>
              <a:blip r:embed="rId1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4248809" y="4614799"/>
              <a:ext cx="77139" cy="110845"/>
            </a:xfrm>
            <a:prstGeom prst="rect">
              <a:avLst/>
            </a:prstGeom>
            <a:blipFill>
              <a:blip r:embed="rId1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4355768" y="4613300"/>
              <a:ext cx="368858" cy="113855"/>
            </a:xfrm>
            <a:prstGeom prst="rect">
              <a:avLst/>
            </a:prstGeom>
            <a:blipFill>
              <a:blip r:embed="rId1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2" name="object 312"/>
          <p:cNvSpPr/>
          <p:nvPr/>
        </p:nvSpPr>
        <p:spPr>
          <a:xfrm>
            <a:off x="5286881" y="4614799"/>
            <a:ext cx="87426" cy="11084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3" name="object 313"/>
          <p:cNvGrpSpPr/>
          <p:nvPr/>
        </p:nvGrpSpPr>
        <p:grpSpPr>
          <a:xfrm>
            <a:off x="5447587" y="4613300"/>
            <a:ext cx="299085" cy="114300"/>
            <a:chOff x="5447587" y="4613300"/>
            <a:chExt cx="299085" cy="114300"/>
          </a:xfrm>
        </p:grpSpPr>
        <p:sp>
          <p:nvSpPr>
            <p:cNvPr id="314" name="object 314"/>
            <p:cNvSpPr/>
            <p:nvPr/>
          </p:nvSpPr>
          <p:spPr>
            <a:xfrm>
              <a:off x="5447587" y="4614799"/>
              <a:ext cx="77381" cy="110845"/>
            </a:xfrm>
            <a:prstGeom prst="rect">
              <a:avLst/>
            </a:prstGeom>
            <a:blipFill>
              <a:blip r:embed="rId1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5544653" y="4613300"/>
              <a:ext cx="201637" cy="113855"/>
            </a:xfrm>
            <a:prstGeom prst="rect">
              <a:avLst/>
            </a:prstGeom>
            <a:blipFill>
              <a:blip r:embed="rId1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6" name="object 316"/>
          <p:cNvGrpSpPr/>
          <p:nvPr/>
        </p:nvGrpSpPr>
        <p:grpSpPr>
          <a:xfrm>
            <a:off x="5776110" y="4614799"/>
            <a:ext cx="158115" cy="111125"/>
            <a:chOff x="5776110" y="4614799"/>
            <a:chExt cx="158115" cy="111125"/>
          </a:xfrm>
        </p:grpSpPr>
        <p:sp>
          <p:nvSpPr>
            <p:cNvPr id="317" name="object 317"/>
            <p:cNvSpPr/>
            <p:nvPr/>
          </p:nvSpPr>
          <p:spPr>
            <a:xfrm>
              <a:off x="5867703" y="4614799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5776110" y="4614799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9" name="object 319"/>
          <p:cNvGrpSpPr/>
          <p:nvPr/>
        </p:nvGrpSpPr>
        <p:grpSpPr>
          <a:xfrm>
            <a:off x="5993179" y="4614799"/>
            <a:ext cx="476250" cy="111125"/>
            <a:chOff x="5993179" y="4614799"/>
            <a:chExt cx="476250" cy="111125"/>
          </a:xfrm>
        </p:grpSpPr>
        <p:sp>
          <p:nvSpPr>
            <p:cNvPr id="320" name="object 320"/>
            <p:cNvSpPr/>
            <p:nvPr/>
          </p:nvSpPr>
          <p:spPr>
            <a:xfrm>
              <a:off x="5993179" y="4614799"/>
              <a:ext cx="77139" cy="110845"/>
            </a:xfrm>
            <a:prstGeom prst="rect">
              <a:avLst/>
            </a:prstGeom>
            <a:blipFill>
              <a:blip r:embed="rId1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100050" y="4614799"/>
              <a:ext cx="78968" cy="110845"/>
            </a:xfrm>
            <a:prstGeom prst="rect">
              <a:avLst/>
            </a:prstGeom>
            <a:blipFill>
              <a:blip r:embed="rId1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208838" y="4614799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300430" y="4614799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392023" y="4614799"/>
              <a:ext cx="77342" cy="110845"/>
            </a:xfrm>
            <a:prstGeom prst="rect">
              <a:avLst/>
            </a:prstGeom>
            <a:blipFill>
              <a:blip r:embed="rId1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5" name="object 325"/>
          <p:cNvGrpSpPr/>
          <p:nvPr/>
        </p:nvGrpSpPr>
        <p:grpSpPr>
          <a:xfrm>
            <a:off x="6580554" y="4613300"/>
            <a:ext cx="223520" cy="114300"/>
            <a:chOff x="6580554" y="4613300"/>
            <a:chExt cx="223520" cy="114300"/>
          </a:xfrm>
        </p:grpSpPr>
        <p:sp>
          <p:nvSpPr>
            <p:cNvPr id="326" name="object 326"/>
            <p:cNvSpPr/>
            <p:nvPr/>
          </p:nvSpPr>
          <p:spPr>
            <a:xfrm>
              <a:off x="6580554" y="4613300"/>
              <a:ext cx="93345" cy="114300"/>
            </a:xfrm>
            <a:custGeom>
              <a:avLst/>
              <a:gdLst/>
              <a:ahLst/>
              <a:cxnLst/>
              <a:rect l="l" t="t" r="r" b="b"/>
              <a:pathLst>
                <a:path w="93345" h="114300">
                  <a:moveTo>
                    <a:pt x="48501" y="0"/>
                  </a:moveTo>
                  <a:lnTo>
                    <a:pt x="28975" y="4014"/>
                  </a:lnTo>
                  <a:lnTo>
                    <a:pt x="13630" y="15449"/>
                  </a:lnTo>
                  <a:lnTo>
                    <a:pt x="3595" y="33389"/>
                  </a:lnTo>
                  <a:lnTo>
                    <a:pt x="0" y="56921"/>
                  </a:lnTo>
                  <a:lnTo>
                    <a:pt x="3595" y="80454"/>
                  </a:lnTo>
                  <a:lnTo>
                    <a:pt x="13630" y="98399"/>
                  </a:lnTo>
                  <a:lnTo>
                    <a:pt x="28975" y="109838"/>
                  </a:lnTo>
                  <a:lnTo>
                    <a:pt x="48501" y="113855"/>
                  </a:lnTo>
                  <a:lnTo>
                    <a:pt x="65014" y="111066"/>
                  </a:lnTo>
                  <a:lnTo>
                    <a:pt x="78314" y="103404"/>
                  </a:lnTo>
                  <a:lnTo>
                    <a:pt x="87824" y="91925"/>
                  </a:lnTo>
                  <a:lnTo>
                    <a:pt x="92964" y="77685"/>
                  </a:lnTo>
                  <a:lnTo>
                    <a:pt x="82676" y="77685"/>
                  </a:lnTo>
                  <a:lnTo>
                    <a:pt x="78483" y="88275"/>
                  </a:lnTo>
                  <a:lnTo>
                    <a:pt x="71008" y="96724"/>
                  </a:lnTo>
                  <a:lnTo>
                    <a:pt x="60824" y="102319"/>
                  </a:lnTo>
                  <a:lnTo>
                    <a:pt x="48501" y="104343"/>
                  </a:lnTo>
                  <a:lnTo>
                    <a:pt x="33496" y="101266"/>
                  </a:lnTo>
                  <a:lnTo>
                    <a:pt x="21226" y="92186"/>
                  </a:lnTo>
                  <a:lnTo>
                    <a:pt x="12945" y="77329"/>
                  </a:lnTo>
                  <a:lnTo>
                    <a:pt x="9906" y="56921"/>
                  </a:lnTo>
                  <a:lnTo>
                    <a:pt x="12945" y="36571"/>
                  </a:lnTo>
                  <a:lnTo>
                    <a:pt x="21226" y="21717"/>
                  </a:lnTo>
                  <a:lnTo>
                    <a:pt x="33496" y="12615"/>
                  </a:lnTo>
                  <a:lnTo>
                    <a:pt x="48501" y="9525"/>
                  </a:lnTo>
                  <a:lnTo>
                    <a:pt x="60824" y="11551"/>
                  </a:lnTo>
                  <a:lnTo>
                    <a:pt x="71008" y="17146"/>
                  </a:lnTo>
                  <a:lnTo>
                    <a:pt x="78483" y="25582"/>
                  </a:lnTo>
                  <a:lnTo>
                    <a:pt x="82676" y="36131"/>
                  </a:lnTo>
                  <a:lnTo>
                    <a:pt x="92964" y="36131"/>
                  </a:lnTo>
                  <a:lnTo>
                    <a:pt x="87824" y="21886"/>
                  </a:lnTo>
                  <a:lnTo>
                    <a:pt x="78314" y="10421"/>
                  </a:lnTo>
                  <a:lnTo>
                    <a:pt x="65014" y="2779"/>
                  </a:lnTo>
                  <a:lnTo>
                    <a:pt x="4850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697648" y="4614799"/>
              <a:ext cx="106133" cy="11084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8" name="object 328"/>
          <p:cNvGrpSpPr/>
          <p:nvPr/>
        </p:nvGrpSpPr>
        <p:grpSpPr>
          <a:xfrm>
            <a:off x="6871981" y="4613300"/>
            <a:ext cx="287655" cy="114300"/>
            <a:chOff x="6871981" y="4613300"/>
            <a:chExt cx="287655" cy="114300"/>
          </a:xfrm>
        </p:grpSpPr>
        <p:sp>
          <p:nvSpPr>
            <p:cNvPr id="329" name="object 329"/>
            <p:cNvSpPr/>
            <p:nvPr/>
          </p:nvSpPr>
          <p:spPr>
            <a:xfrm>
              <a:off x="6871981" y="4613300"/>
              <a:ext cx="191681" cy="113855"/>
            </a:xfrm>
            <a:prstGeom prst="rect">
              <a:avLst/>
            </a:prstGeom>
            <a:blipFill>
              <a:blip r:embed="rId1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7086712" y="4614799"/>
              <a:ext cx="72402" cy="110845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1" name="object 331"/>
          <p:cNvSpPr/>
          <p:nvPr/>
        </p:nvSpPr>
        <p:spPr>
          <a:xfrm>
            <a:off x="7359737" y="4613300"/>
            <a:ext cx="75565" cy="114300"/>
          </a:xfrm>
          <a:custGeom>
            <a:avLst/>
            <a:gdLst/>
            <a:ahLst/>
            <a:cxnLst/>
            <a:rect l="l" t="t" r="r" b="b"/>
            <a:pathLst>
              <a:path w="75565" h="114300">
                <a:moveTo>
                  <a:pt x="37490" y="0"/>
                </a:moveTo>
                <a:lnTo>
                  <a:pt x="21715" y="3871"/>
                </a:lnTo>
                <a:lnTo>
                  <a:pt x="9929" y="15068"/>
                </a:lnTo>
                <a:lnTo>
                  <a:pt x="2552" y="32961"/>
                </a:lnTo>
                <a:lnTo>
                  <a:pt x="0" y="56921"/>
                </a:lnTo>
                <a:lnTo>
                  <a:pt x="2536" y="80953"/>
                </a:lnTo>
                <a:lnTo>
                  <a:pt x="9886" y="98842"/>
                </a:lnTo>
                <a:lnTo>
                  <a:pt x="21666" y="110004"/>
                </a:lnTo>
                <a:lnTo>
                  <a:pt x="37490" y="113855"/>
                </a:lnTo>
                <a:lnTo>
                  <a:pt x="53313" y="110004"/>
                </a:lnTo>
                <a:lnTo>
                  <a:pt x="58846" y="104762"/>
                </a:lnTo>
                <a:lnTo>
                  <a:pt x="37490" y="104762"/>
                </a:lnTo>
                <a:lnTo>
                  <a:pt x="25901" y="101555"/>
                </a:lnTo>
                <a:lnTo>
                  <a:pt x="17232" y="92224"/>
                </a:lnTo>
                <a:lnTo>
                  <a:pt x="11799" y="77201"/>
                </a:lnTo>
                <a:lnTo>
                  <a:pt x="9918" y="56921"/>
                </a:lnTo>
                <a:lnTo>
                  <a:pt x="11806" y="36636"/>
                </a:lnTo>
                <a:lnTo>
                  <a:pt x="17251" y="21555"/>
                </a:lnTo>
                <a:lnTo>
                  <a:pt x="25922" y="12155"/>
                </a:lnTo>
                <a:lnTo>
                  <a:pt x="37490" y="8915"/>
                </a:lnTo>
                <a:lnTo>
                  <a:pt x="58579" y="8915"/>
                </a:lnTo>
                <a:lnTo>
                  <a:pt x="53270" y="3871"/>
                </a:lnTo>
                <a:lnTo>
                  <a:pt x="37490" y="0"/>
                </a:lnTo>
                <a:close/>
              </a:path>
              <a:path w="75565" h="114300">
                <a:moveTo>
                  <a:pt x="58579" y="8915"/>
                </a:moveTo>
                <a:lnTo>
                  <a:pt x="37490" y="8915"/>
                </a:lnTo>
                <a:lnTo>
                  <a:pt x="49060" y="12155"/>
                </a:lnTo>
                <a:lnTo>
                  <a:pt x="57735" y="21555"/>
                </a:lnTo>
                <a:lnTo>
                  <a:pt x="63184" y="36636"/>
                </a:lnTo>
                <a:lnTo>
                  <a:pt x="65074" y="56921"/>
                </a:lnTo>
                <a:lnTo>
                  <a:pt x="63191" y="77201"/>
                </a:lnTo>
                <a:lnTo>
                  <a:pt x="57754" y="92224"/>
                </a:lnTo>
                <a:lnTo>
                  <a:pt x="49081" y="101555"/>
                </a:lnTo>
                <a:lnTo>
                  <a:pt x="37490" y="104762"/>
                </a:lnTo>
                <a:lnTo>
                  <a:pt x="58846" y="104762"/>
                </a:lnTo>
                <a:lnTo>
                  <a:pt x="65093" y="98842"/>
                </a:lnTo>
                <a:lnTo>
                  <a:pt x="72444" y="80953"/>
                </a:lnTo>
                <a:lnTo>
                  <a:pt x="74980" y="56921"/>
                </a:lnTo>
                <a:lnTo>
                  <a:pt x="72430" y="32961"/>
                </a:lnTo>
                <a:lnTo>
                  <a:pt x="65055" y="15068"/>
                </a:lnTo>
                <a:lnTo>
                  <a:pt x="58579" y="89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935834" y="4660976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08"/>
                </a:lnTo>
                <a:lnTo>
                  <a:pt x="1633" y="12521"/>
                </a:lnTo>
                <a:lnTo>
                  <a:pt x="0" y="20485"/>
                </a:lnTo>
                <a:lnTo>
                  <a:pt x="1655" y="28476"/>
                </a:lnTo>
                <a:lnTo>
                  <a:pt x="6108" y="34999"/>
                </a:lnTo>
                <a:lnTo>
                  <a:pt x="12705" y="39396"/>
                </a:lnTo>
                <a:lnTo>
                  <a:pt x="20789" y="41008"/>
                </a:lnTo>
                <a:lnTo>
                  <a:pt x="28852" y="39396"/>
                </a:lnTo>
                <a:lnTo>
                  <a:pt x="35437" y="34999"/>
                </a:lnTo>
                <a:lnTo>
                  <a:pt x="39886" y="28476"/>
                </a:lnTo>
                <a:lnTo>
                  <a:pt x="41541" y="20485"/>
                </a:lnTo>
                <a:lnTo>
                  <a:pt x="39908" y="12521"/>
                </a:lnTo>
                <a:lnTo>
                  <a:pt x="35456" y="6008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058376" y="4863770"/>
            <a:ext cx="75196" cy="110845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893748" y="4863770"/>
            <a:ext cx="77088" cy="110845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263395" y="4959451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754" y="0"/>
                </a:moveTo>
                <a:lnTo>
                  <a:pt x="7137" y="0"/>
                </a:lnTo>
                <a:lnTo>
                  <a:pt x="4743" y="16875"/>
                </a:lnTo>
                <a:lnTo>
                  <a:pt x="0" y="42214"/>
                </a:lnTo>
                <a:lnTo>
                  <a:pt x="7518" y="42214"/>
                </a:lnTo>
                <a:lnTo>
                  <a:pt x="9797" y="34955"/>
                </a:lnTo>
                <a:lnTo>
                  <a:pt x="12404" y="25536"/>
                </a:lnTo>
                <a:lnTo>
                  <a:pt x="14883" y="15350"/>
                </a:lnTo>
                <a:lnTo>
                  <a:pt x="177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215019" y="4862271"/>
            <a:ext cx="74117" cy="113868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158300" y="4863770"/>
            <a:ext cx="87426" cy="110845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8" name="object 338"/>
          <p:cNvGrpSpPr/>
          <p:nvPr/>
        </p:nvGrpSpPr>
        <p:grpSpPr>
          <a:xfrm>
            <a:off x="2268752" y="4863770"/>
            <a:ext cx="288925" cy="111125"/>
            <a:chOff x="2268752" y="4863770"/>
            <a:chExt cx="288925" cy="111125"/>
          </a:xfrm>
        </p:grpSpPr>
        <p:sp>
          <p:nvSpPr>
            <p:cNvPr id="339" name="object 339"/>
            <p:cNvSpPr/>
            <p:nvPr/>
          </p:nvSpPr>
          <p:spPr>
            <a:xfrm>
              <a:off x="2268752" y="4863846"/>
              <a:ext cx="81915" cy="110489"/>
            </a:xfrm>
            <a:custGeom>
              <a:avLst/>
              <a:gdLst/>
              <a:ahLst/>
              <a:cxnLst/>
              <a:rect l="l" t="t" r="r" b="b"/>
              <a:pathLst>
                <a:path w="81914" h="110489">
                  <a:moveTo>
                    <a:pt x="8140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585" y="8890"/>
                  </a:lnTo>
                  <a:lnTo>
                    <a:pt x="35585" y="110490"/>
                  </a:lnTo>
                  <a:lnTo>
                    <a:pt x="45847" y="110490"/>
                  </a:lnTo>
                  <a:lnTo>
                    <a:pt x="45847" y="8890"/>
                  </a:lnTo>
                  <a:lnTo>
                    <a:pt x="81407" y="8890"/>
                  </a:lnTo>
                  <a:lnTo>
                    <a:pt x="814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2373209" y="4863770"/>
              <a:ext cx="72402" cy="110845"/>
            </a:xfrm>
            <a:prstGeom prst="rect">
              <a:avLst/>
            </a:prstGeom>
            <a:blipFill>
              <a:blip r:embed="rId1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2469742" y="4863770"/>
              <a:ext cx="87426" cy="110845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2" name="object 342"/>
          <p:cNvGrpSpPr/>
          <p:nvPr/>
        </p:nvGrpSpPr>
        <p:grpSpPr>
          <a:xfrm>
            <a:off x="2587014" y="4863770"/>
            <a:ext cx="215265" cy="111125"/>
            <a:chOff x="2587014" y="4863770"/>
            <a:chExt cx="215265" cy="111125"/>
          </a:xfrm>
        </p:grpSpPr>
        <p:sp>
          <p:nvSpPr>
            <p:cNvPr id="343" name="object 343"/>
            <p:cNvSpPr/>
            <p:nvPr/>
          </p:nvSpPr>
          <p:spPr>
            <a:xfrm>
              <a:off x="2701047" y="4863770"/>
              <a:ext cx="100850" cy="110845"/>
            </a:xfrm>
            <a:prstGeom prst="rect">
              <a:avLst/>
            </a:prstGeom>
            <a:blipFill>
              <a:blip r:embed="rId1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2587014" y="4863770"/>
              <a:ext cx="84188" cy="110845"/>
            </a:xfrm>
            <a:prstGeom prst="rect">
              <a:avLst/>
            </a:prstGeom>
            <a:blipFill>
              <a:blip r:embed="rId1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5" name="object 345"/>
          <p:cNvGrpSpPr/>
          <p:nvPr/>
        </p:nvGrpSpPr>
        <p:grpSpPr>
          <a:xfrm>
            <a:off x="2875177" y="4862271"/>
            <a:ext cx="921385" cy="114300"/>
            <a:chOff x="2875177" y="4862271"/>
            <a:chExt cx="921385" cy="114300"/>
          </a:xfrm>
        </p:grpSpPr>
        <p:sp>
          <p:nvSpPr>
            <p:cNvPr id="346" name="object 346"/>
            <p:cNvSpPr/>
            <p:nvPr/>
          </p:nvSpPr>
          <p:spPr>
            <a:xfrm>
              <a:off x="2875177" y="4863770"/>
              <a:ext cx="75196" cy="110845"/>
            </a:xfrm>
            <a:prstGeom prst="rect">
              <a:avLst/>
            </a:prstGeom>
            <a:blipFill>
              <a:blip r:embed="rId1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2970058" y="4862271"/>
              <a:ext cx="97078" cy="113868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3089464" y="4862271"/>
              <a:ext cx="72910" cy="113868"/>
            </a:xfrm>
            <a:prstGeom prst="rect">
              <a:avLst/>
            </a:prstGeom>
            <a:blipFill>
              <a:blip r:embed="rId1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3189006" y="4863770"/>
              <a:ext cx="106133" cy="11084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3319918" y="4862271"/>
              <a:ext cx="345503" cy="113868"/>
            </a:xfrm>
            <a:prstGeom prst="rect">
              <a:avLst/>
            </a:prstGeom>
            <a:blipFill>
              <a:blip r:embed="rId1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3695266" y="4863770"/>
              <a:ext cx="100850" cy="110845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2" name="object 352"/>
          <p:cNvSpPr/>
          <p:nvPr/>
        </p:nvSpPr>
        <p:spPr>
          <a:xfrm>
            <a:off x="3864354" y="4862271"/>
            <a:ext cx="92951" cy="113868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3" name="object 353"/>
          <p:cNvGrpSpPr/>
          <p:nvPr/>
        </p:nvGrpSpPr>
        <p:grpSpPr>
          <a:xfrm>
            <a:off x="4024870" y="4836058"/>
            <a:ext cx="847090" cy="140335"/>
            <a:chOff x="4024870" y="4836058"/>
            <a:chExt cx="847090" cy="140335"/>
          </a:xfrm>
        </p:grpSpPr>
        <p:sp>
          <p:nvSpPr>
            <p:cNvPr id="354" name="object 354"/>
            <p:cNvSpPr/>
            <p:nvPr/>
          </p:nvSpPr>
          <p:spPr>
            <a:xfrm>
              <a:off x="4024870" y="4863770"/>
              <a:ext cx="75209" cy="110845"/>
            </a:xfrm>
            <a:prstGeom prst="rect">
              <a:avLst/>
            </a:prstGeom>
            <a:blipFill>
              <a:blip r:embed="rId1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4124806" y="4863770"/>
              <a:ext cx="100850" cy="110845"/>
            </a:xfrm>
            <a:prstGeom prst="rect">
              <a:avLst/>
            </a:prstGeom>
            <a:blipFill>
              <a:blip r:embed="rId1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4255502" y="4863770"/>
              <a:ext cx="77393" cy="110845"/>
            </a:xfrm>
            <a:prstGeom prst="rect">
              <a:avLst/>
            </a:prstGeom>
            <a:blipFill>
              <a:blip r:embed="rId1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4352568" y="4862271"/>
              <a:ext cx="97078" cy="113868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4474450" y="4863770"/>
              <a:ext cx="72402" cy="110845"/>
            </a:xfrm>
            <a:prstGeom prst="rect">
              <a:avLst/>
            </a:prstGeom>
            <a:blipFill>
              <a:blip r:embed="rId1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4570982" y="4862271"/>
              <a:ext cx="188658" cy="113868"/>
            </a:xfrm>
            <a:prstGeom prst="rect">
              <a:avLst/>
            </a:prstGeom>
            <a:blipFill>
              <a:blip r:embed="rId1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4784444" y="4836058"/>
              <a:ext cx="87426" cy="138556"/>
            </a:xfrm>
            <a:prstGeom prst="rect">
              <a:avLst/>
            </a:prstGeom>
            <a:blipFill>
              <a:blip r:embed="rId1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1" name="object 361"/>
          <p:cNvSpPr/>
          <p:nvPr/>
        </p:nvSpPr>
        <p:spPr>
          <a:xfrm>
            <a:off x="4944324" y="4872736"/>
            <a:ext cx="10795" cy="101600"/>
          </a:xfrm>
          <a:custGeom>
            <a:avLst/>
            <a:gdLst/>
            <a:ahLst/>
            <a:cxnLst/>
            <a:rect l="l" t="t" r="r" b="b"/>
            <a:pathLst>
              <a:path w="10795" h="101600">
                <a:moveTo>
                  <a:pt x="0" y="101600"/>
                </a:moveTo>
                <a:lnTo>
                  <a:pt x="10236" y="101600"/>
                </a:lnTo>
                <a:lnTo>
                  <a:pt x="10236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2" name="object 362"/>
          <p:cNvGrpSpPr/>
          <p:nvPr/>
        </p:nvGrpSpPr>
        <p:grpSpPr>
          <a:xfrm>
            <a:off x="4944324" y="4862271"/>
            <a:ext cx="318770" cy="139700"/>
            <a:chOff x="4944324" y="4862271"/>
            <a:chExt cx="318770" cy="139700"/>
          </a:xfrm>
        </p:grpSpPr>
        <p:sp>
          <p:nvSpPr>
            <p:cNvPr id="363" name="object 363"/>
            <p:cNvSpPr/>
            <p:nvPr/>
          </p:nvSpPr>
          <p:spPr>
            <a:xfrm>
              <a:off x="4944324" y="4863846"/>
              <a:ext cx="81280" cy="110489"/>
            </a:xfrm>
            <a:custGeom>
              <a:avLst/>
              <a:gdLst/>
              <a:ahLst/>
              <a:cxnLst/>
              <a:rect l="l" t="t" r="r" b="b"/>
              <a:pathLst>
                <a:path w="81279" h="110489">
                  <a:moveTo>
                    <a:pt x="8091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70700" y="8890"/>
                  </a:lnTo>
                  <a:lnTo>
                    <a:pt x="70700" y="110490"/>
                  </a:lnTo>
                  <a:lnTo>
                    <a:pt x="80911" y="110490"/>
                  </a:lnTo>
                  <a:lnTo>
                    <a:pt x="80911" y="8890"/>
                  </a:lnTo>
                  <a:lnTo>
                    <a:pt x="809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5049239" y="4862271"/>
              <a:ext cx="213575" cy="139242"/>
            </a:xfrm>
            <a:prstGeom prst="rect">
              <a:avLst/>
            </a:prstGeom>
            <a:blipFill>
              <a:blip r:embed="rId1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5" name="object 365"/>
          <p:cNvGrpSpPr/>
          <p:nvPr/>
        </p:nvGrpSpPr>
        <p:grpSpPr>
          <a:xfrm>
            <a:off x="5323292" y="4862271"/>
            <a:ext cx="605155" cy="114300"/>
            <a:chOff x="5323292" y="4862271"/>
            <a:chExt cx="605155" cy="114300"/>
          </a:xfrm>
        </p:grpSpPr>
        <p:sp>
          <p:nvSpPr>
            <p:cNvPr id="366" name="object 366"/>
            <p:cNvSpPr/>
            <p:nvPr/>
          </p:nvSpPr>
          <p:spPr>
            <a:xfrm>
              <a:off x="5323292" y="4862271"/>
              <a:ext cx="191681" cy="113868"/>
            </a:xfrm>
            <a:prstGeom prst="rect">
              <a:avLst/>
            </a:prstGeom>
            <a:blipFill>
              <a:blip r:embed="rId2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5538036" y="4863770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5629629" y="4863770"/>
              <a:ext cx="176390" cy="110845"/>
            </a:xfrm>
            <a:prstGeom prst="rect">
              <a:avLst/>
            </a:prstGeom>
            <a:blipFill>
              <a:blip r:embed="rId2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5830784" y="4862271"/>
              <a:ext cx="97078" cy="113868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0" name="object 370"/>
          <p:cNvGrpSpPr/>
          <p:nvPr/>
        </p:nvGrpSpPr>
        <p:grpSpPr>
          <a:xfrm>
            <a:off x="5996100" y="4836058"/>
            <a:ext cx="829944" cy="140335"/>
            <a:chOff x="5996100" y="4836058"/>
            <a:chExt cx="829944" cy="140335"/>
          </a:xfrm>
        </p:grpSpPr>
        <p:sp>
          <p:nvSpPr>
            <p:cNvPr id="371" name="object 371"/>
            <p:cNvSpPr/>
            <p:nvPr/>
          </p:nvSpPr>
          <p:spPr>
            <a:xfrm>
              <a:off x="5996100" y="4863770"/>
              <a:ext cx="168338" cy="110845"/>
            </a:xfrm>
            <a:prstGeom prst="rect">
              <a:avLst/>
            </a:prstGeom>
            <a:blipFill>
              <a:blip r:embed="rId2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6183705" y="4863770"/>
              <a:ext cx="84937" cy="112369"/>
            </a:xfrm>
            <a:prstGeom prst="rect">
              <a:avLst/>
            </a:prstGeom>
            <a:blipFill>
              <a:blip r:embed="rId2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6287933" y="4863770"/>
              <a:ext cx="77393" cy="110845"/>
            </a:xfrm>
            <a:prstGeom prst="rect">
              <a:avLst/>
            </a:prstGeom>
            <a:blipFill>
              <a:blip r:embed="rId2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6390041" y="4863770"/>
              <a:ext cx="87426" cy="110845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6507313" y="4863770"/>
              <a:ext cx="84188" cy="11084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6616305" y="4862271"/>
              <a:ext cx="97066" cy="113868"/>
            </a:xfrm>
            <a:prstGeom prst="rect">
              <a:avLst/>
            </a:prstGeom>
            <a:blipFill>
              <a:blip r:embed="rId2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6738174" y="4836058"/>
              <a:ext cx="87426" cy="138556"/>
            </a:xfrm>
            <a:prstGeom prst="rect">
              <a:avLst/>
            </a:prstGeom>
            <a:blipFill>
              <a:blip r:embed="rId2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8" name="object 378"/>
          <p:cNvGrpSpPr/>
          <p:nvPr/>
        </p:nvGrpSpPr>
        <p:grpSpPr>
          <a:xfrm>
            <a:off x="7352396" y="4836058"/>
            <a:ext cx="794385" cy="140335"/>
            <a:chOff x="7352396" y="4836058"/>
            <a:chExt cx="794385" cy="140335"/>
          </a:xfrm>
        </p:grpSpPr>
        <p:sp>
          <p:nvSpPr>
            <p:cNvPr id="379" name="object 379"/>
            <p:cNvSpPr/>
            <p:nvPr/>
          </p:nvSpPr>
          <p:spPr>
            <a:xfrm>
              <a:off x="7352397" y="4863846"/>
              <a:ext cx="115570" cy="110489"/>
            </a:xfrm>
            <a:custGeom>
              <a:avLst/>
              <a:gdLst/>
              <a:ahLst/>
              <a:cxnLst/>
              <a:rect l="l" t="t" r="r" b="b"/>
              <a:pathLst>
                <a:path w="115570" h="110489">
                  <a:moveTo>
                    <a:pt x="114947" y="0"/>
                  </a:moveTo>
                  <a:lnTo>
                    <a:pt x="104736" y="0"/>
                  </a:lnTo>
                  <a:lnTo>
                    <a:pt x="104736" y="101600"/>
                  </a:lnTo>
                  <a:lnTo>
                    <a:pt x="62598" y="101600"/>
                  </a:lnTo>
                  <a:lnTo>
                    <a:pt x="62598" y="0"/>
                  </a:lnTo>
                  <a:lnTo>
                    <a:pt x="52336" y="0"/>
                  </a:lnTo>
                  <a:lnTo>
                    <a:pt x="52336" y="101600"/>
                  </a:lnTo>
                  <a:lnTo>
                    <a:pt x="10236" y="101600"/>
                  </a:lnTo>
                  <a:lnTo>
                    <a:pt x="10236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4947" y="110490"/>
                  </a:lnTo>
                  <a:lnTo>
                    <a:pt x="114947" y="101600"/>
                  </a:lnTo>
                  <a:lnTo>
                    <a:pt x="1149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7497164" y="4863770"/>
              <a:ext cx="87426" cy="110845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7614436" y="4863770"/>
              <a:ext cx="72402" cy="110845"/>
            </a:xfrm>
            <a:prstGeom prst="rect">
              <a:avLst/>
            </a:prstGeom>
            <a:blipFill>
              <a:blip r:embed="rId2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7710968" y="4863770"/>
              <a:ext cx="87426" cy="11084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7828240" y="4863770"/>
              <a:ext cx="84175" cy="11084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7937219" y="4862271"/>
              <a:ext cx="97078" cy="113868"/>
            </a:xfrm>
            <a:prstGeom prst="rect">
              <a:avLst/>
            </a:prstGeom>
            <a:blipFill>
              <a:blip r:embed="rId2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8059101" y="4836058"/>
              <a:ext cx="87426" cy="138556"/>
            </a:xfrm>
            <a:prstGeom prst="rect">
              <a:avLst/>
            </a:prstGeom>
            <a:blipFill>
              <a:blip r:embed="rId2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6" name="object 386"/>
          <p:cNvGrpSpPr/>
          <p:nvPr/>
        </p:nvGrpSpPr>
        <p:grpSpPr>
          <a:xfrm>
            <a:off x="7036992" y="4891481"/>
            <a:ext cx="202565" cy="83185"/>
            <a:chOff x="7036992" y="4891481"/>
            <a:chExt cx="202565" cy="83185"/>
          </a:xfrm>
        </p:grpSpPr>
        <p:sp>
          <p:nvSpPr>
            <p:cNvPr id="387" name="object 387"/>
            <p:cNvSpPr/>
            <p:nvPr/>
          </p:nvSpPr>
          <p:spPr>
            <a:xfrm>
              <a:off x="7036992" y="4891481"/>
              <a:ext cx="88036" cy="83134"/>
            </a:xfrm>
            <a:prstGeom prst="rect">
              <a:avLst/>
            </a:prstGeom>
            <a:blipFill>
              <a:blip r:embed="rId2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7150961" y="4891481"/>
              <a:ext cx="88049" cy="83134"/>
            </a:xfrm>
            <a:prstGeom prst="rect">
              <a:avLst/>
            </a:prstGeom>
            <a:blipFill>
              <a:blip r:embed="rId2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9" name="object 389"/>
          <p:cNvGrpSpPr/>
          <p:nvPr/>
        </p:nvGrpSpPr>
        <p:grpSpPr>
          <a:xfrm>
            <a:off x="8355646" y="4891481"/>
            <a:ext cx="202565" cy="83185"/>
            <a:chOff x="8355646" y="4891481"/>
            <a:chExt cx="202565" cy="83185"/>
          </a:xfrm>
        </p:grpSpPr>
        <p:sp>
          <p:nvSpPr>
            <p:cNvPr id="390" name="object 390"/>
            <p:cNvSpPr/>
            <p:nvPr/>
          </p:nvSpPr>
          <p:spPr>
            <a:xfrm>
              <a:off x="8355646" y="4891481"/>
              <a:ext cx="88036" cy="83134"/>
            </a:xfrm>
            <a:prstGeom prst="rect">
              <a:avLst/>
            </a:prstGeom>
            <a:blipFill>
              <a:blip r:embed="rId2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8469629" y="4891481"/>
              <a:ext cx="88036" cy="83134"/>
            </a:xfrm>
            <a:prstGeom prst="rect">
              <a:avLst/>
            </a:prstGeom>
            <a:blipFill>
              <a:blip r:embed="rId2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2" name="object 392"/>
          <p:cNvSpPr/>
          <p:nvPr/>
        </p:nvSpPr>
        <p:spPr>
          <a:xfrm>
            <a:off x="1935834" y="4909947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10"/>
                </a:lnTo>
                <a:lnTo>
                  <a:pt x="1633" y="12526"/>
                </a:lnTo>
                <a:lnTo>
                  <a:pt x="0" y="20497"/>
                </a:lnTo>
                <a:lnTo>
                  <a:pt x="1655" y="28483"/>
                </a:lnTo>
                <a:lnTo>
                  <a:pt x="6108" y="35007"/>
                </a:lnTo>
                <a:lnTo>
                  <a:pt x="12705" y="39407"/>
                </a:lnTo>
                <a:lnTo>
                  <a:pt x="20789" y="41020"/>
                </a:lnTo>
                <a:lnTo>
                  <a:pt x="28852" y="39407"/>
                </a:lnTo>
                <a:lnTo>
                  <a:pt x="35437" y="35007"/>
                </a:lnTo>
                <a:lnTo>
                  <a:pt x="39886" y="28483"/>
                </a:lnTo>
                <a:lnTo>
                  <a:pt x="41541" y="20497"/>
                </a:lnTo>
                <a:lnTo>
                  <a:pt x="39908" y="12526"/>
                </a:lnTo>
                <a:lnTo>
                  <a:pt x="35456" y="6010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2057551" y="5121656"/>
            <a:ext cx="10795" cy="101600"/>
          </a:xfrm>
          <a:custGeom>
            <a:avLst/>
            <a:gdLst/>
            <a:ahLst/>
            <a:cxnLst/>
            <a:rect l="l" t="t" r="r" b="b"/>
            <a:pathLst>
              <a:path w="10794" h="101600">
                <a:moveTo>
                  <a:pt x="0" y="101600"/>
                </a:moveTo>
                <a:lnTo>
                  <a:pt x="10236" y="101600"/>
                </a:lnTo>
                <a:lnTo>
                  <a:pt x="10236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2057551" y="5112766"/>
            <a:ext cx="81280" cy="110489"/>
          </a:xfrm>
          <a:custGeom>
            <a:avLst/>
            <a:gdLst/>
            <a:ahLst/>
            <a:cxnLst/>
            <a:rect l="l" t="t" r="r" b="b"/>
            <a:pathLst>
              <a:path w="81280" h="110489">
                <a:moveTo>
                  <a:pt x="80911" y="0"/>
                </a:moveTo>
                <a:lnTo>
                  <a:pt x="0" y="0"/>
                </a:lnTo>
                <a:lnTo>
                  <a:pt x="0" y="8890"/>
                </a:lnTo>
                <a:lnTo>
                  <a:pt x="70700" y="8890"/>
                </a:lnTo>
                <a:lnTo>
                  <a:pt x="70700" y="110490"/>
                </a:lnTo>
                <a:lnTo>
                  <a:pt x="80911" y="110490"/>
                </a:lnTo>
                <a:lnTo>
                  <a:pt x="80911" y="8890"/>
                </a:lnTo>
                <a:lnTo>
                  <a:pt x="8091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5" name="object 395"/>
          <p:cNvGrpSpPr/>
          <p:nvPr/>
        </p:nvGrpSpPr>
        <p:grpSpPr>
          <a:xfrm>
            <a:off x="3261320" y="5110823"/>
            <a:ext cx="344170" cy="139700"/>
            <a:chOff x="3261320" y="5110823"/>
            <a:chExt cx="344170" cy="139700"/>
          </a:xfrm>
        </p:grpSpPr>
        <p:sp>
          <p:nvSpPr>
            <p:cNvPr id="396" name="object 396"/>
            <p:cNvSpPr/>
            <p:nvPr/>
          </p:nvSpPr>
          <p:spPr>
            <a:xfrm>
              <a:off x="3261320" y="5112753"/>
              <a:ext cx="106133" cy="110845"/>
            </a:xfrm>
            <a:prstGeom prst="rect">
              <a:avLst/>
            </a:prstGeom>
            <a:blipFill>
              <a:blip r:embed="rId2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3386669" y="5110823"/>
              <a:ext cx="218414" cy="139674"/>
            </a:xfrm>
            <a:prstGeom prst="rect">
              <a:avLst/>
            </a:prstGeom>
            <a:blipFill>
              <a:blip r:embed="rId2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8" name="object 398"/>
          <p:cNvGrpSpPr/>
          <p:nvPr/>
        </p:nvGrpSpPr>
        <p:grpSpPr>
          <a:xfrm>
            <a:off x="3668291" y="5111026"/>
            <a:ext cx="142875" cy="114300"/>
            <a:chOff x="3668291" y="5111026"/>
            <a:chExt cx="142875" cy="114300"/>
          </a:xfrm>
        </p:grpSpPr>
        <p:sp>
          <p:nvSpPr>
            <p:cNvPr id="399" name="object 399"/>
            <p:cNvSpPr/>
            <p:nvPr/>
          </p:nvSpPr>
          <p:spPr>
            <a:xfrm>
              <a:off x="3668291" y="5112753"/>
              <a:ext cx="37465" cy="111125"/>
            </a:xfrm>
            <a:custGeom>
              <a:avLst/>
              <a:gdLst/>
              <a:ahLst/>
              <a:cxnLst/>
              <a:rect l="l" t="t" r="r" b="b"/>
              <a:pathLst>
                <a:path w="37464" h="111125">
                  <a:moveTo>
                    <a:pt x="37210" y="0"/>
                  </a:moveTo>
                  <a:lnTo>
                    <a:pt x="26530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6301" y="10617"/>
                  </a:lnTo>
                  <a:lnTo>
                    <a:pt x="26962" y="10617"/>
                  </a:lnTo>
                  <a:lnTo>
                    <a:pt x="26962" y="110845"/>
                  </a:lnTo>
                  <a:lnTo>
                    <a:pt x="37210" y="110845"/>
                  </a:lnTo>
                  <a:lnTo>
                    <a:pt x="372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3737913" y="5111026"/>
              <a:ext cx="72631" cy="114096"/>
            </a:xfrm>
            <a:prstGeom prst="rect">
              <a:avLst/>
            </a:prstGeom>
            <a:blipFill>
              <a:blip r:embed="rId2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1" name="object 401"/>
          <p:cNvSpPr/>
          <p:nvPr/>
        </p:nvSpPr>
        <p:spPr>
          <a:xfrm>
            <a:off x="6995921" y="5121656"/>
            <a:ext cx="10795" cy="101600"/>
          </a:xfrm>
          <a:custGeom>
            <a:avLst/>
            <a:gdLst/>
            <a:ahLst/>
            <a:cxnLst/>
            <a:rect l="l" t="t" r="r" b="b"/>
            <a:pathLst>
              <a:path w="10795" h="101600">
                <a:moveTo>
                  <a:pt x="0" y="101600"/>
                </a:moveTo>
                <a:lnTo>
                  <a:pt x="10236" y="101600"/>
                </a:lnTo>
                <a:lnTo>
                  <a:pt x="10236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2" name="object 402"/>
          <p:cNvGrpSpPr/>
          <p:nvPr/>
        </p:nvGrpSpPr>
        <p:grpSpPr>
          <a:xfrm>
            <a:off x="6995921" y="5112753"/>
            <a:ext cx="287020" cy="111125"/>
            <a:chOff x="6995921" y="5112753"/>
            <a:chExt cx="287020" cy="111125"/>
          </a:xfrm>
        </p:grpSpPr>
        <p:sp>
          <p:nvSpPr>
            <p:cNvPr id="403" name="object 403"/>
            <p:cNvSpPr/>
            <p:nvPr/>
          </p:nvSpPr>
          <p:spPr>
            <a:xfrm>
              <a:off x="6995921" y="5112766"/>
              <a:ext cx="81280" cy="110489"/>
            </a:xfrm>
            <a:custGeom>
              <a:avLst/>
              <a:gdLst/>
              <a:ahLst/>
              <a:cxnLst/>
              <a:rect l="l" t="t" r="r" b="b"/>
              <a:pathLst>
                <a:path w="81279" h="110489">
                  <a:moveTo>
                    <a:pt x="8091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70700" y="8890"/>
                  </a:lnTo>
                  <a:lnTo>
                    <a:pt x="70700" y="110490"/>
                  </a:lnTo>
                  <a:lnTo>
                    <a:pt x="80911" y="110490"/>
                  </a:lnTo>
                  <a:lnTo>
                    <a:pt x="80911" y="8890"/>
                  </a:lnTo>
                  <a:lnTo>
                    <a:pt x="809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7105877" y="5112753"/>
              <a:ext cx="176682" cy="110845"/>
            </a:xfrm>
            <a:prstGeom prst="rect">
              <a:avLst/>
            </a:prstGeom>
            <a:blipFill>
              <a:blip r:embed="rId2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5" name="object 405"/>
          <p:cNvSpPr/>
          <p:nvPr/>
        </p:nvSpPr>
        <p:spPr>
          <a:xfrm>
            <a:off x="8243429" y="5111255"/>
            <a:ext cx="74129" cy="113868"/>
          </a:xfrm>
          <a:prstGeom prst="rect">
            <a:avLst/>
          </a:prstGeom>
          <a:blipFill>
            <a:blip r:embed="rId2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610472" y="5208435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754" y="0"/>
                </a:moveTo>
                <a:lnTo>
                  <a:pt x="7137" y="0"/>
                </a:lnTo>
                <a:lnTo>
                  <a:pt x="4743" y="16875"/>
                </a:lnTo>
                <a:lnTo>
                  <a:pt x="0" y="42214"/>
                </a:lnTo>
                <a:lnTo>
                  <a:pt x="7518" y="42214"/>
                </a:lnTo>
                <a:lnTo>
                  <a:pt x="9802" y="34955"/>
                </a:lnTo>
                <a:lnTo>
                  <a:pt x="12411" y="25536"/>
                </a:lnTo>
                <a:lnTo>
                  <a:pt x="14890" y="15350"/>
                </a:lnTo>
                <a:lnTo>
                  <a:pt x="177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7" name="object 407"/>
          <p:cNvGrpSpPr/>
          <p:nvPr/>
        </p:nvGrpSpPr>
        <p:grpSpPr>
          <a:xfrm>
            <a:off x="2167507" y="5112753"/>
            <a:ext cx="184150" cy="111125"/>
            <a:chOff x="2167507" y="5112753"/>
            <a:chExt cx="184150" cy="111125"/>
          </a:xfrm>
        </p:grpSpPr>
        <p:sp>
          <p:nvSpPr>
            <p:cNvPr id="408" name="object 408"/>
            <p:cNvSpPr/>
            <p:nvPr/>
          </p:nvSpPr>
          <p:spPr>
            <a:xfrm>
              <a:off x="2167507" y="5112753"/>
              <a:ext cx="72402" cy="110845"/>
            </a:xfrm>
            <a:prstGeom prst="rect">
              <a:avLst/>
            </a:prstGeom>
            <a:blipFill>
              <a:blip r:embed="rId2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264040" y="5112753"/>
              <a:ext cx="87426" cy="110845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0" name="object 410"/>
          <p:cNvSpPr/>
          <p:nvPr/>
        </p:nvSpPr>
        <p:spPr>
          <a:xfrm>
            <a:off x="2417926" y="5111255"/>
            <a:ext cx="301040" cy="113868"/>
          </a:xfrm>
          <a:prstGeom prst="rect">
            <a:avLst/>
          </a:prstGeom>
          <a:blipFill>
            <a:blip r:embed="rId2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1" name="object 411"/>
          <p:cNvGrpSpPr/>
          <p:nvPr/>
        </p:nvGrpSpPr>
        <p:grpSpPr>
          <a:xfrm>
            <a:off x="2748786" y="5112753"/>
            <a:ext cx="443865" cy="137795"/>
            <a:chOff x="2748786" y="5112753"/>
            <a:chExt cx="443865" cy="137795"/>
          </a:xfrm>
        </p:grpSpPr>
        <p:sp>
          <p:nvSpPr>
            <p:cNvPr id="412" name="object 412"/>
            <p:cNvSpPr/>
            <p:nvPr/>
          </p:nvSpPr>
          <p:spPr>
            <a:xfrm>
              <a:off x="2748786" y="5112766"/>
              <a:ext cx="124460" cy="137160"/>
            </a:xfrm>
            <a:custGeom>
              <a:avLst/>
              <a:gdLst/>
              <a:ahLst/>
              <a:cxnLst/>
              <a:rect l="l" t="t" r="r" b="b"/>
              <a:pathLst>
                <a:path w="124460" h="137160">
                  <a:moveTo>
                    <a:pt x="123977" y="101600"/>
                  </a:moveTo>
                  <a:lnTo>
                    <a:pt x="114960" y="101600"/>
                  </a:lnTo>
                  <a:lnTo>
                    <a:pt x="114960" y="0"/>
                  </a:lnTo>
                  <a:lnTo>
                    <a:pt x="104749" y="0"/>
                  </a:lnTo>
                  <a:lnTo>
                    <a:pt x="104749" y="101600"/>
                  </a:lnTo>
                  <a:lnTo>
                    <a:pt x="62598" y="101600"/>
                  </a:lnTo>
                  <a:lnTo>
                    <a:pt x="62598" y="0"/>
                  </a:lnTo>
                  <a:lnTo>
                    <a:pt x="52336" y="0"/>
                  </a:lnTo>
                  <a:lnTo>
                    <a:pt x="52336" y="101600"/>
                  </a:lnTo>
                  <a:lnTo>
                    <a:pt x="10248" y="101600"/>
                  </a:lnTo>
                  <a:lnTo>
                    <a:pt x="10248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2979" y="110490"/>
                  </a:lnTo>
                  <a:lnTo>
                    <a:pt x="112979" y="137160"/>
                  </a:lnTo>
                  <a:lnTo>
                    <a:pt x="123202" y="137160"/>
                  </a:lnTo>
                  <a:lnTo>
                    <a:pt x="123202" y="110490"/>
                  </a:lnTo>
                  <a:lnTo>
                    <a:pt x="123977" y="110490"/>
                  </a:lnTo>
                  <a:lnTo>
                    <a:pt x="123977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2895001" y="5112753"/>
              <a:ext cx="87426" cy="110845"/>
            </a:xfrm>
            <a:prstGeom prst="rect">
              <a:avLst/>
            </a:prstGeom>
            <a:blipFill>
              <a:blip r:embed="rId2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3012273" y="5112753"/>
              <a:ext cx="84188" cy="110845"/>
            </a:xfrm>
            <a:prstGeom prst="rect">
              <a:avLst/>
            </a:prstGeom>
            <a:blipFill>
              <a:blip r:embed="rId2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3126306" y="5112753"/>
              <a:ext cx="66192" cy="110845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6" name="object 416"/>
          <p:cNvGrpSpPr/>
          <p:nvPr/>
        </p:nvGrpSpPr>
        <p:grpSpPr>
          <a:xfrm>
            <a:off x="4151006" y="5111255"/>
            <a:ext cx="902335" cy="114300"/>
            <a:chOff x="4151006" y="5111255"/>
            <a:chExt cx="902335" cy="114300"/>
          </a:xfrm>
        </p:grpSpPr>
        <p:sp>
          <p:nvSpPr>
            <p:cNvPr id="417" name="object 417"/>
            <p:cNvSpPr/>
            <p:nvPr/>
          </p:nvSpPr>
          <p:spPr>
            <a:xfrm>
              <a:off x="4245900" y="5111255"/>
              <a:ext cx="97066" cy="113868"/>
            </a:xfrm>
            <a:prstGeom prst="rect">
              <a:avLst/>
            </a:prstGeom>
            <a:blipFill>
              <a:blip r:embed="rId1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4151006" y="5112753"/>
              <a:ext cx="75209" cy="110845"/>
            </a:xfrm>
            <a:prstGeom prst="rect">
              <a:avLst/>
            </a:prstGeom>
            <a:blipFill>
              <a:blip r:embed="rId2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4365306" y="5111255"/>
              <a:ext cx="72910" cy="113868"/>
            </a:xfrm>
            <a:prstGeom prst="rect">
              <a:avLst/>
            </a:prstGeom>
            <a:blipFill>
              <a:blip r:embed="rId2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4464848" y="5112753"/>
              <a:ext cx="106121" cy="110845"/>
            </a:xfrm>
            <a:prstGeom prst="rect">
              <a:avLst/>
            </a:prstGeom>
            <a:blipFill>
              <a:blip r:embed="rId2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4595747" y="5111255"/>
              <a:ext cx="345503" cy="113868"/>
            </a:xfrm>
            <a:prstGeom prst="rect">
              <a:avLst/>
            </a:prstGeom>
            <a:blipFill>
              <a:blip r:embed="rId2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960491" y="5112753"/>
              <a:ext cx="92659" cy="110845"/>
            </a:xfrm>
            <a:prstGeom prst="rect">
              <a:avLst/>
            </a:prstGeom>
            <a:blipFill>
              <a:blip r:embed="rId2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3" name="object 423"/>
          <p:cNvGrpSpPr/>
          <p:nvPr/>
        </p:nvGrpSpPr>
        <p:grpSpPr>
          <a:xfrm>
            <a:off x="5115850" y="5111255"/>
            <a:ext cx="725170" cy="114300"/>
            <a:chOff x="5115850" y="5111255"/>
            <a:chExt cx="725170" cy="114300"/>
          </a:xfrm>
        </p:grpSpPr>
        <p:sp>
          <p:nvSpPr>
            <p:cNvPr id="424" name="object 424"/>
            <p:cNvSpPr/>
            <p:nvPr/>
          </p:nvSpPr>
          <p:spPr>
            <a:xfrm>
              <a:off x="5115850" y="5112753"/>
              <a:ext cx="75196" cy="110845"/>
            </a:xfrm>
            <a:prstGeom prst="rect">
              <a:avLst/>
            </a:prstGeom>
            <a:blipFill>
              <a:blip r:embed="rId2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5215787" y="5112753"/>
              <a:ext cx="100850" cy="110845"/>
            </a:xfrm>
            <a:prstGeom prst="rect">
              <a:avLst/>
            </a:prstGeom>
            <a:blipFill>
              <a:blip r:embed="rId2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5346482" y="5112753"/>
              <a:ext cx="77393" cy="110845"/>
            </a:xfrm>
            <a:prstGeom prst="rect">
              <a:avLst/>
            </a:prstGeom>
            <a:blipFill>
              <a:blip r:embed="rId2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5443549" y="5111255"/>
              <a:ext cx="97078" cy="113868"/>
            </a:xfrm>
            <a:prstGeom prst="rect">
              <a:avLst/>
            </a:prstGeom>
            <a:blipFill>
              <a:blip r:embed="rId2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5565430" y="5112753"/>
              <a:ext cx="72389" cy="110845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5661963" y="5112753"/>
              <a:ext cx="178676" cy="110845"/>
            </a:xfrm>
            <a:prstGeom prst="rect">
              <a:avLst/>
            </a:prstGeom>
            <a:blipFill>
              <a:blip r:embed="rId2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0" name="object 430"/>
          <p:cNvSpPr/>
          <p:nvPr/>
        </p:nvSpPr>
        <p:spPr>
          <a:xfrm>
            <a:off x="5902514" y="5121656"/>
            <a:ext cx="10795" cy="101600"/>
          </a:xfrm>
          <a:custGeom>
            <a:avLst/>
            <a:gdLst/>
            <a:ahLst/>
            <a:cxnLst/>
            <a:rect l="l" t="t" r="r" b="b"/>
            <a:pathLst>
              <a:path w="10795" h="101600">
                <a:moveTo>
                  <a:pt x="0" y="101600"/>
                </a:moveTo>
                <a:lnTo>
                  <a:pt x="10248" y="101600"/>
                </a:lnTo>
                <a:lnTo>
                  <a:pt x="10248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1" name="object 431"/>
          <p:cNvGrpSpPr/>
          <p:nvPr/>
        </p:nvGrpSpPr>
        <p:grpSpPr>
          <a:xfrm>
            <a:off x="5902514" y="5111255"/>
            <a:ext cx="318770" cy="139700"/>
            <a:chOff x="5902514" y="5111255"/>
            <a:chExt cx="318770" cy="139700"/>
          </a:xfrm>
        </p:grpSpPr>
        <p:sp>
          <p:nvSpPr>
            <p:cNvPr id="432" name="object 432"/>
            <p:cNvSpPr/>
            <p:nvPr/>
          </p:nvSpPr>
          <p:spPr>
            <a:xfrm>
              <a:off x="5902514" y="5112766"/>
              <a:ext cx="81280" cy="110489"/>
            </a:xfrm>
            <a:custGeom>
              <a:avLst/>
              <a:gdLst/>
              <a:ahLst/>
              <a:cxnLst/>
              <a:rect l="l" t="t" r="r" b="b"/>
              <a:pathLst>
                <a:path w="81279" h="110489">
                  <a:moveTo>
                    <a:pt x="8092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70700" y="8890"/>
                  </a:lnTo>
                  <a:lnTo>
                    <a:pt x="70700" y="110490"/>
                  </a:lnTo>
                  <a:lnTo>
                    <a:pt x="80924" y="110490"/>
                  </a:lnTo>
                  <a:lnTo>
                    <a:pt x="80924" y="8890"/>
                  </a:lnTo>
                  <a:lnTo>
                    <a:pt x="8092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6007441" y="5111255"/>
              <a:ext cx="213563" cy="139242"/>
            </a:xfrm>
            <a:prstGeom prst="rect">
              <a:avLst/>
            </a:prstGeom>
            <a:blipFill>
              <a:blip r:embed="rId2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4" name="object 434"/>
          <p:cNvGrpSpPr/>
          <p:nvPr/>
        </p:nvGrpSpPr>
        <p:grpSpPr>
          <a:xfrm>
            <a:off x="6286536" y="5112753"/>
            <a:ext cx="647700" cy="111125"/>
            <a:chOff x="6286536" y="5112753"/>
            <a:chExt cx="647700" cy="111125"/>
          </a:xfrm>
        </p:grpSpPr>
        <p:sp>
          <p:nvSpPr>
            <p:cNvPr id="435" name="object 435"/>
            <p:cNvSpPr/>
            <p:nvPr/>
          </p:nvSpPr>
          <p:spPr>
            <a:xfrm>
              <a:off x="6286537" y="5112766"/>
              <a:ext cx="115570" cy="110489"/>
            </a:xfrm>
            <a:custGeom>
              <a:avLst/>
              <a:gdLst/>
              <a:ahLst/>
              <a:cxnLst/>
              <a:rect l="l" t="t" r="r" b="b"/>
              <a:pathLst>
                <a:path w="115570" h="110489">
                  <a:moveTo>
                    <a:pt x="114960" y="0"/>
                  </a:moveTo>
                  <a:lnTo>
                    <a:pt x="104736" y="0"/>
                  </a:lnTo>
                  <a:lnTo>
                    <a:pt x="104736" y="101600"/>
                  </a:lnTo>
                  <a:lnTo>
                    <a:pt x="62598" y="101600"/>
                  </a:lnTo>
                  <a:lnTo>
                    <a:pt x="62598" y="0"/>
                  </a:lnTo>
                  <a:lnTo>
                    <a:pt x="52336" y="0"/>
                  </a:lnTo>
                  <a:lnTo>
                    <a:pt x="52336" y="101600"/>
                  </a:lnTo>
                  <a:lnTo>
                    <a:pt x="10236" y="101600"/>
                  </a:lnTo>
                  <a:lnTo>
                    <a:pt x="10236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4960" y="110490"/>
                  </a:lnTo>
                  <a:lnTo>
                    <a:pt x="114960" y="101600"/>
                  </a:lnTo>
                  <a:lnTo>
                    <a:pt x="1149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6424496" y="5112753"/>
              <a:ext cx="285864" cy="110845"/>
            </a:xfrm>
            <a:prstGeom prst="rect">
              <a:avLst/>
            </a:prstGeom>
            <a:blipFill>
              <a:blip r:embed="rId2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6739406" y="5112753"/>
              <a:ext cx="87426" cy="110845"/>
            </a:xfrm>
            <a:prstGeom prst="rect">
              <a:avLst/>
            </a:prstGeom>
            <a:blipFill>
              <a:blip r:embed="rId2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6856677" y="5112753"/>
              <a:ext cx="77342" cy="110845"/>
            </a:xfrm>
            <a:prstGeom prst="rect">
              <a:avLst/>
            </a:prstGeom>
            <a:blipFill>
              <a:blip r:embed="rId2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9" name="object 439"/>
          <p:cNvGrpSpPr/>
          <p:nvPr/>
        </p:nvGrpSpPr>
        <p:grpSpPr>
          <a:xfrm>
            <a:off x="7345437" y="5085042"/>
            <a:ext cx="829944" cy="140335"/>
            <a:chOff x="7345437" y="5085042"/>
            <a:chExt cx="829944" cy="140335"/>
          </a:xfrm>
        </p:grpSpPr>
        <p:sp>
          <p:nvSpPr>
            <p:cNvPr id="440" name="object 440"/>
            <p:cNvSpPr/>
            <p:nvPr/>
          </p:nvSpPr>
          <p:spPr>
            <a:xfrm>
              <a:off x="7345437" y="5112753"/>
              <a:ext cx="168338" cy="110845"/>
            </a:xfrm>
            <a:prstGeom prst="rect">
              <a:avLst/>
            </a:prstGeom>
            <a:blipFill>
              <a:blip r:embed="rId2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7533054" y="5112753"/>
              <a:ext cx="84924" cy="112369"/>
            </a:xfrm>
            <a:prstGeom prst="rect">
              <a:avLst/>
            </a:prstGeom>
            <a:blipFill>
              <a:blip r:embed="rId2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7637270" y="5112753"/>
              <a:ext cx="77393" cy="110845"/>
            </a:xfrm>
            <a:prstGeom prst="rect">
              <a:avLst/>
            </a:prstGeom>
            <a:blipFill>
              <a:blip r:embed="rId2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7739391" y="5112753"/>
              <a:ext cx="87426" cy="110845"/>
            </a:xfrm>
            <a:prstGeom prst="rect">
              <a:avLst/>
            </a:prstGeom>
            <a:blipFill>
              <a:blip r:embed="rId2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7856663" y="5112753"/>
              <a:ext cx="84175" cy="110845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7965642" y="5111255"/>
              <a:ext cx="97078" cy="113868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8087524" y="5085042"/>
              <a:ext cx="87426" cy="138556"/>
            </a:xfrm>
            <a:prstGeom prst="rect">
              <a:avLst/>
            </a:prstGeom>
            <a:blipFill>
              <a:blip r:embed="rId2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7" name="object 447"/>
          <p:cNvGrpSpPr/>
          <p:nvPr/>
        </p:nvGrpSpPr>
        <p:grpSpPr>
          <a:xfrm>
            <a:off x="3877600" y="5140464"/>
            <a:ext cx="202565" cy="83185"/>
            <a:chOff x="3877600" y="5140464"/>
            <a:chExt cx="202565" cy="83185"/>
          </a:xfrm>
        </p:grpSpPr>
        <p:sp>
          <p:nvSpPr>
            <p:cNvPr id="448" name="object 448"/>
            <p:cNvSpPr/>
            <p:nvPr/>
          </p:nvSpPr>
          <p:spPr>
            <a:xfrm>
              <a:off x="3877600" y="5140464"/>
              <a:ext cx="88036" cy="83134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3991570" y="5140464"/>
              <a:ext cx="88049" cy="83134"/>
            </a:xfrm>
            <a:prstGeom prst="rect">
              <a:avLst/>
            </a:prstGeom>
            <a:blipFill>
              <a:blip r:embed="rId2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0" name="object 450"/>
          <p:cNvGrpSpPr/>
          <p:nvPr/>
        </p:nvGrpSpPr>
        <p:grpSpPr>
          <a:xfrm>
            <a:off x="8384068" y="5140464"/>
            <a:ext cx="202565" cy="83185"/>
            <a:chOff x="8384068" y="5140464"/>
            <a:chExt cx="202565" cy="83185"/>
          </a:xfrm>
        </p:grpSpPr>
        <p:sp>
          <p:nvSpPr>
            <p:cNvPr id="451" name="object 451"/>
            <p:cNvSpPr/>
            <p:nvPr/>
          </p:nvSpPr>
          <p:spPr>
            <a:xfrm>
              <a:off x="8384068" y="5140464"/>
              <a:ext cx="88036" cy="83134"/>
            </a:xfrm>
            <a:prstGeom prst="rect">
              <a:avLst/>
            </a:prstGeom>
            <a:blipFill>
              <a:blip r:embed="rId2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8498038" y="5140464"/>
              <a:ext cx="88049" cy="83134"/>
            </a:xfrm>
            <a:prstGeom prst="rect">
              <a:avLst/>
            </a:prstGeom>
            <a:blipFill>
              <a:blip r:embed="rId2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3" name="object 453"/>
          <p:cNvSpPr/>
          <p:nvPr/>
        </p:nvSpPr>
        <p:spPr>
          <a:xfrm>
            <a:off x="1935834" y="5158930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10"/>
                </a:lnTo>
                <a:lnTo>
                  <a:pt x="1633" y="12526"/>
                </a:lnTo>
                <a:lnTo>
                  <a:pt x="0" y="20497"/>
                </a:lnTo>
                <a:lnTo>
                  <a:pt x="1655" y="28483"/>
                </a:lnTo>
                <a:lnTo>
                  <a:pt x="6108" y="35007"/>
                </a:lnTo>
                <a:lnTo>
                  <a:pt x="12705" y="39407"/>
                </a:lnTo>
                <a:lnTo>
                  <a:pt x="20789" y="41020"/>
                </a:lnTo>
                <a:lnTo>
                  <a:pt x="28852" y="39407"/>
                </a:lnTo>
                <a:lnTo>
                  <a:pt x="35437" y="35007"/>
                </a:lnTo>
                <a:lnTo>
                  <a:pt x="39886" y="28483"/>
                </a:lnTo>
                <a:lnTo>
                  <a:pt x="41541" y="20497"/>
                </a:lnTo>
                <a:lnTo>
                  <a:pt x="39908" y="12526"/>
                </a:lnTo>
                <a:lnTo>
                  <a:pt x="35456" y="6010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2921024" y="5360238"/>
            <a:ext cx="74117" cy="113868"/>
          </a:xfrm>
          <a:prstGeom prst="rect">
            <a:avLst/>
          </a:prstGeom>
          <a:blipFill>
            <a:blip r:embed="rId2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5" name="object 455"/>
          <p:cNvGrpSpPr/>
          <p:nvPr/>
        </p:nvGrpSpPr>
        <p:grpSpPr>
          <a:xfrm>
            <a:off x="2058402" y="5334025"/>
            <a:ext cx="794385" cy="140335"/>
            <a:chOff x="2058402" y="5334025"/>
            <a:chExt cx="794385" cy="140335"/>
          </a:xfrm>
        </p:grpSpPr>
        <p:sp>
          <p:nvSpPr>
            <p:cNvPr id="456" name="object 456"/>
            <p:cNvSpPr/>
            <p:nvPr/>
          </p:nvSpPr>
          <p:spPr>
            <a:xfrm>
              <a:off x="2058402" y="5361686"/>
              <a:ext cx="115570" cy="110489"/>
            </a:xfrm>
            <a:custGeom>
              <a:avLst/>
              <a:gdLst/>
              <a:ahLst/>
              <a:cxnLst/>
              <a:rect l="l" t="t" r="r" b="b"/>
              <a:pathLst>
                <a:path w="115569" h="110489">
                  <a:moveTo>
                    <a:pt x="114960" y="0"/>
                  </a:moveTo>
                  <a:lnTo>
                    <a:pt x="104736" y="0"/>
                  </a:lnTo>
                  <a:lnTo>
                    <a:pt x="104736" y="101600"/>
                  </a:lnTo>
                  <a:lnTo>
                    <a:pt x="62598" y="101600"/>
                  </a:lnTo>
                  <a:lnTo>
                    <a:pt x="62598" y="0"/>
                  </a:lnTo>
                  <a:lnTo>
                    <a:pt x="52336" y="0"/>
                  </a:lnTo>
                  <a:lnTo>
                    <a:pt x="52336" y="101600"/>
                  </a:lnTo>
                  <a:lnTo>
                    <a:pt x="10236" y="101600"/>
                  </a:lnTo>
                  <a:lnTo>
                    <a:pt x="10236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4960" y="110490"/>
                  </a:lnTo>
                  <a:lnTo>
                    <a:pt x="114960" y="101600"/>
                  </a:lnTo>
                  <a:lnTo>
                    <a:pt x="1149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2203169" y="5361736"/>
              <a:ext cx="87426" cy="11084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2320441" y="5361736"/>
              <a:ext cx="72402" cy="110845"/>
            </a:xfrm>
            <a:prstGeom prst="rect">
              <a:avLst/>
            </a:prstGeom>
            <a:blipFill>
              <a:blip r:embed="rId1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2416973" y="5361736"/>
              <a:ext cx="87426" cy="110845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2534245" y="5361736"/>
              <a:ext cx="84188" cy="110845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2643237" y="5360238"/>
              <a:ext cx="97066" cy="113868"/>
            </a:xfrm>
            <a:prstGeom prst="rect">
              <a:avLst/>
            </a:prstGeom>
            <a:blipFill>
              <a:blip r:embed="rId1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2765106" y="5334025"/>
              <a:ext cx="87426" cy="138556"/>
            </a:xfrm>
            <a:prstGeom prst="rect">
              <a:avLst/>
            </a:prstGeom>
            <a:blipFill>
              <a:blip r:embed="rId1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3" name="object 463"/>
          <p:cNvGrpSpPr/>
          <p:nvPr/>
        </p:nvGrpSpPr>
        <p:grpSpPr>
          <a:xfrm>
            <a:off x="3061651" y="5389448"/>
            <a:ext cx="202565" cy="83185"/>
            <a:chOff x="3061651" y="5389448"/>
            <a:chExt cx="202565" cy="83185"/>
          </a:xfrm>
        </p:grpSpPr>
        <p:sp>
          <p:nvSpPr>
            <p:cNvPr id="464" name="object 464"/>
            <p:cNvSpPr/>
            <p:nvPr/>
          </p:nvSpPr>
          <p:spPr>
            <a:xfrm>
              <a:off x="3061651" y="5389448"/>
              <a:ext cx="88049" cy="83134"/>
            </a:xfrm>
            <a:prstGeom prst="rect">
              <a:avLst/>
            </a:prstGeom>
            <a:blipFill>
              <a:blip r:embed="rId2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3175633" y="5389448"/>
              <a:ext cx="88036" cy="83134"/>
            </a:xfrm>
            <a:prstGeom prst="rect">
              <a:avLst/>
            </a:prstGeom>
            <a:blipFill>
              <a:blip r:embed="rId2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6" name="object 466"/>
          <p:cNvSpPr/>
          <p:nvPr/>
        </p:nvSpPr>
        <p:spPr>
          <a:xfrm>
            <a:off x="2051556" y="5610606"/>
            <a:ext cx="81915" cy="110489"/>
          </a:xfrm>
          <a:custGeom>
            <a:avLst/>
            <a:gdLst/>
            <a:ahLst/>
            <a:cxnLst/>
            <a:rect l="l" t="t" r="r" b="b"/>
            <a:pathLst>
              <a:path w="81914" h="110489">
                <a:moveTo>
                  <a:pt x="81407" y="0"/>
                </a:moveTo>
                <a:lnTo>
                  <a:pt x="0" y="0"/>
                </a:lnTo>
                <a:lnTo>
                  <a:pt x="0" y="8890"/>
                </a:lnTo>
                <a:lnTo>
                  <a:pt x="35585" y="8890"/>
                </a:lnTo>
                <a:lnTo>
                  <a:pt x="35585" y="110490"/>
                </a:lnTo>
                <a:lnTo>
                  <a:pt x="45847" y="110490"/>
                </a:lnTo>
                <a:lnTo>
                  <a:pt x="45847" y="8890"/>
                </a:lnTo>
                <a:lnTo>
                  <a:pt x="81407" y="8890"/>
                </a:lnTo>
                <a:lnTo>
                  <a:pt x="814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445183" y="5610707"/>
            <a:ext cx="77076" cy="110845"/>
          </a:xfrm>
          <a:prstGeom prst="rect">
            <a:avLst/>
          </a:prstGeom>
          <a:blipFill>
            <a:blip r:embed="rId2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8" name="object 468"/>
          <p:cNvGrpSpPr/>
          <p:nvPr/>
        </p:nvGrpSpPr>
        <p:grpSpPr>
          <a:xfrm>
            <a:off x="2156014" y="5609221"/>
            <a:ext cx="1011555" cy="114300"/>
            <a:chOff x="2156014" y="5609221"/>
            <a:chExt cx="1011555" cy="114300"/>
          </a:xfrm>
        </p:grpSpPr>
        <p:sp>
          <p:nvSpPr>
            <p:cNvPr id="469" name="object 469"/>
            <p:cNvSpPr/>
            <p:nvPr/>
          </p:nvSpPr>
          <p:spPr>
            <a:xfrm>
              <a:off x="2156014" y="5610707"/>
              <a:ext cx="168338" cy="110845"/>
            </a:xfrm>
            <a:prstGeom prst="rect">
              <a:avLst/>
            </a:prstGeom>
            <a:blipFill>
              <a:blip r:embed="rId2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2343809" y="5610707"/>
              <a:ext cx="84188" cy="110845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2457829" y="5610707"/>
              <a:ext cx="87426" cy="110845"/>
            </a:xfrm>
            <a:prstGeom prst="rect">
              <a:avLst/>
            </a:prstGeom>
            <a:blipFill>
              <a:blip r:embed="rId2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2575025" y="5610707"/>
              <a:ext cx="78968" cy="110845"/>
            </a:xfrm>
            <a:prstGeom prst="rect">
              <a:avLst/>
            </a:prstGeom>
            <a:blipFill>
              <a:blip r:embed="rId2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2683813" y="5610707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2770363" y="5609221"/>
              <a:ext cx="92951" cy="113855"/>
            </a:xfrm>
            <a:prstGeom prst="rect">
              <a:avLst/>
            </a:prstGeom>
            <a:blipFill>
              <a:blip r:embed="rId2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2887445" y="5609221"/>
              <a:ext cx="188671" cy="113855"/>
            </a:xfrm>
            <a:prstGeom prst="rect">
              <a:avLst/>
            </a:prstGeom>
            <a:blipFill>
              <a:blip r:embed="rId2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3100919" y="5610707"/>
              <a:ext cx="66192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7" name="object 477"/>
          <p:cNvGrpSpPr/>
          <p:nvPr/>
        </p:nvGrpSpPr>
        <p:grpSpPr>
          <a:xfrm>
            <a:off x="3230891" y="5609221"/>
            <a:ext cx="131445" cy="114300"/>
            <a:chOff x="3230891" y="5609221"/>
            <a:chExt cx="131445" cy="114300"/>
          </a:xfrm>
        </p:grpSpPr>
        <p:sp>
          <p:nvSpPr>
            <p:cNvPr id="478" name="object 478"/>
            <p:cNvSpPr/>
            <p:nvPr/>
          </p:nvSpPr>
          <p:spPr>
            <a:xfrm>
              <a:off x="3230891" y="5609221"/>
              <a:ext cx="97078" cy="113855"/>
            </a:xfrm>
            <a:prstGeom prst="rect">
              <a:avLst/>
            </a:prstGeom>
            <a:blipFill>
              <a:blip r:embed="rId2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3351947" y="5619496"/>
              <a:ext cx="10795" cy="101600"/>
            </a:xfrm>
            <a:custGeom>
              <a:avLst/>
              <a:gdLst/>
              <a:ahLst/>
              <a:cxnLst/>
              <a:rect l="l" t="t" r="r" b="b"/>
              <a:pathLst>
                <a:path w="10795" h="101600">
                  <a:moveTo>
                    <a:pt x="0" y="101600"/>
                  </a:moveTo>
                  <a:lnTo>
                    <a:pt x="10248" y="101600"/>
                  </a:lnTo>
                  <a:lnTo>
                    <a:pt x="10248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0" name="object 480"/>
          <p:cNvGrpSpPr/>
          <p:nvPr/>
        </p:nvGrpSpPr>
        <p:grpSpPr>
          <a:xfrm>
            <a:off x="3351947" y="5609221"/>
            <a:ext cx="738505" cy="114300"/>
            <a:chOff x="3351947" y="5609221"/>
            <a:chExt cx="738505" cy="114300"/>
          </a:xfrm>
        </p:grpSpPr>
        <p:sp>
          <p:nvSpPr>
            <p:cNvPr id="481" name="object 481"/>
            <p:cNvSpPr/>
            <p:nvPr/>
          </p:nvSpPr>
          <p:spPr>
            <a:xfrm>
              <a:off x="3351947" y="5610606"/>
              <a:ext cx="81280" cy="110489"/>
            </a:xfrm>
            <a:custGeom>
              <a:avLst/>
              <a:gdLst/>
              <a:ahLst/>
              <a:cxnLst/>
              <a:rect l="l" t="t" r="r" b="b"/>
              <a:pathLst>
                <a:path w="81279" h="110489">
                  <a:moveTo>
                    <a:pt x="8091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70688" y="8890"/>
                  </a:lnTo>
                  <a:lnTo>
                    <a:pt x="70688" y="110490"/>
                  </a:lnTo>
                  <a:lnTo>
                    <a:pt x="80911" y="110490"/>
                  </a:lnTo>
                  <a:lnTo>
                    <a:pt x="80911" y="8890"/>
                  </a:lnTo>
                  <a:lnTo>
                    <a:pt x="809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3461904" y="5610707"/>
              <a:ext cx="87426" cy="110845"/>
            </a:xfrm>
            <a:prstGeom prst="rect">
              <a:avLst/>
            </a:prstGeom>
            <a:blipFill>
              <a:blip r:embed="rId2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3574134" y="5609221"/>
              <a:ext cx="199136" cy="113855"/>
            </a:xfrm>
            <a:prstGeom prst="rect">
              <a:avLst/>
            </a:prstGeom>
            <a:blipFill>
              <a:blip r:embed="rId2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3792548" y="5610707"/>
              <a:ext cx="84188" cy="110845"/>
            </a:xfrm>
            <a:prstGeom prst="rect">
              <a:avLst/>
            </a:prstGeom>
            <a:blipFill>
              <a:blip r:embed="rId1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3906569" y="5610707"/>
              <a:ext cx="87426" cy="11084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4023841" y="5610707"/>
              <a:ext cx="66205" cy="11084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7" name="object 487"/>
          <p:cNvGrpSpPr/>
          <p:nvPr/>
        </p:nvGrpSpPr>
        <p:grpSpPr>
          <a:xfrm>
            <a:off x="4158867" y="5610707"/>
            <a:ext cx="309245" cy="137795"/>
            <a:chOff x="4158867" y="5610707"/>
            <a:chExt cx="309245" cy="137795"/>
          </a:xfrm>
        </p:grpSpPr>
        <p:sp>
          <p:nvSpPr>
            <p:cNvPr id="488" name="object 488"/>
            <p:cNvSpPr/>
            <p:nvPr/>
          </p:nvSpPr>
          <p:spPr>
            <a:xfrm>
              <a:off x="4158867" y="5610707"/>
              <a:ext cx="75209" cy="110845"/>
            </a:xfrm>
            <a:prstGeom prst="rect">
              <a:avLst/>
            </a:prstGeom>
            <a:blipFill>
              <a:blip r:embed="rId2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4258804" y="5610707"/>
              <a:ext cx="87426" cy="110845"/>
            </a:xfrm>
            <a:prstGeom prst="rect">
              <a:avLst/>
            </a:prstGeom>
            <a:blipFill>
              <a:blip r:embed="rId2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4365471" y="5610707"/>
              <a:ext cx="102298" cy="137744"/>
            </a:xfrm>
            <a:prstGeom prst="rect">
              <a:avLst/>
            </a:prstGeom>
            <a:blipFill>
              <a:blip r:embed="rId2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1" name="object 491"/>
          <p:cNvSpPr/>
          <p:nvPr/>
        </p:nvSpPr>
        <p:spPr>
          <a:xfrm>
            <a:off x="4528247" y="5608790"/>
            <a:ext cx="634365" cy="139700"/>
          </a:xfrm>
          <a:custGeom>
            <a:avLst/>
            <a:gdLst/>
            <a:ahLst/>
            <a:cxnLst/>
            <a:rect l="l" t="t" r="r" b="b"/>
            <a:pathLst>
              <a:path w="634364" h="139700">
                <a:moveTo>
                  <a:pt x="99060" y="59016"/>
                </a:moveTo>
                <a:lnTo>
                  <a:pt x="95948" y="41325"/>
                </a:lnTo>
                <a:lnTo>
                  <a:pt x="88798" y="30010"/>
                </a:lnTo>
                <a:lnTo>
                  <a:pt x="88798" y="59016"/>
                </a:lnTo>
                <a:lnTo>
                  <a:pt x="86753" y="72986"/>
                </a:lnTo>
                <a:lnTo>
                  <a:pt x="80695" y="83883"/>
                </a:lnTo>
                <a:lnTo>
                  <a:pt x="70764" y="90970"/>
                </a:lnTo>
                <a:lnTo>
                  <a:pt x="57226" y="93484"/>
                </a:lnTo>
                <a:lnTo>
                  <a:pt x="54749" y="93484"/>
                </a:lnTo>
                <a:lnTo>
                  <a:pt x="54749" y="24650"/>
                </a:lnTo>
                <a:lnTo>
                  <a:pt x="57073" y="24650"/>
                </a:lnTo>
                <a:lnTo>
                  <a:pt x="70713" y="27190"/>
                </a:lnTo>
                <a:lnTo>
                  <a:pt x="80632" y="34264"/>
                </a:lnTo>
                <a:lnTo>
                  <a:pt x="86715" y="45135"/>
                </a:lnTo>
                <a:lnTo>
                  <a:pt x="88798" y="59016"/>
                </a:lnTo>
                <a:lnTo>
                  <a:pt x="88798" y="30010"/>
                </a:lnTo>
                <a:lnTo>
                  <a:pt x="87274" y="27597"/>
                </a:lnTo>
                <a:lnTo>
                  <a:pt x="82880" y="24650"/>
                </a:lnTo>
                <a:lnTo>
                  <a:pt x="74028" y="18732"/>
                </a:lnTo>
                <a:lnTo>
                  <a:pt x="57175" y="15570"/>
                </a:lnTo>
                <a:lnTo>
                  <a:pt x="54749" y="15570"/>
                </a:lnTo>
                <a:lnTo>
                  <a:pt x="54749" y="0"/>
                </a:lnTo>
                <a:lnTo>
                  <a:pt x="44513" y="0"/>
                </a:lnTo>
                <a:lnTo>
                  <a:pt x="44513" y="15570"/>
                </a:lnTo>
                <a:lnTo>
                  <a:pt x="44513" y="24650"/>
                </a:lnTo>
                <a:lnTo>
                  <a:pt x="44513" y="93484"/>
                </a:lnTo>
                <a:lnTo>
                  <a:pt x="41948" y="93484"/>
                </a:lnTo>
                <a:lnTo>
                  <a:pt x="28308" y="90970"/>
                </a:lnTo>
                <a:lnTo>
                  <a:pt x="18376" y="83921"/>
                </a:lnTo>
                <a:lnTo>
                  <a:pt x="12306" y="73113"/>
                </a:lnTo>
                <a:lnTo>
                  <a:pt x="10248" y="59296"/>
                </a:lnTo>
                <a:lnTo>
                  <a:pt x="12280" y="45300"/>
                </a:lnTo>
                <a:lnTo>
                  <a:pt x="18364" y="34353"/>
                </a:lnTo>
                <a:lnTo>
                  <a:pt x="28308" y="27203"/>
                </a:lnTo>
                <a:lnTo>
                  <a:pt x="41948" y="24650"/>
                </a:lnTo>
                <a:lnTo>
                  <a:pt x="44513" y="24650"/>
                </a:lnTo>
                <a:lnTo>
                  <a:pt x="44513" y="15570"/>
                </a:lnTo>
                <a:lnTo>
                  <a:pt x="41871" y="15570"/>
                </a:lnTo>
                <a:lnTo>
                  <a:pt x="24993" y="18745"/>
                </a:lnTo>
                <a:lnTo>
                  <a:pt x="11760" y="27660"/>
                </a:lnTo>
                <a:lnTo>
                  <a:pt x="3111" y="41414"/>
                </a:lnTo>
                <a:lnTo>
                  <a:pt x="0" y="59016"/>
                </a:lnTo>
                <a:lnTo>
                  <a:pt x="38" y="59296"/>
                </a:lnTo>
                <a:lnTo>
                  <a:pt x="3060" y="76809"/>
                </a:lnTo>
                <a:lnTo>
                  <a:pt x="11722" y="90551"/>
                </a:lnTo>
                <a:lnTo>
                  <a:pt x="25006" y="99428"/>
                </a:lnTo>
                <a:lnTo>
                  <a:pt x="41948" y="102577"/>
                </a:lnTo>
                <a:lnTo>
                  <a:pt x="44513" y="102577"/>
                </a:lnTo>
                <a:lnTo>
                  <a:pt x="44513" y="117309"/>
                </a:lnTo>
                <a:lnTo>
                  <a:pt x="54749" y="117309"/>
                </a:lnTo>
                <a:lnTo>
                  <a:pt x="54749" y="102577"/>
                </a:lnTo>
                <a:lnTo>
                  <a:pt x="57277" y="102577"/>
                </a:lnTo>
                <a:lnTo>
                  <a:pt x="74104" y="99428"/>
                </a:lnTo>
                <a:lnTo>
                  <a:pt x="82918" y="93484"/>
                </a:lnTo>
                <a:lnTo>
                  <a:pt x="87312" y="90525"/>
                </a:lnTo>
                <a:lnTo>
                  <a:pt x="95935" y="76771"/>
                </a:lnTo>
                <a:lnTo>
                  <a:pt x="99060" y="59016"/>
                </a:lnTo>
                <a:close/>
              </a:path>
              <a:path w="634364" h="139700">
                <a:moveTo>
                  <a:pt x="205879" y="112763"/>
                </a:moveTo>
                <a:lnTo>
                  <a:pt x="193573" y="79362"/>
                </a:lnTo>
                <a:lnTo>
                  <a:pt x="190220" y="70269"/>
                </a:lnTo>
                <a:lnTo>
                  <a:pt x="179844" y="42113"/>
                </a:lnTo>
                <a:lnTo>
                  <a:pt x="179844" y="70269"/>
                </a:lnTo>
                <a:lnTo>
                  <a:pt x="139268" y="70269"/>
                </a:lnTo>
                <a:lnTo>
                  <a:pt x="159181" y="15087"/>
                </a:lnTo>
                <a:lnTo>
                  <a:pt x="159956" y="15087"/>
                </a:lnTo>
                <a:lnTo>
                  <a:pt x="179844" y="70269"/>
                </a:lnTo>
                <a:lnTo>
                  <a:pt x="179844" y="42113"/>
                </a:lnTo>
                <a:lnTo>
                  <a:pt x="169887" y="15087"/>
                </a:lnTo>
                <a:lnTo>
                  <a:pt x="165049" y="1917"/>
                </a:lnTo>
                <a:lnTo>
                  <a:pt x="154089" y="1917"/>
                </a:lnTo>
                <a:lnTo>
                  <a:pt x="113233" y="112763"/>
                </a:lnTo>
                <a:lnTo>
                  <a:pt x="123990" y="112763"/>
                </a:lnTo>
                <a:lnTo>
                  <a:pt x="136004" y="79362"/>
                </a:lnTo>
                <a:lnTo>
                  <a:pt x="183134" y="79362"/>
                </a:lnTo>
                <a:lnTo>
                  <a:pt x="195148" y="112763"/>
                </a:lnTo>
                <a:lnTo>
                  <a:pt x="205879" y="112763"/>
                </a:lnTo>
                <a:close/>
              </a:path>
              <a:path w="634364" h="139700">
                <a:moveTo>
                  <a:pt x="313067" y="36563"/>
                </a:moveTo>
                <a:lnTo>
                  <a:pt x="307924" y="22313"/>
                </a:lnTo>
                <a:lnTo>
                  <a:pt x="298411" y="10858"/>
                </a:lnTo>
                <a:lnTo>
                  <a:pt x="285115" y="3213"/>
                </a:lnTo>
                <a:lnTo>
                  <a:pt x="268605" y="431"/>
                </a:lnTo>
                <a:lnTo>
                  <a:pt x="249072" y="4445"/>
                </a:lnTo>
                <a:lnTo>
                  <a:pt x="233730" y="15875"/>
                </a:lnTo>
                <a:lnTo>
                  <a:pt x="223697" y="33820"/>
                </a:lnTo>
                <a:lnTo>
                  <a:pt x="220103" y="57340"/>
                </a:lnTo>
                <a:lnTo>
                  <a:pt x="223697" y="80886"/>
                </a:lnTo>
                <a:lnTo>
                  <a:pt x="233730" y="98831"/>
                </a:lnTo>
                <a:lnTo>
                  <a:pt x="249072" y="110274"/>
                </a:lnTo>
                <a:lnTo>
                  <a:pt x="268605" y="114287"/>
                </a:lnTo>
                <a:lnTo>
                  <a:pt x="285115" y="111506"/>
                </a:lnTo>
                <a:lnTo>
                  <a:pt x="298411" y="103835"/>
                </a:lnTo>
                <a:lnTo>
                  <a:pt x="307924" y="92354"/>
                </a:lnTo>
                <a:lnTo>
                  <a:pt x="313067" y="78117"/>
                </a:lnTo>
                <a:lnTo>
                  <a:pt x="302780" y="78117"/>
                </a:lnTo>
                <a:lnTo>
                  <a:pt x="298577" y="88709"/>
                </a:lnTo>
                <a:lnTo>
                  <a:pt x="291109" y="97155"/>
                </a:lnTo>
                <a:lnTo>
                  <a:pt x="280924" y="102743"/>
                </a:lnTo>
                <a:lnTo>
                  <a:pt x="268605" y="104762"/>
                </a:lnTo>
                <a:lnTo>
                  <a:pt x="253593" y="101688"/>
                </a:lnTo>
                <a:lnTo>
                  <a:pt x="241325" y="92608"/>
                </a:lnTo>
                <a:lnTo>
                  <a:pt x="233057" y="77749"/>
                </a:lnTo>
                <a:lnTo>
                  <a:pt x="230022" y="57340"/>
                </a:lnTo>
                <a:lnTo>
                  <a:pt x="233057" y="36995"/>
                </a:lnTo>
                <a:lnTo>
                  <a:pt x="241325" y="22136"/>
                </a:lnTo>
                <a:lnTo>
                  <a:pt x="253593" y="13042"/>
                </a:lnTo>
                <a:lnTo>
                  <a:pt x="268605" y="9944"/>
                </a:lnTo>
                <a:lnTo>
                  <a:pt x="280924" y="11976"/>
                </a:lnTo>
                <a:lnTo>
                  <a:pt x="291109" y="17576"/>
                </a:lnTo>
                <a:lnTo>
                  <a:pt x="298577" y="26009"/>
                </a:lnTo>
                <a:lnTo>
                  <a:pt x="302780" y="36563"/>
                </a:lnTo>
                <a:lnTo>
                  <a:pt x="313067" y="36563"/>
                </a:lnTo>
                <a:close/>
              </a:path>
              <a:path w="634364" h="139700">
                <a:moveTo>
                  <a:pt x="419252" y="112763"/>
                </a:moveTo>
                <a:lnTo>
                  <a:pt x="406946" y="79362"/>
                </a:lnTo>
                <a:lnTo>
                  <a:pt x="403593" y="70269"/>
                </a:lnTo>
                <a:lnTo>
                  <a:pt x="393217" y="42113"/>
                </a:lnTo>
                <a:lnTo>
                  <a:pt x="393217" y="70269"/>
                </a:lnTo>
                <a:lnTo>
                  <a:pt x="352640" y="70269"/>
                </a:lnTo>
                <a:lnTo>
                  <a:pt x="372554" y="15087"/>
                </a:lnTo>
                <a:lnTo>
                  <a:pt x="373316" y="15087"/>
                </a:lnTo>
                <a:lnTo>
                  <a:pt x="393217" y="70269"/>
                </a:lnTo>
                <a:lnTo>
                  <a:pt x="393217" y="42113"/>
                </a:lnTo>
                <a:lnTo>
                  <a:pt x="383260" y="15087"/>
                </a:lnTo>
                <a:lnTo>
                  <a:pt x="378421" y="1917"/>
                </a:lnTo>
                <a:lnTo>
                  <a:pt x="367461" y="1917"/>
                </a:lnTo>
                <a:lnTo>
                  <a:pt x="326605" y="112763"/>
                </a:lnTo>
                <a:lnTo>
                  <a:pt x="337362" y="112763"/>
                </a:lnTo>
                <a:lnTo>
                  <a:pt x="349364" y="79362"/>
                </a:lnTo>
                <a:lnTo>
                  <a:pt x="396506" y="79362"/>
                </a:lnTo>
                <a:lnTo>
                  <a:pt x="408520" y="112763"/>
                </a:lnTo>
                <a:lnTo>
                  <a:pt x="419252" y="112763"/>
                </a:lnTo>
                <a:close/>
              </a:path>
              <a:path w="634364" h="139700">
                <a:moveTo>
                  <a:pt x="530212" y="103670"/>
                </a:moveTo>
                <a:lnTo>
                  <a:pt x="517067" y="103670"/>
                </a:lnTo>
                <a:lnTo>
                  <a:pt x="517067" y="11010"/>
                </a:lnTo>
                <a:lnTo>
                  <a:pt x="517067" y="1917"/>
                </a:lnTo>
                <a:lnTo>
                  <a:pt x="507326" y="1917"/>
                </a:lnTo>
                <a:lnTo>
                  <a:pt x="507326" y="11010"/>
                </a:lnTo>
                <a:lnTo>
                  <a:pt x="507326" y="103670"/>
                </a:lnTo>
                <a:lnTo>
                  <a:pt x="447344" y="103670"/>
                </a:lnTo>
                <a:lnTo>
                  <a:pt x="452412" y="94018"/>
                </a:lnTo>
                <a:lnTo>
                  <a:pt x="456272" y="82080"/>
                </a:lnTo>
                <a:lnTo>
                  <a:pt x="458939" y="67525"/>
                </a:lnTo>
                <a:lnTo>
                  <a:pt x="460438" y="50050"/>
                </a:lnTo>
                <a:lnTo>
                  <a:pt x="462191" y="11010"/>
                </a:lnTo>
                <a:lnTo>
                  <a:pt x="507326" y="11010"/>
                </a:lnTo>
                <a:lnTo>
                  <a:pt x="507326" y="1917"/>
                </a:lnTo>
                <a:lnTo>
                  <a:pt x="452882" y="1917"/>
                </a:lnTo>
                <a:lnTo>
                  <a:pt x="450608" y="50050"/>
                </a:lnTo>
                <a:lnTo>
                  <a:pt x="448691" y="70497"/>
                </a:lnTo>
                <a:lnTo>
                  <a:pt x="445236" y="85585"/>
                </a:lnTo>
                <a:lnTo>
                  <a:pt x="440575" y="96316"/>
                </a:lnTo>
                <a:lnTo>
                  <a:pt x="435051" y="103670"/>
                </a:lnTo>
                <a:lnTo>
                  <a:pt x="427913" y="103670"/>
                </a:lnTo>
                <a:lnTo>
                  <a:pt x="427913" y="139661"/>
                </a:lnTo>
                <a:lnTo>
                  <a:pt x="437692" y="139661"/>
                </a:lnTo>
                <a:lnTo>
                  <a:pt x="437692" y="112763"/>
                </a:lnTo>
                <a:lnTo>
                  <a:pt x="520458" y="112763"/>
                </a:lnTo>
                <a:lnTo>
                  <a:pt x="520458" y="139382"/>
                </a:lnTo>
                <a:lnTo>
                  <a:pt x="530212" y="139382"/>
                </a:lnTo>
                <a:lnTo>
                  <a:pt x="530212" y="112763"/>
                </a:lnTo>
                <a:lnTo>
                  <a:pt x="530212" y="103670"/>
                </a:lnTo>
                <a:close/>
              </a:path>
              <a:path w="634364" h="139700">
                <a:moveTo>
                  <a:pt x="634365" y="112763"/>
                </a:moveTo>
                <a:lnTo>
                  <a:pt x="622058" y="79362"/>
                </a:lnTo>
                <a:lnTo>
                  <a:pt x="618705" y="70269"/>
                </a:lnTo>
                <a:lnTo>
                  <a:pt x="608330" y="42113"/>
                </a:lnTo>
                <a:lnTo>
                  <a:pt x="608330" y="70269"/>
                </a:lnTo>
                <a:lnTo>
                  <a:pt x="567753" y="70269"/>
                </a:lnTo>
                <a:lnTo>
                  <a:pt x="587667" y="15087"/>
                </a:lnTo>
                <a:lnTo>
                  <a:pt x="588441" y="15087"/>
                </a:lnTo>
                <a:lnTo>
                  <a:pt x="608330" y="70269"/>
                </a:lnTo>
                <a:lnTo>
                  <a:pt x="608330" y="42113"/>
                </a:lnTo>
                <a:lnTo>
                  <a:pt x="598373" y="15087"/>
                </a:lnTo>
                <a:lnTo>
                  <a:pt x="593534" y="1917"/>
                </a:lnTo>
                <a:lnTo>
                  <a:pt x="582574" y="1917"/>
                </a:lnTo>
                <a:lnTo>
                  <a:pt x="541718" y="112763"/>
                </a:lnTo>
                <a:lnTo>
                  <a:pt x="552475" y="112763"/>
                </a:lnTo>
                <a:lnTo>
                  <a:pt x="564476" y="79362"/>
                </a:lnTo>
                <a:lnTo>
                  <a:pt x="611619" y="79362"/>
                </a:lnTo>
                <a:lnTo>
                  <a:pt x="623633" y="112763"/>
                </a:lnTo>
                <a:lnTo>
                  <a:pt x="634365" y="1127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2" name="object 492"/>
          <p:cNvGrpSpPr/>
          <p:nvPr/>
        </p:nvGrpSpPr>
        <p:grpSpPr>
          <a:xfrm>
            <a:off x="5225312" y="5609221"/>
            <a:ext cx="624205" cy="139700"/>
            <a:chOff x="5225312" y="5609221"/>
            <a:chExt cx="624205" cy="139700"/>
          </a:xfrm>
        </p:grpSpPr>
        <p:sp>
          <p:nvSpPr>
            <p:cNvPr id="493" name="object 493"/>
            <p:cNvSpPr/>
            <p:nvPr/>
          </p:nvSpPr>
          <p:spPr>
            <a:xfrm>
              <a:off x="5225312" y="5610707"/>
              <a:ext cx="87426" cy="110845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5337542" y="5609221"/>
              <a:ext cx="511809" cy="139700"/>
            </a:xfrm>
            <a:custGeom>
              <a:avLst/>
              <a:gdLst/>
              <a:ahLst/>
              <a:cxnLst/>
              <a:rect l="l" t="t" r="r" b="b"/>
              <a:pathLst>
                <a:path w="511810" h="139700">
                  <a:moveTo>
                    <a:pt x="92951" y="36131"/>
                  </a:moveTo>
                  <a:lnTo>
                    <a:pt x="87807" y="21882"/>
                  </a:lnTo>
                  <a:lnTo>
                    <a:pt x="78295" y="10426"/>
                  </a:lnTo>
                  <a:lnTo>
                    <a:pt x="64998" y="2781"/>
                  </a:lnTo>
                  <a:lnTo>
                    <a:pt x="48501" y="0"/>
                  </a:lnTo>
                  <a:lnTo>
                    <a:pt x="28968" y="4013"/>
                  </a:lnTo>
                  <a:lnTo>
                    <a:pt x="13614" y="15443"/>
                  </a:lnTo>
                  <a:lnTo>
                    <a:pt x="3581" y="33388"/>
                  </a:lnTo>
                  <a:lnTo>
                    <a:pt x="0" y="56908"/>
                  </a:lnTo>
                  <a:lnTo>
                    <a:pt x="3581" y="80454"/>
                  </a:lnTo>
                  <a:lnTo>
                    <a:pt x="13614" y="98399"/>
                  </a:lnTo>
                  <a:lnTo>
                    <a:pt x="28968" y="109842"/>
                  </a:lnTo>
                  <a:lnTo>
                    <a:pt x="48501" y="113855"/>
                  </a:lnTo>
                  <a:lnTo>
                    <a:pt x="64998" y="111074"/>
                  </a:lnTo>
                  <a:lnTo>
                    <a:pt x="78295" y="103403"/>
                  </a:lnTo>
                  <a:lnTo>
                    <a:pt x="87807" y="91922"/>
                  </a:lnTo>
                  <a:lnTo>
                    <a:pt x="92951" y="77685"/>
                  </a:lnTo>
                  <a:lnTo>
                    <a:pt x="82664" y="77685"/>
                  </a:lnTo>
                  <a:lnTo>
                    <a:pt x="78473" y="88277"/>
                  </a:lnTo>
                  <a:lnTo>
                    <a:pt x="70993" y="96723"/>
                  </a:lnTo>
                  <a:lnTo>
                    <a:pt x="60807" y="102311"/>
                  </a:lnTo>
                  <a:lnTo>
                    <a:pt x="48501" y="104330"/>
                  </a:lnTo>
                  <a:lnTo>
                    <a:pt x="33489" y="101257"/>
                  </a:lnTo>
                  <a:lnTo>
                    <a:pt x="21221" y="92176"/>
                  </a:lnTo>
                  <a:lnTo>
                    <a:pt x="12941" y="77317"/>
                  </a:lnTo>
                  <a:lnTo>
                    <a:pt x="9906" y="56908"/>
                  </a:lnTo>
                  <a:lnTo>
                    <a:pt x="12941" y="36563"/>
                  </a:lnTo>
                  <a:lnTo>
                    <a:pt x="21221" y="21704"/>
                  </a:lnTo>
                  <a:lnTo>
                    <a:pt x="33489" y="12611"/>
                  </a:lnTo>
                  <a:lnTo>
                    <a:pt x="48501" y="9512"/>
                  </a:lnTo>
                  <a:lnTo>
                    <a:pt x="60807" y="11544"/>
                  </a:lnTo>
                  <a:lnTo>
                    <a:pt x="70993" y="17145"/>
                  </a:lnTo>
                  <a:lnTo>
                    <a:pt x="78473" y="25577"/>
                  </a:lnTo>
                  <a:lnTo>
                    <a:pt x="82664" y="36131"/>
                  </a:lnTo>
                  <a:lnTo>
                    <a:pt x="92951" y="36131"/>
                  </a:lnTo>
                  <a:close/>
                </a:path>
                <a:path w="511810" h="139700">
                  <a:moveTo>
                    <a:pt x="193840" y="1485"/>
                  </a:moveTo>
                  <a:lnTo>
                    <a:pt x="181724" y="1485"/>
                  </a:lnTo>
                  <a:lnTo>
                    <a:pt x="150634" y="49618"/>
                  </a:lnTo>
                  <a:lnTo>
                    <a:pt x="149910" y="49618"/>
                  </a:lnTo>
                  <a:lnTo>
                    <a:pt x="118833" y="1485"/>
                  </a:lnTo>
                  <a:lnTo>
                    <a:pt x="106718" y="1485"/>
                  </a:lnTo>
                  <a:lnTo>
                    <a:pt x="143383" y="56908"/>
                  </a:lnTo>
                  <a:lnTo>
                    <a:pt x="106718" y="112331"/>
                  </a:lnTo>
                  <a:lnTo>
                    <a:pt x="118833" y="112331"/>
                  </a:lnTo>
                  <a:lnTo>
                    <a:pt x="149910" y="64757"/>
                  </a:lnTo>
                  <a:lnTo>
                    <a:pt x="150634" y="64757"/>
                  </a:lnTo>
                  <a:lnTo>
                    <a:pt x="181724" y="112331"/>
                  </a:lnTo>
                  <a:lnTo>
                    <a:pt x="193840" y="112331"/>
                  </a:lnTo>
                  <a:lnTo>
                    <a:pt x="157683" y="56908"/>
                  </a:lnTo>
                  <a:lnTo>
                    <a:pt x="193840" y="1485"/>
                  </a:lnTo>
                  <a:close/>
                </a:path>
                <a:path w="511810" h="139700">
                  <a:moveTo>
                    <a:pt x="305320" y="56908"/>
                  </a:moveTo>
                  <a:lnTo>
                    <a:pt x="301713" y="33388"/>
                  </a:lnTo>
                  <a:lnTo>
                    <a:pt x="295338" y="21996"/>
                  </a:lnTo>
                  <a:lnTo>
                    <a:pt x="295338" y="56908"/>
                  </a:lnTo>
                  <a:lnTo>
                    <a:pt x="292442" y="76898"/>
                  </a:lnTo>
                  <a:lnTo>
                    <a:pt x="284365" y="91808"/>
                  </a:lnTo>
                  <a:lnTo>
                    <a:pt x="272122" y="101117"/>
                  </a:lnTo>
                  <a:lnTo>
                    <a:pt x="256743" y="104330"/>
                  </a:lnTo>
                  <a:lnTo>
                    <a:pt x="241338" y="101104"/>
                  </a:lnTo>
                  <a:lnTo>
                    <a:pt x="229120" y="91770"/>
                  </a:lnTo>
                  <a:lnTo>
                    <a:pt x="221056" y="76860"/>
                  </a:lnTo>
                  <a:lnTo>
                    <a:pt x="218147" y="56908"/>
                  </a:lnTo>
                  <a:lnTo>
                    <a:pt x="221081" y="36906"/>
                  </a:lnTo>
                  <a:lnTo>
                    <a:pt x="229184" y="22009"/>
                  </a:lnTo>
                  <a:lnTo>
                    <a:pt x="241414" y="12725"/>
                  </a:lnTo>
                  <a:lnTo>
                    <a:pt x="256743" y="9512"/>
                  </a:lnTo>
                  <a:lnTo>
                    <a:pt x="272110" y="12725"/>
                  </a:lnTo>
                  <a:lnTo>
                    <a:pt x="284340" y="22034"/>
                  </a:lnTo>
                  <a:lnTo>
                    <a:pt x="292417" y="36931"/>
                  </a:lnTo>
                  <a:lnTo>
                    <a:pt x="295338" y="56908"/>
                  </a:lnTo>
                  <a:lnTo>
                    <a:pt x="295338" y="21996"/>
                  </a:lnTo>
                  <a:lnTo>
                    <a:pt x="291680" y="15443"/>
                  </a:lnTo>
                  <a:lnTo>
                    <a:pt x="283705" y="9512"/>
                  </a:lnTo>
                  <a:lnTo>
                    <a:pt x="276313" y="4013"/>
                  </a:lnTo>
                  <a:lnTo>
                    <a:pt x="237210" y="4025"/>
                  </a:lnTo>
                  <a:lnTo>
                    <a:pt x="211836" y="33413"/>
                  </a:lnTo>
                  <a:lnTo>
                    <a:pt x="208241" y="56908"/>
                  </a:lnTo>
                  <a:lnTo>
                    <a:pt x="211836" y="80454"/>
                  </a:lnTo>
                  <a:lnTo>
                    <a:pt x="221843" y="98374"/>
                  </a:lnTo>
                  <a:lnTo>
                    <a:pt x="237172" y="109829"/>
                  </a:lnTo>
                  <a:lnTo>
                    <a:pt x="256743" y="113855"/>
                  </a:lnTo>
                  <a:lnTo>
                    <a:pt x="276326" y="109829"/>
                  </a:lnTo>
                  <a:lnTo>
                    <a:pt x="283705" y="104330"/>
                  </a:lnTo>
                  <a:lnTo>
                    <a:pt x="291693" y="98374"/>
                  </a:lnTo>
                  <a:lnTo>
                    <a:pt x="301726" y="80429"/>
                  </a:lnTo>
                  <a:lnTo>
                    <a:pt x="305320" y="56908"/>
                  </a:lnTo>
                  <a:close/>
                </a:path>
                <a:path w="511810" h="139700">
                  <a:moveTo>
                    <a:pt x="421817" y="103238"/>
                  </a:moveTo>
                  <a:lnTo>
                    <a:pt x="408673" y="103238"/>
                  </a:lnTo>
                  <a:lnTo>
                    <a:pt x="408673" y="10579"/>
                  </a:lnTo>
                  <a:lnTo>
                    <a:pt x="408673" y="1485"/>
                  </a:lnTo>
                  <a:lnTo>
                    <a:pt x="398919" y="1485"/>
                  </a:lnTo>
                  <a:lnTo>
                    <a:pt x="398919" y="10579"/>
                  </a:lnTo>
                  <a:lnTo>
                    <a:pt x="398919" y="103238"/>
                  </a:lnTo>
                  <a:lnTo>
                    <a:pt x="338950" y="103238"/>
                  </a:lnTo>
                  <a:lnTo>
                    <a:pt x="344004" y="93586"/>
                  </a:lnTo>
                  <a:lnTo>
                    <a:pt x="347878" y="81648"/>
                  </a:lnTo>
                  <a:lnTo>
                    <a:pt x="350545" y="67094"/>
                  </a:lnTo>
                  <a:lnTo>
                    <a:pt x="352044" y="49618"/>
                  </a:lnTo>
                  <a:lnTo>
                    <a:pt x="353796" y="10579"/>
                  </a:lnTo>
                  <a:lnTo>
                    <a:pt x="398919" y="10579"/>
                  </a:lnTo>
                  <a:lnTo>
                    <a:pt x="398919" y="1485"/>
                  </a:lnTo>
                  <a:lnTo>
                    <a:pt x="344474" y="1485"/>
                  </a:lnTo>
                  <a:lnTo>
                    <a:pt x="342214" y="49618"/>
                  </a:lnTo>
                  <a:lnTo>
                    <a:pt x="340296" y="70065"/>
                  </a:lnTo>
                  <a:lnTo>
                    <a:pt x="336842" y="85153"/>
                  </a:lnTo>
                  <a:lnTo>
                    <a:pt x="332168" y="95885"/>
                  </a:lnTo>
                  <a:lnTo>
                    <a:pt x="326644" y="103238"/>
                  </a:lnTo>
                  <a:lnTo>
                    <a:pt x="319519" y="103238"/>
                  </a:lnTo>
                  <a:lnTo>
                    <a:pt x="319519" y="139230"/>
                  </a:lnTo>
                  <a:lnTo>
                    <a:pt x="329298" y="139230"/>
                  </a:lnTo>
                  <a:lnTo>
                    <a:pt x="329298" y="112331"/>
                  </a:lnTo>
                  <a:lnTo>
                    <a:pt x="412064" y="112331"/>
                  </a:lnTo>
                  <a:lnTo>
                    <a:pt x="412064" y="138950"/>
                  </a:lnTo>
                  <a:lnTo>
                    <a:pt x="421817" y="138950"/>
                  </a:lnTo>
                  <a:lnTo>
                    <a:pt x="421817" y="112331"/>
                  </a:lnTo>
                  <a:lnTo>
                    <a:pt x="421817" y="103238"/>
                  </a:lnTo>
                  <a:close/>
                </a:path>
                <a:path w="511810" h="139700">
                  <a:moveTo>
                    <a:pt x="511505" y="1485"/>
                  </a:moveTo>
                  <a:lnTo>
                    <a:pt x="501230" y="1485"/>
                  </a:lnTo>
                  <a:lnTo>
                    <a:pt x="501230" y="10579"/>
                  </a:lnTo>
                  <a:lnTo>
                    <a:pt x="501230" y="58254"/>
                  </a:lnTo>
                  <a:lnTo>
                    <a:pt x="475386" y="58254"/>
                  </a:lnTo>
                  <a:lnTo>
                    <a:pt x="463854" y="56616"/>
                  </a:lnTo>
                  <a:lnTo>
                    <a:pt x="455663" y="51904"/>
                  </a:lnTo>
                  <a:lnTo>
                    <a:pt x="450773" y="44475"/>
                  </a:lnTo>
                  <a:lnTo>
                    <a:pt x="449160" y="34658"/>
                  </a:lnTo>
                  <a:lnTo>
                    <a:pt x="450773" y="24790"/>
                  </a:lnTo>
                  <a:lnTo>
                    <a:pt x="455688" y="17195"/>
                  </a:lnTo>
                  <a:lnTo>
                    <a:pt x="463918" y="12306"/>
                  </a:lnTo>
                  <a:lnTo>
                    <a:pt x="475538" y="10579"/>
                  </a:lnTo>
                  <a:lnTo>
                    <a:pt x="501230" y="10579"/>
                  </a:lnTo>
                  <a:lnTo>
                    <a:pt x="501230" y="1485"/>
                  </a:lnTo>
                  <a:lnTo>
                    <a:pt x="475246" y="1485"/>
                  </a:lnTo>
                  <a:lnTo>
                    <a:pt x="459524" y="3949"/>
                  </a:lnTo>
                  <a:lnTo>
                    <a:pt x="448208" y="10820"/>
                  </a:lnTo>
                  <a:lnTo>
                    <a:pt x="441363" y="21310"/>
                  </a:lnTo>
                  <a:lnTo>
                    <a:pt x="439077" y="34658"/>
                  </a:lnTo>
                  <a:lnTo>
                    <a:pt x="440423" y="45085"/>
                  </a:lnTo>
                  <a:lnTo>
                    <a:pt x="444436" y="53898"/>
                  </a:lnTo>
                  <a:lnTo>
                    <a:pt x="451078" y="60782"/>
                  </a:lnTo>
                  <a:lnTo>
                    <a:pt x="460298" y="65417"/>
                  </a:lnTo>
                  <a:lnTo>
                    <a:pt x="434365" y="112331"/>
                  </a:lnTo>
                  <a:lnTo>
                    <a:pt x="446201" y="112331"/>
                  </a:lnTo>
                  <a:lnTo>
                    <a:pt x="470827" y="67348"/>
                  </a:lnTo>
                  <a:lnTo>
                    <a:pt x="472186" y="67475"/>
                  </a:lnTo>
                  <a:lnTo>
                    <a:pt x="473608" y="67525"/>
                  </a:lnTo>
                  <a:lnTo>
                    <a:pt x="501230" y="67525"/>
                  </a:lnTo>
                  <a:lnTo>
                    <a:pt x="501230" y="112331"/>
                  </a:lnTo>
                  <a:lnTo>
                    <a:pt x="511505" y="112331"/>
                  </a:lnTo>
                  <a:lnTo>
                    <a:pt x="511505" y="67348"/>
                  </a:lnTo>
                  <a:lnTo>
                    <a:pt x="511505" y="58254"/>
                  </a:lnTo>
                  <a:lnTo>
                    <a:pt x="511505" y="10579"/>
                  </a:lnTo>
                  <a:lnTo>
                    <a:pt x="511505" y="148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5" name="object 495"/>
          <p:cNvGrpSpPr/>
          <p:nvPr/>
        </p:nvGrpSpPr>
        <p:grpSpPr>
          <a:xfrm>
            <a:off x="5922300" y="5609221"/>
            <a:ext cx="187960" cy="114300"/>
            <a:chOff x="5922300" y="5609221"/>
            <a:chExt cx="187960" cy="114300"/>
          </a:xfrm>
        </p:grpSpPr>
        <p:sp>
          <p:nvSpPr>
            <p:cNvPr id="496" name="object 496"/>
            <p:cNvSpPr/>
            <p:nvPr/>
          </p:nvSpPr>
          <p:spPr>
            <a:xfrm>
              <a:off x="6037096" y="5609221"/>
              <a:ext cx="72910" cy="113855"/>
            </a:xfrm>
            <a:prstGeom prst="rect">
              <a:avLst/>
            </a:prstGeom>
            <a:blipFill>
              <a:blip r:embed="rId2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5922300" y="5610707"/>
              <a:ext cx="87426" cy="110845"/>
            </a:xfrm>
            <a:prstGeom prst="rect">
              <a:avLst/>
            </a:prstGeom>
            <a:blipFill>
              <a:blip r:embed="rId2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8" name="object 498"/>
          <p:cNvGrpSpPr/>
          <p:nvPr/>
        </p:nvGrpSpPr>
        <p:grpSpPr>
          <a:xfrm>
            <a:off x="6180059" y="5609221"/>
            <a:ext cx="811530" cy="114300"/>
            <a:chOff x="6180059" y="5609221"/>
            <a:chExt cx="811530" cy="114300"/>
          </a:xfrm>
        </p:grpSpPr>
        <p:sp>
          <p:nvSpPr>
            <p:cNvPr id="499" name="object 499"/>
            <p:cNvSpPr/>
            <p:nvPr/>
          </p:nvSpPr>
          <p:spPr>
            <a:xfrm>
              <a:off x="6180059" y="5609221"/>
              <a:ext cx="268300" cy="113855"/>
            </a:xfrm>
            <a:prstGeom prst="rect">
              <a:avLst/>
            </a:prstGeom>
            <a:blipFill>
              <a:blip r:embed="rId2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6474992" y="5610707"/>
              <a:ext cx="106121" cy="110845"/>
            </a:xfrm>
            <a:prstGeom prst="rect">
              <a:avLst/>
            </a:prstGeom>
            <a:blipFill>
              <a:blip r:embed="rId2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6610932" y="5610707"/>
              <a:ext cx="66205" cy="11084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6702525" y="5610707"/>
              <a:ext cx="72402" cy="110845"/>
            </a:xfrm>
            <a:prstGeom prst="rect">
              <a:avLst/>
            </a:prstGeom>
            <a:blipFill>
              <a:blip r:embed="rId2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6794016" y="5609221"/>
              <a:ext cx="97078" cy="113855"/>
            </a:xfrm>
            <a:prstGeom prst="rect">
              <a:avLst/>
            </a:prstGeom>
            <a:blipFill>
              <a:blip r:embed="rId2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6915897" y="5610707"/>
              <a:ext cx="75196" cy="110845"/>
            </a:xfrm>
            <a:prstGeom prst="rect">
              <a:avLst/>
            </a:prstGeom>
            <a:blipFill>
              <a:blip r:embed="rId1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5" name="object 505"/>
          <p:cNvGrpSpPr/>
          <p:nvPr/>
        </p:nvGrpSpPr>
        <p:grpSpPr>
          <a:xfrm>
            <a:off x="7054213" y="5609221"/>
            <a:ext cx="287655" cy="114300"/>
            <a:chOff x="7054213" y="5609221"/>
            <a:chExt cx="287655" cy="114300"/>
          </a:xfrm>
        </p:grpSpPr>
        <p:sp>
          <p:nvSpPr>
            <p:cNvPr id="506" name="object 506"/>
            <p:cNvSpPr/>
            <p:nvPr/>
          </p:nvSpPr>
          <p:spPr>
            <a:xfrm>
              <a:off x="7054213" y="5609221"/>
              <a:ext cx="191681" cy="113855"/>
            </a:xfrm>
            <a:prstGeom prst="rect">
              <a:avLst/>
            </a:prstGeom>
            <a:blipFill>
              <a:blip r:embed="rId2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7268945" y="5610707"/>
              <a:ext cx="72402" cy="110845"/>
            </a:xfrm>
            <a:prstGeom prst="rect">
              <a:avLst/>
            </a:prstGeom>
            <a:blipFill>
              <a:blip r:embed="rId1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8" name="object 508"/>
          <p:cNvSpPr/>
          <p:nvPr/>
        </p:nvSpPr>
        <p:spPr>
          <a:xfrm>
            <a:off x="7542021" y="5610707"/>
            <a:ext cx="37465" cy="111125"/>
          </a:xfrm>
          <a:custGeom>
            <a:avLst/>
            <a:gdLst/>
            <a:ahLst/>
            <a:cxnLst/>
            <a:rect l="l" t="t" r="r" b="b"/>
            <a:pathLst>
              <a:path w="37465" h="111125">
                <a:moveTo>
                  <a:pt x="37210" y="0"/>
                </a:moveTo>
                <a:lnTo>
                  <a:pt x="26530" y="0"/>
                </a:lnTo>
                <a:lnTo>
                  <a:pt x="0" y="17373"/>
                </a:lnTo>
                <a:lnTo>
                  <a:pt x="0" y="27889"/>
                </a:lnTo>
                <a:lnTo>
                  <a:pt x="26301" y="10617"/>
                </a:lnTo>
                <a:lnTo>
                  <a:pt x="26974" y="10617"/>
                </a:lnTo>
                <a:lnTo>
                  <a:pt x="26974" y="110845"/>
                </a:lnTo>
                <a:lnTo>
                  <a:pt x="37210" y="110845"/>
                </a:lnTo>
                <a:lnTo>
                  <a:pt x="3721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935834" y="5656885"/>
            <a:ext cx="41910" cy="41275"/>
          </a:xfrm>
          <a:custGeom>
            <a:avLst/>
            <a:gdLst/>
            <a:ahLst/>
            <a:cxnLst/>
            <a:rect l="l" t="t" r="r" b="b"/>
            <a:pathLst>
              <a:path w="41910" h="41275">
                <a:moveTo>
                  <a:pt x="20789" y="0"/>
                </a:moveTo>
                <a:lnTo>
                  <a:pt x="12698" y="1613"/>
                </a:lnTo>
                <a:lnTo>
                  <a:pt x="6089" y="6010"/>
                </a:lnTo>
                <a:lnTo>
                  <a:pt x="1633" y="12526"/>
                </a:lnTo>
                <a:lnTo>
                  <a:pt x="0" y="20497"/>
                </a:lnTo>
                <a:lnTo>
                  <a:pt x="1655" y="28483"/>
                </a:lnTo>
                <a:lnTo>
                  <a:pt x="6108" y="35007"/>
                </a:lnTo>
                <a:lnTo>
                  <a:pt x="12705" y="39407"/>
                </a:lnTo>
                <a:lnTo>
                  <a:pt x="20789" y="41020"/>
                </a:lnTo>
                <a:lnTo>
                  <a:pt x="28852" y="39407"/>
                </a:lnTo>
                <a:lnTo>
                  <a:pt x="35437" y="35007"/>
                </a:lnTo>
                <a:lnTo>
                  <a:pt x="39886" y="28483"/>
                </a:lnTo>
                <a:lnTo>
                  <a:pt x="41541" y="20497"/>
                </a:lnTo>
                <a:lnTo>
                  <a:pt x="39908" y="12526"/>
                </a:lnTo>
                <a:lnTo>
                  <a:pt x="35456" y="6010"/>
                </a:lnTo>
                <a:lnTo>
                  <a:pt x="28859" y="1613"/>
                </a:lnTo>
                <a:lnTo>
                  <a:pt x="207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1907995" y="6169990"/>
            <a:ext cx="102387" cy="117322"/>
          </a:xfrm>
          <a:prstGeom prst="rect">
            <a:avLst/>
          </a:prstGeom>
          <a:blipFill>
            <a:blip r:embed="rId2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3337190" y="6202451"/>
            <a:ext cx="19685" cy="81280"/>
          </a:xfrm>
          <a:custGeom>
            <a:avLst/>
            <a:gdLst/>
            <a:ahLst/>
            <a:cxnLst/>
            <a:rect l="l" t="t" r="r" b="b"/>
            <a:pathLst>
              <a:path w="19685" h="81279">
                <a:moveTo>
                  <a:pt x="15112" y="61696"/>
                </a:moveTo>
                <a:lnTo>
                  <a:pt x="4394" y="61696"/>
                </a:lnTo>
                <a:lnTo>
                  <a:pt x="0" y="66090"/>
                </a:lnTo>
                <a:lnTo>
                  <a:pt x="0" y="76809"/>
                </a:lnTo>
                <a:lnTo>
                  <a:pt x="4394" y="81178"/>
                </a:lnTo>
                <a:lnTo>
                  <a:pt x="15112" y="81178"/>
                </a:lnTo>
                <a:lnTo>
                  <a:pt x="19481" y="76809"/>
                </a:lnTo>
                <a:lnTo>
                  <a:pt x="19481" y="66090"/>
                </a:lnTo>
                <a:lnTo>
                  <a:pt x="15112" y="61696"/>
                </a:lnTo>
                <a:close/>
              </a:path>
              <a:path w="19685" h="81279">
                <a:moveTo>
                  <a:pt x="15112" y="0"/>
                </a:moveTo>
                <a:lnTo>
                  <a:pt x="4394" y="0"/>
                </a:lnTo>
                <a:lnTo>
                  <a:pt x="0" y="4394"/>
                </a:lnTo>
                <a:lnTo>
                  <a:pt x="0" y="15087"/>
                </a:lnTo>
                <a:lnTo>
                  <a:pt x="4394" y="19481"/>
                </a:lnTo>
                <a:lnTo>
                  <a:pt x="15112" y="19481"/>
                </a:lnTo>
                <a:lnTo>
                  <a:pt x="19481" y="15087"/>
                </a:lnTo>
                <a:lnTo>
                  <a:pt x="19481" y="4394"/>
                </a:lnTo>
                <a:lnTo>
                  <a:pt x="151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2" name="object 512"/>
          <p:cNvGrpSpPr/>
          <p:nvPr/>
        </p:nvGrpSpPr>
        <p:grpSpPr>
          <a:xfrm>
            <a:off x="2032887" y="6170422"/>
            <a:ext cx="387985" cy="114300"/>
            <a:chOff x="2032887" y="6170422"/>
            <a:chExt cx="387985" cy="114300"/>
          </a:xfrm>
        </p:grpSpPr>
        <p:sp>
          <p:nvSpPr>
            <p:cNvPr id="513" name="object 513"/>
            <p:cNvSpPr/>
            <p:nvPr/>
          </p:nvSpPr>
          <p:spPr>
            <a:xfrm>
              <a:off x="2032887" y="6171920"/>
              <a:ext cx="75133" cy="110845"/>
            </a:xfrm>
            <a:prstGeom prst="rect">
              <a:avLst/>
            </a:prstGeom>
            <a:blipFill>
              <a:blip r:embed="rId2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2129661" y="6171920"/>
              <a:ext cx="67767" cy="110845"/>
            </a:xfrm>
            <a:prstGeom prst="rect">
              <a:avLst/>
            </a:prstGeom>
            <a:blipFill>
              <a:blip r:embed="rId2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2218637" y="6170422"/>
              <a:ext cx="75133" cy="113868"/>
            </a:xfrm>
            <a:prstGeom prst="rect">
              <a:avLst/>
            </a:prstGeom>
            <a:blipFill>
              <a:blip r:embed="rId2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2317774" y="6171920"/>
              <a:ext cx="102616" cy="110845"/>
            </a:xfrm>
            <a:prstGeom prst="rect">
              <a:avLst/>
            </a:prstGeom>
            <a:blipFill>
              <a:blip r:embed="rId2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7" name="object 517"/>
          <p:cNvGrpSpPr/>
          <p:nvPr/>
        </p:nvGrpSpPr>
        <p:grpSpPr>
          <a:xfrm>
            <a:off x="2485795" y="6170422"/>
            <a:ext cx="830580" cy="114300"/>
            <a:chOff x="2485795" y="6170422"/>
            <a:chExt cx="830580" cy="114300"/>
          </a:xfrm>
        </p:grpSpPr>
        <p:sp>
          <p:nvSpPr>
            <p:cNvPr id="518" name="object 518"/>
            <p:cNvSpPr/>
            <p:nvPr/>
          </p:nvSpPr>
          <p:spPr>
            <a:xfrm>
              <a:off x="2485795" y="6170422"/>
              <a:ext cx="97840" cy="113868"/>
            </a:xfrm>
            <a:prstGeom prst="rect">
              <a:avLst/>
            </a:prstGeom>
            <a:blipFill>
              <a:blip r:embed="rId2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2606140" y="6171920"/>
              <a:ext cx="78384" cy="110845"/>
            </a:xfrm>
            <a:prstGeom prst="rect">
              <a:avLst/>
            </a:prstGeom>
            <a:blipFill>
              <a:blip r:embed="rId2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2706597" y="6171920"/>
              <a:ext cx="278638" cy="110845"/>
            </a:xfrm>
            <a:prstGeom prst="rect">
              <a:avLst/>
            </a:prstGeom>
            <a:blipFill>
              <a:blip r:embed="rId2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3005987" y="6171920"/>
              <a:ext cx="85953" cy="110845"/>
            </a:xfrm>
            <a:prstGeom prst="rect">
              <a:avLst/>
            </a:prstGeom>
            <a:blipFill>
              <a:blip r:embed="rId2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3118750" y="6171920"/>
              <a:ext cx="102628" cy="110845"/>
            </a:xfrm>
            <a:prstGeom prst="rect">
              <a:avLst/>
            </a:prstGeom>
            <a:blipFill>
              <a:blip r:embed="rId2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3248214" y="6171920"/>
              <a:ext cx="67767" cy="110845"/>
            </a:xfrm>
            <a:prstGeom prst="rect">
              <a:avLst/>
            </a:prstGeom>
            <a:blipFill>
              <a:blip r:embed="rId2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4" name="object 524"/>
          <p:cNvGrpSpPr/>
          <p:nvPr/>
        </p:nvGrpSpPr>
        <p:grpSpPr>
          <a:xfrm>
            <a:off x="1910885" y="6400413"/>
            <a:ext cx="1184275" cy="635000"/>
            <a:chOff x="1910885" y="6400413"/>
            <a:chExt cx="1184275" cy="635000"/>
          </a:xfrm>
        </p:grpSpPr>
        <p:sp>
          <p:nvSpPr>
            <p:cNvPr id="525" name="object 525"/>
            <p:cNvSpPr/>
            <p:nvPr/>
          </p:nvSpPr>
          <p:spPr>
            <a:xfrm>
              <a:off x="1914485" y="6404013"/>
              <a:ext cx="1177290" cy="628015"/>
            </a:xfrm>
            <a:custGeom>
              <a:avLst/>
              <a:gdLst/>
              <a:ahLst/>
              <a:cxnLst/>
              <a:rect l="l" t="t" r="r" b="b"/>
              <a:pathLst>
                <a:path w="1177289" h="628015">
                  <a:moveTo>
                    <a:pt x="0" y="0"/>
                  </a:moveTo>
                  <a:lnTo>
                    <a:pt x="1098550" y="0"/>
                  </a:lnTo>
                  <a:lnTo>
                    <a:pt x="1129015" y="6190"/>
                  </a:lnTo>
                  <a:lnTo>
                    <a:pt x="1153963" y="23047"/>
                  </a:lnTo>
                  <a:lnTo>
                    <a:pt x="1170819" y="47997"/>
                  </a:lnTo>
                  <a:lnTo>
                    <a:pt x="1177010" y="78465"/>
                  </a:lnTo>
                  <a:lnTo>
                    <a:pt x="1177010" y="627743"/>
                  </a:lnTo>
                  <a:lnTo>
                    <a:pt x="0" y="6277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2594850" y="6428382"/>
              <a:ext cx="474980" cy="175895"/>
            </a:xfrm>
            <a:custGeom>
              <a:avLst/>
              <a:gdLst/>
              <a:ahLst/>
              <a:cxnLst/>
              <a:rect l="l" t="t" r="r" b="b"/>
              <a:pathLst>
                <a:path w="474980" h="175895">
                  <a:moveTo>
                    <a:pt x="300372" y="171975"/>
                  </a:moveTo>
                  <a:lnTo>
                    <a:pt x="0" y="171975"/>
                  </a:lnTo>
                  <a:lnTo>
                    <a:pt x="0" y="175576"/>
                  </a:lnTo>
                  <a:lnTo>
                    <a:pt x="301117" y="175576"/>
                  </a:lnTo>
                  <a:lnTo>
                    <a:pt x="299847" y="172501"/>
                  </a:lnTo>
                  <a:lnTo>
                    <a:pt x="300372" y="171975"/>
                  </a:lnTo>
                  <a:close/>
                </a:path>
                <a:path w="474980" h="175895">
                  <a:moveTo>
                    <a:pt x="429543" y="42806"/>
                  </a:moveTo>
                  <a:lnTo>
                    <a:pt x="299847" y="172501"/>
                  </a:lnTo>
                  <a:lnTo>
                    <a:pt x="301117" y="175576"/>
                  </a:lnTo>
                  <a:lnTo>
                    <a:pt x="301117" y="171975"/>
                  </a:lnTo>
                  <a:lnTo>
                    <a:pt x="305474" y="171975"/>
                  </a:lnTo>
                  <a:lnTo>
                    <a:pt x="432089" y="45350"/>
                  </a:lnTo>
                  <a:lnTo>
                    <a:pt x="431622" y="44797"/>
                  </a:lnTo>
                  <a:lnTo>
                    <a:pt x="430872" y="44016"/>
                  </a:lnTo>
                  <a:lnTo>
                    <a:pt x="430098" y="43275"/>
                  </a:lnTo>
                  <a:lnTo>
                    <a:pt x="429543" y="42806"/>
                  </a:lnTo>
                  <a:close/>
                </a:path>
                <a:path w="474980" h="175895">
                  <a:moveTo>
                    <a:pt x="305474" y="171975"/>
                  </a:moveTo>
                  <a:lnTo>
                    <a:pt x="301117" y="171975"/>
                  </a:lnTo>
                  <a:lnTo>
                    <a:pt x="301117" y="175576"/>
                  </a:lnTo>
                  <a:lnTo>
                    <a:pt x="302399" y="175050"/>
                  </a:lnTo>
                  <a:lnTo>
                    <a:pt x="305474" y="171975"/>
                  </a:lnTo>
                  <a:close/>
                </a:path>
                <a:path w="474980" h="175895">
                  <a:moveTo>
                    <a:pt x="302399" y="175050"/>
                  </a:moveTo>
                  <a:lnTo>
                    <a:pt x="301117" y="175576"/>
                  </a:lnTo>
                  <a:lnTo>
                    <a:pt x="301866" y="175576"/>
                  </a:lnTo>
                  <a:lnTo>
                    <a:pt x="302399" y="175050"/>
                  </a:lnTo>
                  <a:close/>
                </a:path>
                <a:path w="474980" h="175895">
                  <a:moveTo>
                    <a:pt x="456442" y="30567"/>
                  </a:moveTo>
                  <a:lnTo>
                    <a:pt x="441782" y="30567"/>
                  </a:lnTo>
                  <a:lnTo>
                    <a:pt x="444322" y="33116"/>
                  </a:lnTo>
                  <a:lnTo>
                    <a:pt x="432089" y="45350"/>
                  </a:lnTo>
                  <a:lnTo>
                    <a:pt x="437781" y="61488"/>
                  </a:lnTo>
                  <a:lnTo>
                    <a:pt x="456442" y="30567"/>
                  </a:lnTo>
                  <a:close/>
                </a:path>
                <a:path w="474980" h="175895">
                  <a:moveTo>
                    <a:pt x="441782" y="30567"/>
                  </a:moveTo>
                  <a:lnTo>
                    <a:pt x="429543" y="42806"/>
                  </a:lnTo>
                  <a:lnTo>
                    <a:pt x="430098" y="43275"/>
                  </a:lnTo>
                  <a:lnTo>
                    <a:pt x="430872" y="44016"/>
                  </a:lnTo>
                  <a:lnTo>
                    <a:pt x="431622" y="44797"/>
                  </a:lnTo>
                  <a:lnTo>
                    <a:pt x="432089" y="45350"/>
                  </a:lnTo>
                  <a:lnTo>
                    <a:pt x="444322" y="33116"/>
                  </a:lnTo>
                  <a:lnTo>
                    <a:pt x="441782" y="30567"/>
                  </a:lnTo>
                  <a:close/>
                </a:path>
                <a:path w="474980" h="175895">
                  <a:moveTo>
                    <a:pt x="474891" y="0"/>
                  </a:moveTo>
                  <a:lnTo>
                    <a:pt x="413410" y="37109"/>
                  </a:lnTo>
                  <a:lnTo>
                    <a:pt x="414807" y="37231"/>
                  </a:lnTo>
                  <a:lnTo>
                    <a:pt x="416166" y="37396"/>
                  </a:lnTo>
                  <a:lnTo>
                    <a:pt x="429543" y="42806"/>
                  </a:lnTo>
                  <a:lnTo>
                    <a:pt x="441782" y="30567"/>
                  </a:lnTo>
                  <a:lnTo>
                    <a:pt x="456442" y="30567"/>
                  </a:lnTo>
                  <a:lnTo>
                    <a:pt x="4748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2689934" y="6472367"/>
              <a:ext cx="150215" cy="102024"/>
            </a:xfrm>
            <a:prstGeom prst="rect">
              <a:avLst/>
            </a:prstGeom>
            <a:blipFill>
              <a:blip r:embed="rId2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982925" y="6868071"/>
              <a:ext cx="169163" cy="102186"/>
            </a:xfrm>
            <a:prstGeom prst="rect">
              <a:avLst/>
            </a:prstGeom>
            <a:blipFill>
              <a:blip r:embed="rId2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2203232" y="6868071"/>
              <a:ext cx="40005" cy="100965"/>
            </a:xfrm>
            <a:custGeom>
              <a:avLst/>
              <a:gdLst/>
              <a:ahLst/>
              <a:cxnLst/>
              <a:rect l="l" t="t" r="r" b="b"/>
              <a:pathLst>
                <a:path w="40005" h="100965">
                  <a:moveTo>
                    <a:pt x="39903" y="0"/>
                  </a:moveTo>
                  <a:lnTo>
                    <a:pt x="25107" y="0"/>
                  </a:lnTo>
                  <a:lnTo>
                    <a:pt x="0" y="16423"/>
                  </a:lnTo>
                  <a:lnTo>
                    <a:pt x="0" y="30979"/>
                  </a:lnTo>
                  <a:lnTo>
                    <a:pt x="24079" y="15250"/>
                  </a:lnTo>
                  <a:lnTo>
                    <a:pt x="24676" y="15250"/>
                  </a:lnTo>
                  <a:lnTo>
                    <a:pt x="24676" y="100664"/>
                  </a:lnTo>
                  <a:lnTo>
                    <a:pt x="39903" y="100664"/>
                  </a:lnTo>
                  <a:lnTo>
                    <a:pt x="399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0" name="object 530"/>
          <p:cNvGrpSpPr/>
          <p:nvPr/>
        </p:nvGrpSpPr>
        <p:grpSpPr>
          <a:xfrm>
            <a:off x="3314286" y="6400413"/>
            <a:ext cx="1184275" cy="635000"/>
            <a:chOff x="3314286" y="6400413"/>
            <a:chExt cx="1184275" cy="635000"/>
          </a:xfrm>
        </p:grpSpPr>
        <p:sp>
          <p:nvSpPr>
            <p:cNvPr id="531" name="object 531"/>
            <p:cNvSpPr/>
            <p:nvPr/>
          </p:nvSpPr>
          <p:spPr>
            <a:xfrm>
              <a:off x="3317886" y="6404013"/>
              <a:ext cx="1177290" cy="628015"/>
            </a:xfrm>
            <a:custGeom>
              <a:avLst/>
              <a:gdLst/>
              <a:ahLst/>
              <a:cxnLst/>
              <a:rect l="l" t="t" r="r" b="b"/>
              <a:pathLst>
                <a:path w="1177289" h="628015">
                  <a:moveTo>
                    <a:pt x="0" y="0"/>
                  </a:moveTo>
                  <a:lnTo>
                    <a:pt x="980846" y="0"/>
                  </a:lnTo>
                  <a:lnTo>
                    <a:pt x="1025686" y="5204"/>
                  </a:lnTo>
                  <a:lnTo>
                    <a:pt x="1066922" y="20015"/>
                  </a:lnTo>
                  <a:lnTo>
                    <a:pt x="1103352" y="43234"/>
                  </a:lnTo>
                  <a:lnTo>
                    <a:pt x="1133777" y="73660"/>
                  </a:lnTo>
                  <a:lnTo>
                    <a:pt x="1156995" y="110091"/>
                  </a:lnTo>
                  <a:lnTo>
                    <a:pt x="1171806" y="151327"/>
                  </a:lnTo>
                  <a:lnTo>
                    <a:pt x="1177010" y="196168"/>
                  </a:lnTo>
                  <a:lnTo>
                    <a:pt x="1177010" y="627743"/>
                  </a:lnTo>
                  <a:lnTo>
                    <a:pt x="0" y="6277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3966030" y="6465379"/>
              <a:ext cx="474980" cy="175895"/>
            </a:xfrm>
            <a:custGeom>
              <a:avLst/>
              <a:gdLst/>
              <a:ahLst/>
              <a:cxnLst/>
              <a:rect l="l" t="t" r="r" b="b"/>
              <a:pathLst>
                <a:path w="474979" h="175895">
                  <a:moveTo>
                    <a:pt x="300358" y="171975"/>
                  </a:moveTo>
                  <a:lnTo>
                    <a:pt x="0" y="171975"/>
                  </a:lnTo>
                  <a:lnTo>
                    <a:pt x="0" y="175574"/>
                  </a:lnTo>
                  <a:lnTo>
                    <a:pt x="301117" y="175574"/>
                  </a:lnTo>
                  <a:lnTo>
                    <a:pt x="299834" y="172500"/>
                  </a:lnTo>
                  <a:lnTo>
                    <a:pt x="300358" y="171975"/>
                  </a:lnTo>
                  <a:close/>
                </a:path>
                <a:path w="474979" h="175895">
                  <a:moveTo>
                    <a:pt x="429534" y="42802"/>
                  </a:moveTo>
                  <a:lnTo>
                    <a:pt x="299834" y="172500"/>
                  </a:lnTo>
                  <a:lnTo>
                    <a:pt x="301117" y="175574"/>
                  </a:lnTo>
                  <a:lnTo>
                    <a:pt x="301117" y="171975"/>
                  </a:lnTo>
                  <a:lnTo>
                    <a:pt x="305460" y="171975"/>
                  </a:lnTo>
                  <a:lnTo>
                    <a:pt x="432082" y="45356"/>
                  </a:lnTo>
                  <a:lnTo>
                    <a:pt x="431609" y="44797"/>
                  </a:lnTo>
                  <a:lnTo>
                    <a:pt x="430872" y="44016"/>
                  </a:lnTo>
                  <a:lnTo>
                    <a:pt x="430085" y="43275"/>
                  </a:lnTo>
                  <a:lnTo>
                    <a:pt x="429534" y="42802"/>
                  </a:lnTo>
                  <a:close/>
                </a:path>
                <a:path w="474979" h="175895">
                  <a:moveTo>
                    <a:pt x="305460" y="171975"/>
                  </a:moveTo>
                  <a:lnTo>
                    <a:pt x="301117" y="171975"/>
                  </a:lnTo>
                  <a:lnTo>
                    <a:pt x="301117" y="175574"/>
                  </a:lnTo>
                  <a:lnTo>
                    <a:pt x="302386" y="175049"/>
                  </a:lnTo>
                  <a:lnTo>
                    <a:pt x="305460" y="171975"/>
                  </a:lnTo>
                  <a:close/>
                </a:path>
                <a:path w="474979" h="175895">
                  <a:moveTo>
                    <a:pt x="302387" y="175049"/>
                  </a:moveTo>
                  <a:lnTo>
                    <a:pt x="301117" y="175574"/>
                  </a:lnTo>
                  <a:lnTo>
                    <a:pt x="301866" y="175574"/>
                  </a:lnTo>
                  <a:lnTo>
                    <a:pt x="302387" y="175049"/>
                  </a:lnTo>
                  <a:close/>
                </a:path>
                <a:path w="474979" h="175895">
                  <a:moveTo>
                    <a:pt x="456442" y="30567"/>
                  </a:moveTo>
                  <a:lnTo>
                    <a:pt x="441769" y="30567"/>
                  </a:lnTo>
                  <a:lnTo>
                    <a:pt x="444322" y="33116"/>
                  </a:lnTo>
                  <a:lnTo>
                    <a:pt x="432082" y="45356"/>
                  </a:lnTo>
                  <a:lnTo>
                    <a:pt x="437781" y="61488"/>
                  </a:lnTo>
                  <a:lnTo>
                    <a:pt x="456442" y="30567"/>
                  </a:lnTo>
                  <a:close/>
                </a:path>
                <a:path w="474979" h="175895">
                  <a:moveTo>
                    <a:pt x="441769" y="30567"/>
                  </a:moveTo>
                  <a:lnTo>
                    <a:pt x="429534" y="42802"/>
                  </a:lnTo>
                  <a:lnTo>
                    <a:pt x="430085" y="43275"/>
                  </a:lnTo>
                  <a:lnTo>
                    <a:pt x="430872" y="44016"/>
                  </a:lnTo>
                  <a:lnTo>
                    <a:pt x="431609" y="44797"/>
                  </a:lnTo>
                  <a:lnTo>
                    <a:pt x="432082" y="45356"/>
                  </a:lnTo>
                  <a:lnTo>
                    <a:pt x="444322" y="33116"/>
                  </a:lnTo>
                  <a:lnTo>
                    <a:pt x="441769" y="30567"/>
                  </a:lnTo>
                  <a:close/>
                </a:path>
                <a:path w="474979" h="175895">
                  <a:moveTo>
                    <a:pt x="474891" y="0"/>
                  </a:moveTo>
                  <a:lnTo>
                    <a:pt x="413397" y="37108"/>
                  </a:lnTo>
                  <a:lnTo>
                    <a:pt x="414807" y="37231"/>
                  </a:lnTo>
                  <a:lnTo>
                    <a:pt x="416166" y="37396"/>
                  </a:lnTo>
                  <a:lnTo>
                    <a:pt x="429534" y="42802"/>
                  </a:lnTo>
                  <a:lnTo>
                    <a:pt x="441769" y="30567"/>
                  </a:lnTo>
                  <a:lnTo>
                    <a:pt x="456442" y="30567"/>
                  </a:lnTo>
                  <a:lnTo>
                    <a:pt x="4748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4058956" y="6501973"/>
              <a:ext cx="151384" cy="102045"/>
            </a:xfrm>
            <a:prstGeom prst="rect">
              <a:avLst/>
            </a:prstGeom>
            <a:blipFill>
              <a:blip r:embed="rId2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3400804" y="6875667"/>
              <a:ext cx="169163" cy="102186"/>
            </a:xfrm>
            <a:prstGeom prst="rect">
              <a:avLst/>
            </a:prstGeom>
            <a:blipFill>
              <a:blip r:embed="rId2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3622724" y="6874307"/>
              <a:ext cx="66370" cy="102024"/>
            </a:xfrm>
            <a:prstGeom prst="rect">
              <a:avLst/>
            </a:prstGeom>
            <a:blipFill>
              <a:blip r:embed="rId2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6" name="object 536"/>
          <p:cNvGrpSpPr/>
          <p:nvPr/>
        </p:nvGrpSpPr>
        <p:grpSpPr>
          <a:xfrm>
            <a:off x="4677326" y="6400413"/>
            <a:ext cx="1184275" cy="635000"/>
            <a:chOff x="4677326" y="6400413"/>
            <a:chExt cx="1184275" cy="635000"/>
          </a:xfrm>
        </p:grpSpPr>
        <p:sp>
          <p:nvSpPr>
            <p:cNvPr id="537" name="object 537"/>
            <p:cNvSpPr/>
            <p:nvPr/>
          </p:nvSpPr>
          <p:spPr>
            <a:xfrm>
              <a:off x="4680926" y="6404013"/>
              <a:ext cx="1177290" cy="628015"/>
            </a:xfrm>
            <a:custGeom>
              <a:avLst/>
              <a:gdLst/>
              <a:ahLst/>
              <a:cxnLst/>
              <a:rect l="l" t="t" r="r" b="b"/>
              <a:pathLst>
                <a:path w="1177289" h="628015">
                  <a:moveTo>
                    <a:pt x="0" y="0"/>
                  </a:moveTo>
                  <a:lnTo>
                    <a:pt x="980846" y="0"/>
                  </a:lnTo>
                  <a:lnTo>
                    <a:pt x="986050" y="44838"/>
                  </a:lnTo>
                  <a:lnTo>
                    <a:pt x="1000864" y="86073"/>
                  </a:lnTo>
                  <a:lnTo>
                    <a:pt x="1024084" y="122505"/>
                  </a:lnTo>
                  <a:lnTo>
                    <a:pt x="1054512" y="152931"/>
                  </a:lnTo>
                  <a:lnTo>
                    <a:pt x="1090944" y="176150"/>
                  </a:lnTo>
                  <a:lnTo>
                    <a:pt x="1132182" y="190963"/>
                  </a:lnTo>
                  <a:lnTo>
                    <a:pt x="1177023" y="196168"/>
                  </a:lnTo>
                  <a:lnTo>
                    <a:pt x="1177023" y="627743"/>
                  </a:lnTo>
                  <a:lnTo>
                    <a:pt x="0" y="6277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4758663" y="6844070"/>
              <a:ext cx="169163" cy="102185"/>
            </a:xfrm>
            <a:prstGeom prst="rect">
              <a:avLst/>
            </a:prstGeom>
            <a:blipFill>
              <a:blip r:embed="rId2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4980189" y="6842709"/>
              <a:ext cx="71132" cy="103407"/>
            </a:xfrm>
            <a:prstGeom prst="rect">
              <a:avLst/>
            </a:prstGeom>
            <a:blipFill>
              <a:blip r:embed="rId2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0" name="object 540"/>
          <p:cNvSpPr/>
          <p:nvPr/>
        </p:nvSpPr>
        <p:spPr>
          <a:xfrm>
            <a:off x="9717327" y="0"/>
            <a:ext cx="1191260" cy="7776209"/>
          </a:xfrm>
          <a:custGeom>
            <a:avLst/>
            <a:gdLst/>
            <a:ahLst/>
            <a:cxnLst/>
            <a:rect l="l" t="t" r="r" b="b"/>
            <a:pathLst>
              <a:path w="1191259" h="7776209">
                <a:moveTo>
                  <a:pt x="1190675" y="0"/>
                </a:moveTo>
                <a:lnTo>
                  <a:pt x="0" y="0"/>
                </a:lnTo>
                <a:lnTo>
                  <a:pt x="0" y="7776005"/>
                </a:lnTo>
                <a:lnTo>
                  <a:pt x="1190675" y="7776005"/>
                </a:lnTo>
                <a:lnTo>
                  <a:pt x="1190675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1" name="object 541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542" name="object 542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0" y="0"/>
                  </a:lnTo>
                  <a:lnTo>
                    <a:pt x="1187999" y="0"/>
                  </a:lnTo>
                  <a:lnTo>
                    <a:pt x="1187999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742607" y="6872629"/>
              <a:ext cx="211500" cy="139230"/>
            </a:xfrm>
            <a:prstGeom prst="rect">
              <a:avLst/>
            </a:prstGeom>
            <a:blipFill>
              <a:blip r:embed="rId2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742279" y="6602406"/>
              <a:ext cx="157767" cy="237020"/>
            </a:xfrm>
            <a:prstGeom prst="rect">
              <a:avLst/>
            </a:prstGeom>
            <a:blipFill>
              <a:blip r:embed="rId2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684262" y="6351422"/>
              <a:ext cx="216061" cy="231522"/>
            </a:xfrm>
            <a:prstGeom prst="rect">
              <a:avLst/>
            </a:prstGeom>
            <a:blipFill>
              <a:blip r:embed="rId2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742607" y="6194730"/>
              <a:ext cx="157439" cy="123952"/>
            </a:xfrm>
            <a:prstGeom prst="rect">
              <a:avLst/>
            </a:prstGeom>
            <a:blipFill>
              <a:blip r:embed="rId2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742607" y="6042647"/>
              <a:ext cx="157716" cy="126707"/>
            </a:xfrm>
            <a:prstGeom prst="rect">
              <a:avLst/>
            </a:prstGeom>
            <a:blipFill>
              <a:blip r:embed="rId2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693759" y="5870588"/>
              <a:ext cx="206193" cy="139192"/>
            </a:xfrm>
            <a:prstGeom prst="rect">
              <a:avLst/>
            </a:prstGeom>
            <a:blipFill>
              <a:blip r:embed="rId2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859255" y="5788965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9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742607" y="5610060"/>
              <a:ext cx="211500" cy="139230"/>
            </a:xfrm>
            <a:prstGeom prst="rect">
              <a:avLst/>
            </a:prstGeom>
            <a:blipFill>
              <a:blip r:embed="rId2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742279" y="5339829"/>
              <a:ext cx="157767" cy="237020"/>
            </a:xfrm>
            <a:prstGeom prst="rect">
              <a:avLst/>
            </a:prstGeom>
            <a:blipFill>
              <a:blip r:embed="rId2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74520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89775"/>
                  </a:moveTo>
                  <a:lnTo>
                    <a:pt x="0" y="7089775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89775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88369"/>
                  </a:lnTo>
                  <a:lnTo>
                    <a:pt x="155663" y="5288369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3" name="object 553"/>
          <p:cNvGrpSpPr/>
          <p:nvPr/>
        </p:nvGrpSpPr>
        <p:grpSpPr>
          <a:xfrm>
            <a:off x="10090098" y="3811613"/>
            <a:ext cx="104775" cy="443865"/>
            <a:chOff x="10090098" y="3811613"/>
            <a:chExt cx="104775" cy="443865"/>
          </a:xfrm>
        </p:grpSpPr>
        <p:sp>
          <p:nvSpPr>
            <p:cNvPr id="554" name="object 554"/>
            <p:cNvSpPr/>
            <p:nvPr/>
          </p:nvSpPr>
          <p:spPr>
            <a:xfrm>
              <a:off x="10090098" y="4170984"/>
              <a:ext cx="104381" cy="84124"/>
            </a:xfrm>
            <a:prstGeom prst="rect">
              <a:avLst/>
            </a:prstGeom>
            <a:blipFill>
              <a:blip r:embed="rId2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0091469" y="4089235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81" y="0"/>
                  </a:lnTo>
                  <a:lnTo>
                    <a:pt x="93281" y="50647"/>
                  </a:lnTo>
                  <a:lnTo>
                    <a:pt x="54927" y="50647"/>
                  </a:lnTo>
                  <a:lnTo>
                    <a:pt x="54927" y="4102"/>
                  </a:lnTo>
                  <a:lnTo>
                    <a:pt x="46596" y="4102"/>
                  </a:lnTo>
                  <a:lnTo>
                    <a:pt x="46596" y="50647"/>
                  </a:lnTo>
                  <a:lnTo>
                    <a:pt x="8343" y="50647"/>
                  </a:lnTo>
                  <a:lnTo>
                    <a:pt x="834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0091469" y="4000741"/>
              <a:ext cx="101612" cy="65519"/>
            </a:xfrm>
            <a:prstGeom prst="rect">
              <a:avLst/>
            </a:prstGeom>
            <a:blipFill>
              <a:blip r:embed="rId2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0091469" y="3811613"/>
              <a:ext cx="101612" cy="167284"/>
            </a:xfrm>
            <a:prstGeom prst="rect">
              <a:avLst/>
            </a:prstGeom>
            <a:blipFill>
              <a:blip r:embed="rId2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8" name="object 558"/>
          <p:cNvGrpSpPr/>
          <p:nvPr/>
        </p:nvGrpSpPr>
        <p:grpSpPr>
          <a:xfrm>
            <a:off x="10089704" y="3076283"/>
            <a:ext cx="128270" cy="673735"/>
            <a:chOff x="10089704" y="3076283"/>
            <a:chExt cx="128270" cy="673735"/>
          </a:xfrm>
        </p:grpSpPr>
        <p:sp>
          <p:nvSpPr>
            <p:cNvPr id="559" name="object 559"/>
            <p:cNvSpPr/>
            <p:nvPr/>
          </p:nvSpPr>
          <p:spPr>
            <a:xfrm>
              <a:off x="10089704" y="3166796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30"/>
                  </a:lnTo>
                  <a:lnTo>
                    <a:pt x="1765" y="443649"/>
                  </a:lnTo>
                  <a:lnTo>
                    <a:pt x="103378" y="480631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59"/>
                  </a:lnTo>
                  <a:lnTo>
                    <a:pt x="94170" y="328879"/>
                  </a:lnTo>
                  <a:lnTo>
                    <a:pt x="96037" y="340017"/>
                  </a:lnTo>
                  <a:lnTo>
                    <a:pt x="93205" y="353606"/>
                  </a:lnTo>
                  <a:lnTo>
                    <a:pt x="84886" y="364705"/>
                  </a:lnTo>
                  <a:lnTo>
                    <a:pt x="71272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03" y="319659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33" y="325081"/>
                  </a:lnTo>
                  <a:lnTo>
                    <a:pt x="393" y="340017"/>
                  </a:lnTo>
                  <a:lnTo>
                    <a:pt x="4064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65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14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35" y="516039"/>
                  </a:lnTo>
                  <a:lnTo>
                    <a:pt x="85699" y="508076"/>
                  </a:lnTo>
                  <a:lnTo>
                    <a:pt x="85699" y="533552"/>
                  </a:lnTo>
                  <a:lnTo>
                    <a:pt x="85699" y="542810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699" y="542810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03" y="504583"/>
                  </a:lnTo>
                  <a:lnTo>
                    <a:pt x="76898" y="510070"/>
                  </a:lnTo>
                  <a:lnTo>
                    <a:pt x="83375" y="519036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76"/>
                  </a:lnTo>
                  <a:lnTo>
                    <a:pt x="82981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49" y="572452"/>
                  </a:lnTo>
                  <a:lnTo>
                    <a:pt x="37960" y="580275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94018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85" y="166420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85" y="175310"/>
                  </a:lnTo>
                  <a:lnTo>
                    <a:pt x="64617" y="177050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0091469" y="3076283"/>
              <a:ext cx="101612" cy="68059"/>
            </a:xfrm>
            <a:prstGeom prst="rect">
              <a:avLst/>
            </a:prstGeom>
            <a:blipFill>
              <a:blip r:embed="rId2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1" name="object 561"/>
          <p:cNvSpPr/>
          <p:nvPr/>
        </p:nvSpPr>
        <p:spPr>
          <a:xfrm>
            <a:off x="10011688" y="2890850"/>
            <a:ext cx="110744" cy="111125"/>
          </a:xfrm>
          <a:prstGeom prst="rect">
            <a:avLst/>
          </a:prstGeom>
          <a:blipFill>
            <a:blip r:embed="rId2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0011688" y="899592"/>
            <a:ext cx="110744" cy="111378"/>
          </a:xfrm>
          <a:prstGeom prst="rect">
            <a:avLst/>
          </a:prstGeom>
          <a:blipFill>
            <a:blip r:embed="rId2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3" name="object 563"/>
          <p:cNvGrpSpPr/>
          <p:nvPr/>
        </p:nvGrpSpPr>
        <p:grpSpPr>
          <a:xfrm>
            <a:off x="10005845" y="2371979"/>
            <a:ext cx="189865" cy="481965"/>
            <a:chOff x="10005845" y="2371979"/>
            <a:chExt cx="189865" cy="481965"/>
          </a:xfrm>
        </p:grpSpPr>
        <p:sp>
          <p:nvSpPr>
            <p:cNvPr id="564" name="object 564"/>
            <p:cNvSpPr/>
            <p:nvPr/>
          </p:nvSpPr>
          <p:spPr>
            <a:xfrm>
              <a:off x="10008335" y="2723756"/>
              <a:ext cx="184746" cy="129793"/>
            </a:xfrm>
            <a:prstGeom prst="rect">
              <a:avLst/>
            </a:prstGeom>
            <a:blipFill>
              <a:blip r:embed="rId2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0005845" y="2371979"/>
              <a:ext cx="189776" cy="319227"/>
            </a:xfrm>
            <a:prstGeom prst="rect">
              <a:avLst/>
            </a:prstGeom>
            <a:blipFill>
              <a:blip r:embed="rId2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6" name="object 566"/>
          <p:cNvGrpSpPr/>
          <p:nvPr/>
        </p:nvGrpSpPr>
        <p:grpSpPr>
          <a:xfrm>
            <a:off x="10005845" y="1039673"/>
            <a:ext cx="189865" cy="1228725"/>
            <a:chOff x="10005845" y="1039673"/>
            <a:chExt cx="189865" cy="1228725"/>
          </a:xfrm>
        </p:grpSpPr>
        <p:sp>
          <p:nvSpPr>
            <p:cNvPr id="567" name="object 567"/>
            <p:cNvSpPr/>
            <p:nvPr/>
          </p:nvSpPr>
          <p:spPr>
            <a:xfrm>
              <a:off x="10008335" y="212572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0008335" y="1953260"/>
              <a:ext cx="184746" cy="129794"/>
            </a:xfrm>
            <a:prstGeom prst="rect">
              <a:avLst/>
            </a:prstGeom>
            <a:blipFill>
              <a:blip r:embed="rId2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0005845" y="1760220"/>
              <a:ext cx="189776" cy="166420"/>
            </a:xfrm>
            <a:prstGeom prst="rect">
              <a:avLst/>
            </a:prstGeom>
            <a:blipFill>
              <a:blip r:embed="rId2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0008335" y="1408265"/>
              <a:ext cx="184746" cy="317322"/>
            </a:xfrm>
            <a:prstGeom prst="rect">
              <a:avLst/>
            </a:prstGeom>
            <a:blipFill>
              <a:blip r:embed="rId3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0008335" y="123418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19380"/>
                  </a:lnTo>
                  <a:lnTo>
                    <a:pt x="0" y="119380"/>
                  </a:lnTo>
                  <a:lnTo>
                    <a:pt x="0" y="147320"/>
                  </a:lnTo>
                  <a:lnTo>
                    <a:pt x="184746" y="147320"/>
                  </a:lnTo>
                  <a:lnTo>
                    <a:pt x="184746" y="119380"/>
                  </a:lnTo>
                  <a:lnTo>
                    <a:pt x="104178" y="119380"/>
                  </a:lnTo>
                  <a:lnTo>
                    <a:pt x="104178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0005845" y="1039673"/>
              <a:ext cx="189776" cy="159385"/>
            </a:xfrm>
            <a:prstGeom prst="rect">
              <a:avLst/>
            </a:prstGeom>
            <a:blipFill>
              <a:blip r:embed="rId3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3" name="object 573"/>
          <p:cNvSpPr/>
          <p:nvPr/>
        </p:nvSpPr>
        <p:spPr>
          <a:xfrm>
            <a:off x="10006976" y="0"/>
            <a:ext cx="12700" cy="824865"/>
          </a:xfrm>
          <a:custGeom>
            <a:avLst/>
            <a:gdLst/>
            <a:ahLst/>
            <a:cxnLst/>
            <a:rect l="l" t="t" r="r" b="b"/>
            <a:pathLst>
              <a:path w="12700" h="824865">
                <a:moveTo>
                  <a:pt x="0" y="824865"/>
                </a:moveTo>
                <a:lnTo>
                  <a:pt x="12701" y="824865"/>
                </a:lnTo>
                <a:lnTo>
                  <a:pt x="12701" y="0"/>
                </a:lnTo>
                <a:lnTo>
                  <a:pt x="0" y="0"/>
                </a:lnTo>
                <a:lnTo>
                  <a:pt x="0" y="824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0186287" y="4355605"/>
            <a:ext cx="0" cy="2660015"/>
          </a:xfrm>
          <a:custGeom>
            <a:avLst/>
            <a:gdLst/>
            <a:ahLst/>
            <a:cxnLst/>
            <a:rect l="l" t="t" r="r" b="b"/>
            <a:pathLst>
              <a:path h="2660015">
                <a:moveTo>
                  <a:pt x="0" y="2659552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5" name="object 575"/>
          <p:cNvGrpSpPr/>
          <p:nvPr/>
        </p:nvGrpSpPr>
        <p:grpSpPr>
          <a:xfrm>
            <a:off x="10119638" y="7089112"/>
            <a:ext cx="143510" cy="152400"/>
            <a:chOff x="10119638" y="7089112"/>
            <a:chExt cx="143510" cy="152400"/>
          </a:xfrm>
        </p:grpSpPr>
        <p:sp>
          <p:nvSpPr>
            <p:cNvPr id="576" name="object 576"/>
            <p:cNvSpPr/>
            <p:nvPr/>
          </p:nvSpPr>
          <p:spPr>
            <a:xfrm>
              <a:off x="10119638" y="7091412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8" y="0"/>
                  </a:moveTo>
                  <a:lnTo>
                    <a:pt x="26657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28" y="14159"/>
                  </a:lnTo>
                  <a:lnTo>
                    <a:pt x="27089" y="14159"/>
                  </a:lnTo>
                  <a:lnTo>
                    <a:pt x="27089" y="147794"/>
                  </a:lnTo>
                  <a:lnTo>
                    <a:pt x="37388" y="147794"/>
                  </a:lnTo>
                  <a:lnTo>
                    <a:pt x="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0189589" y="7089112"/>
              <a:ext cx="72986" cy="152124"/>
            </a:xfrm>
            <a:prstGeom prst="rect">
              <a:avLst/>
            </a:prstGeom>
            <a:blipFill>
              <a:blip r:embed="rId3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95785" y="3217406"/>
            <a:ext cx="3808095" cy="3808095"/>
            <a:chOff x="5595785" y="3217406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600546" y="3222871"/>
              <a:ext cx="3218726" cy="31811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00546" y="322216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2" y="2395"/>
                  </a:lnTo>
                  <a:lnTo>
                    <a:pt x="2042888" y="5369"/>
                  </a:lnTo>
                  <a:lnTo>
                    <a:pt x="2090218" y="9507"/>
                  </a:lnTo>
                  <a:lnTo>
                    <a:pt x="2137210" y="14795"/>
                  </a:lnTo>
                  <a:lnTo>
                    <a:pt x="2183848" y="21220"/>
                  </a:lnTo>
                  <a:lnTo>
                    <a:pt x="2230119" y="28767"/>
                  </a:lnTo>
                  <a:lnTo>
                    <a:pt x="2276008" y="37422"/>
                  </a:lnTo>
                  <a:lnTo>
                    <a:pt x="2321501" y="47170"/>
                  </a:lnTo>
                  <a:lnTo>
                    <a:pt x="2366585" y="57997"/>
                  </a:lnTo>
                  <a:lnTo>
                    <a:pt x="2411244" y="69889"/>
                  </a:lnTo>
                  <a:lnTo>
                    <a:pt x="2455464" y="82832"/>
                  </a:lnTo>
                  <a:lnTo>
                    <a:pt x="2499231" y="96812"/>
                  </a:lnTo>
                  <a:lnTo>
                    <a:pt x="2542532" y="111814"/>
                  </a:lnTo>
                  <a:lnTo>
                    <a:pt x="2585351" y="127824"/>
                  </a:lnTo>
                  <a:lnTo>
                    <a:pt x="2627674" y="144828"/>
                  </a:lnTo>
                  <a:lnTo>
                    <a:pt x="2669488" y="162812"/>
                  </a:lnTo>
                  <a:lnTo>
                    <a:pt x="2710778" y="181761"/>
                  </a:lnTo>
                  <a:lnTo>
                    <a:pt x="2751530" y="201661"/>
                  </a:lnTo>
                  <a:lnTo>
                    <a:pt x="2791729" y="222498"/>
                  </a:lnTo>
                  <a:lnTo>
                    <a:pt x="2831361" y="244258"/>
                  </a:lnTo>
                  <a:lnTo>
                    <a:pt x="2870412" y="266926"/>
                  </a:lnTo>
                  <a:lnTo>
                    <a:pt x="2908868" y="290488"/>
                  </a:lnTo>
                  <a:lnTo>
                    <a:pt x="2946715" y="314930"/>
                  </a:lnTo>
                  <a:lnTo>
                    <a:pt x="2983938" y="340238"/>
                  </a:lnTo>
                  <a:lnTo>
                    <a:pt x="3020523" y="366398"/>
                  </a:lnTo>
                  <a:lnTo>
                    <a:pt x="3056456" y="393394"/>
                  </a:lnTo>
                  <a:lnTo>
                    <a:pt x="3091722" y="421214"/>
                  </a:lnTo>
                  <a:lnTo>
                    <a:pt x="3126308" y="449842"/>
                  </a:lnTo>
                  <a:lnTo>
                    <a:pt x="3160199" y="479265"/>
                  </a:lnTo>
                  <a:lnTo>
                    <a:pt x="3193381" y="509469"/>
                  </a:lnTo>
                  <a:lnTo>
                    <a:pt x="3225840" y="540438"/>
                  </a:lnTo>
                  <a:lnTo>
                    <a:pt x="3257561" y="572159"/>
                  </a:lnTo>
                  <a:lnTo>
                    <a:pt x="3288530" y="604618"/>
                  </a:lnTo>
                  <a:lnTo>
                    <a:pt x="3318733" y="637800"/>
                  </a:lnTo>
                  <a:lnTo>
                    <a:pt x="3348156" y="671691"/>
                  </a:lnTo>
                  <a:lnTo>
                    <a:pt x="3376785" y="706277"/>
                  </a:lnTo>
                  <a:lnTo>
                    <a:pt x="3404604" y="741544"/>
                  </a:lnTo>
                  <a:lnTo>
                    <a:pt x="3431601" y="777477"/>
                  </a:lnTo>
                  <a:lnTo>
                    <a:pt x="3457760" y="814063"/>
                  </a:lnTo>
                  <a:lnTo>
                    <a:pt x="3483068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3"/>
                  </a:lnTo>
                  <a:lnTo>
                    <a:pt x="3792629" y="2042888"/>
                  </a:lnTo>
                  <a:lnTo>
                    <a:pt x="3788491" y="2090218"/>
                  </a:lnTo>
                  <a:lnTo>
                    <a:pt x="3783202" y="2137210"/>
                  </a:lnTo>
                  <a:lnTo>
                    <a:pt x="3776777" y="2183848"/>
                  </a:lnTo>
                  <a:lnTo>
                    <a:pt x="3769230" y="2230119"/>
                  </a:lnTo>
                  <a:lnTo>
                    <a:pt x="3760576" y="2276008"/>
                  </a:lnTo>
                  <a:lnTo>
                    <a:pt x="3750828" y="2321502"/>
                  </a:lnTo>
                  <a:lnTo>
                    <a:pt x="3740001" y="2366585"/>
                  </a:lnTo>
                  <a:lnTo>
                    <a:pt x="3728108" y="2411244"/>
                  </a:lnTo>
                  <a:lnTo>
                    <a:pt x="3715165" y="2455464"/>
                  </a:lnTo>
                  <a:lnTo>
                    <a:pt x="3701185" y="2499232"/>
                  </a:lnTo>
                  <a:lnTo>
                    <a:pt x="3686183" y="2542532"/>
                  </a:lnTo>
                  <a:lnTo>
                    <a:pt x="3670173" y="2585352"/>
                  </a:lnTo>
                  <a:lnTo>
                    <a:pt x="3653169" y="2627675"/>
                  </a:lnTo>
                  <a:lnTo>
                    <a:pt x="3635186" y="2669489"/>
                  </a:lnTo>
                  <a:lnTo>
                    <a:pt x="3616237" y="2710779"/>
                  </a:lnTo>
                  <a:lnTo>
                    <a:pt x="3596337" y="2751531"/>
                  </a:lnTo>
                  <a:lnTo>
                    <a:pt x="3575500" y="2791730"/>
                  </a:lnTo>
                  <a:lnTo>
                    <a:pt x="3553740" y="2831362"/>
                  </a:lnTo>
                  <a:lnTo>
                    <a:pt x="3531072" y="2870413"/>
                  </a:lnTo>
                  <a:lnTo>
                    <a:pt x="3507510" y="2908870"/>
                  </a:lnTo>
                  <a:lnTo>
                    <a:pt x="3483068" y="2946716"/>
                  </a:lnTo>
                  <a:lnTo>
                    <a:pt x="3457760" y="2983940"/>
                  </a:lnTo>
                  <a:lnTo>
                    <a:pt x="3431601" y="3020525"/>
                  </a:lnTo>
                  <a:lnTo>
                    <a:pt x="3404604" y="3056458"/>
                  </a:lnTo>
                  <a:lnTo>
                    <a:pt x="3376785" y="3091724"/>
                  </a:lnTo>
                  <a:lnTo>
                    <a:pt x="3348156" y="3126311"/>
                  </a:lnTo>
                  <a:lnTo>
                    <a:pt x="3318733" y="3160202"/>
                  </a:lnTo>
                  <a:lnTo>
                    <a:pt x="3288530" y="3193384"/>
                  </a:lnTo>
                  <a:lnTo>
                    <a:pt x="3257561" y="3225842"/>
                  </a:lnTo>
                  <a:lnTo>
                    <a:pt x="3225840" y="3257564"/>
                  </a:lnTo>
                  <a:lnTo>
                    <a:pt x="3193381" y="3288533"/>
                  </a:lnTo>
                  <a:lnTo>
                    <a:pt x="3160199" y="3318736"/>
                  </a:lnTo>
                  <a:lnTo>
                    <a:pt x="3126308" y="3348159"/>
                  </a:lnTo>
                  <a:lnTo>
                    <a:pt x="3091722" y="3376788"/>
                  </a:lnTo>
                  <a:lnTo>
                    <a:pt x="3056456" y="3404607"/>
                  </a:lnTo>
                  <a:lnTo>
                    <a:pt x="3020523" y="3431604"/>
                  </a:lnTo>
                  <a:lnTo>
                    <a:pt x="2983938" y="3457764"/>
                  </a:lnTo>
                  <a:lnTo>
                    <a:pt x="2946715" y="3483072"/>
                  </a:lnTo>
                  <a:lnTo>
                    <a:pt x="2908868" y="3507514"/>
                  </a:lnTo>
                  <a:lnTo>
                    <a:pt x="2870412" y="3531076"/>
                  </a:lnTo>
                  <a:lnTo>
                    <a:pt x="2831361" y="3553744"/>
                  </a:lnTo>
                  <a:lnTo>
                    <a:pt x="2791729" y="3575504"/>
                  </a:lnTo>
                  <a:lnTo>
                    <a:pt x="2751530" y="3596341"/>
                  </a:lnTo>
                  <a:lnTo>
                    <a:pt x="2710778" y="3616241"/>
                  </a:lnTo>
                  <a:lnTo>
                    <a:pt x="2669488" y="3635190"/>
                  </a:lnTo>
                  <a:lnTo>
                    <a:pt x="2627674" y="3653174"/>
                  </a:lnTo>
                  <a:lnTo>
                    <a:pt x="2585351" y="3670178"/>
                  </a:lnTo>
                  <a:lnTo>
                    <a:pt x="2542532" y="3686188"/>
                  </a:lnTo>
                  <a:lnTo>
                    <a:pt x="2499231" y="3701190"/>
                  </a:lnTo>
                  <a:lnTo>
                    <a:pt x="2455464" y="3715170"/>
                  </a:lnTo>
                  <a:lnTo>
                    <a:pt x="2411244" y="3728113"/>
                  </a:lnTo>
                  <a:lnTo>
                    <a:pt x="2366585" y="3740005"/>
                  </a:lnTo>
                  <a:lnTo>
                    <a:pt x="2321501" y="3750833"/>
                  </a:lnTo>
                  <a:lnTo>
                    <a:pt x="2276008" y="3760581"/>
                  </a:lnTo>
                  <a:lnTo>
                    <a:pt x="2230119" y="3769235"/>
                  </a:lnTo>
                  <a:lnTo>
                    <a:pt x="2183848" y="3776782"/>
                  </a:lnTo>
                  <a:lnTo>
                    <a:pt x="2137210" y="3783207"/>
                  </a:lnTo>
                  <a:lnTo>
                    <a:pt x="2090218" y="3788496"/>
                  </a:lnTo>
                  <a:lnTo>
                    <a:pt x="2042888" y="3792634"/>
                  </a:lnTo>
                  <a:lnTo>
                    <a:pt x="1995232" y="3795607"/>
                  </a:lnTo>
                  <a:lnTo>
                    <a:pt x="1947267" y="3797402"/>
                  </a:lnTo>
                  <a:lnTo>
                    <a:pt x="1899005" y="3798003"/>
                  </a:lnTo>
                  <a:lnTo>
                    <a:pt x="1850743" y="3797402"/>
                  </a:lnTo>
                  <a:lnTo>
                    <a:pt x="1802777" y="3795607"/>
                  </a:lnTo>
                  <a:lnTo>
                    <a:pt x="1755121" y="3792634"/>
                  </a:lnTo>
                  <a:lnTo>
                    <a:pt x="1707790" y="3788496"/>
                  </a:lnTo>
                  <a:lnTo>
                    <a:pt x="1660798" y="3783207"/>
                  </a:lnTo>
                  <a:lnTo>
                    <a:pt x="1614159" y="3776782"/>
                  </a:lnTo>
                  <a:lnTo>
                    <a:pt x="1567888" y="3769235"/>
                  </a:lnTo>
                  <a:lnTo>
                    <a:pt x="1521998" y="3760581"/>
                  </a:lnTo>
                  <a:lnTo>
                    <a:pt x="1476504" y="3750833"/>
                  </a:lnTo>
                  <a:lnTo>
                    <a:pt x="1431421" y="3740005"/>
                  </a:lnTo>
                  <a:lnTo>
                    <a:pt x="1386761" y="3728113"/>
                  </a:lnTo>
                  <a:lnTo>
                    <a:pt x="1342540" y="3715170"/>
                  </a:lnTo>
                  <a:lnTo>
                    <a:pt x="1298773" y="3701190"/>
                  </a:lnTo>
                  <a:lnTo>
                    <a:pt x="1255472" y="3686188"/>
                  </a:lnTo>
                  <a:lnTo>
                    <a:pt x="1212652" y="3670178"/>
                  </a:lnTo>
                  <a:lnTo>
                    <a:pt x="1170328" y="3653174"/>
                  </a:lnTo>
                  <a:lnTo>
                    <a:pt x="1128514" y="3635190"/>
                  </a:lnTo>
                  <a:lnTo>
                    <a:pt x="1087224" y="3616241"/>
                  </a:lnTo>
                  <a:lnTo>
                    <a:pt x="1046472" y="3596341"/>
                  </a:lnTo>
                  <a:lnTo>
                    <a:pt x="1006273" y="3575504"/>
                  </a:lnTo>
                  <a:lnTo>
                    <a:pt x="966641" y="3553744"/>
                  </a:lnTo>
                  <a:lnTo>
                    <a:pt x="927589" y="3531076"/>
                  </a:lnTo>
                  <a:lnTo>
                    <a:pt x="889133" y="3507514"/>
                  </a:lnTo>
                  <a:lnTo>
                    <a:pt x="851286" y="3483072"/>
                  </a:lnTo>
                  <a:lnTo>
                    <a:pt x="814063" y="3457764"/>
                  </a:lnTo>
                  <a:lnTo>
                    <a:pt x="777477" y="3431604"/>
                  </a:lnTo>
                  <a:lnTo>
                    <a:pt x="741544" y="3404607"/>
                  </a:lnTo>
                  <a:lnTo>
                    <a:pt x="706277" y="3376788"/>
                  </a:lnTo>
                  <a:lnTo>
                    <a:pt x="671691" y="3348159"/>
                  </a:lnTo>
                  <a:lnTo>
                    <a:pt x="637800" y="3318736"/>
                  </a:lnTo>
                  <a:lnTo>
                    <a:pt x="604618" y="3288533"/>
                  </a:lnTo>
                  <a:lnTo>
                    <a:pt x="572159" y="3257564"/>
                  </a:lnTo>
                  <a:lnTo>
                    <a:pt x="540438" y="3225842"/>
                  </a:lnTo>
                  <a:lnTo>
                    <a:pt x="509469" y="3193384"/>
                  </a:lnTo>
                  <a:lnTo>
                    <a:pt x="479265" y="3160202"/>
                  </a:lnTo>
                  <a:lnTo>
                    <a:pt x="449842" y="3126311"/>
                  </a:lnTo>
                  <a:lnTo>
                    <a:pt x="421214" y="3091724"/>
                  </a:lnTo>
                  <a:lnTo>
                    <a:pt x="393394" y="3056458"/>
                  </a:lnTo>
                  <a:lnTo>
                    <a:pt x="366398" y="3020525"/>
                  </a:lnTo>
                  <a:lnTo>
                    <a:pt x="340238" y="2983940"/>
                  </a:lnTo>
                  <a:lnTo>
                    <a:pt x="314930" y="2946716"/>
                  </a:lnTo>
                  <a:lnTo>
                    <a:pt x="290488" y="2908870"/>
                  </a:lnTo>
                  <a:lnTo>
                    <a:pt x="266926" y="2870413"/>
                  </a:lnTo>
                  <a:lnTo>
                    <a:pt x="244258" y="2831362"/>
                  </a:lnTo>
                  <a:lnTo>
                    <a:pt x="222498" y="2791730"/>
                  </a:lnTo>
                  <a:lnTo>
                    <a:pt x="201661" y="2751531"/>
                  </a:lnTo>
                  <a:lnTo>
                    <a:pt x="181761" y="2710779"/>
                  </a:lnTo>
                  <a:lnTo>
                    <a:pt x="162812" y="2669489"/>
                  </a:lnTo>
                  <a:lnTo>
                    <a:pt x="144828" y="2627675"/>
                  </a:lnTo>
                  <a:lnTo>
                    <a:pt x="127824" y="2585352"/>
                  </a:lnTo>
                  <a:lnTo>
                    <a:pt x="111814" y="2542532"/>
                  </a:lnTo>
                  <a:lnTo>
                    <a:pt x="96812" y="2499232"/>
                  </a:lnTo>
                  <a:lnTo>
                    <a:pt x="82832" y="2455464"/>
                  </a:lnTo>
                  <a:lnTo>
                    <a:pt x="69889" y="2411244"/>
                  </a:lnTo>
                  <a:lnTo>
                    <a:pt x="57997" y="2366585"/>
                  </a:lnTo>
                  <a:lnTo>
                    <a:pt x="47170" y="2321502"/>
                  </a:lnTo>
                  <a:lnTo>
                    <a:pt x="37422" y="2276008"/>
                  </a:lnTo>
                  <a:lnTo>
                    <a:pt x="28767" y="2230119"/>
                  </a:lnTo>
                  <a:lnTo>
                    <a:pt x="21220" y="2183848"/>
                  </a:lnTo>
                  <a:lnTo>
                    <a:pt x="14795" y="2137210"/>
                  </a:lnTo>
                  <a:lnTo>
                    <a:pt x="9507" y="2090218"/>
                  </a:lnTo>
                  <a:lnTo>
                    <a:pt x="5369" y="2042888"/>
                  </a:lnTo>
                  <a:lnTo>
                    <a:pt x="2395" y="1995233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476513" y="696938"/>
            <a:ext cx="3821429" cy="6321425"/>
            <a:chOff x="1476513" y="696938"/>
            <a:chExt cx="3821429" cy="6321425"/>
          </a:xfrm>
        </p:grpSpPr>
        <p:sp>
          <p:nvSpPr>
            <p:cNvPr id="6" name="object 6"/>
            <p:cNvSpPr/>
            <p:nvPr/>
          </p:nvSpPr>
          <p:spPr>
            <a:xfrm>
              <a:off x="1482888" y="696937"/>
              <a:ext cx="518795" cy="162560"/>
            </a:xfrm>
            <a:custGeom>
              <a:avLst/>
              <a:gdLst/>
              <a:ahLst/>
              <a:cxnLst/>
              <a:rect l="l" t="t" r="r" b="b"/>
              <a:pathLst>
                <a:path w="518794" h="162559">
                  <a:moveTo>
                    <a:pt x="120992" y="117170"/>
                  </a:moveTo>
                  <a:lnTo>
                    <a:pt x="106083" y="117170"/>
                  </a:lnTo>
                  <a:lnTo>
                    <a:pt x="106083" y="15646"/>
                  </a:lnTo>
                  <a:lnTo>
                    <a:pt x="106083" y="1752"/>
                  </a:lnTo>
                  <a:lnTo>
                    <a:pt x="91173" y="1752"/>
                  </a:lnTo>
                  <a:lnTo>
                    <a:pt x="91173" y="15646"/>
                  </a:lnTo>
                  <a:lnTo>
                    <a:pt x="91173" y="117170"/>
                  </a:lnTo>
                  <a:lnTo>
                    <a:pt x="27025" y="117170"/>
                  </a:lnTo>
                  <a:lnTo>
                    <a:pt x="32372" y="106438"/>
                  </a:lnTo>
                  <a:lnTo>
                    <a:pt x="36601" y="92722"/>
                  </a:lnTo>
                  <a:lnTo>
                    <a:pt x="39636" y="76022"/>
                  </a:lnTo>
                  <a:lnTo>
                    <a:pt x="41427" y="56311"/>
                  </a:lnTo>
                  <a:lnTo>
                    <a:pt x="43434" y="15646"/>
                  </a:lnTo>
                  <a:lnTo>
                    <a:pt x="91173" y="15646"/>
                  </a:lnTo>
                  <a:lnTo>
                    <a:pt x="91173" y="1752"/>
                  </a:lnTo>
                  <a:lnTo>
                    <a:pt x="29311" y="1752"/>
                  </a:lnTo>
                  <a:lnTo>
                    <a:pt x="26517" y="56311"/>
                  </a:lnTo>
                  <a:lnTo>
                    <a:pt x="24142" y="80391"/>
                  </a:lnTo>
                  <a:lnTo>
                    <a:pt x="19989" y="97739"/>
                  </a:lnTo>
                  <a:lnTo>
                    <a:pt x="14554" y="109588"/>
                  </a:lnTo>
                  <a:lnTo>
                    <a:pt x="8356" y="117170"/>
                  </a:lnTo>
                  <a:lnTo>
                    <a:pt x="0" y="117170"/>
                  </a:lnTo>
                  <a:lnTo>
                    <a:pt x="0" y="162382"/>
                  </a:lnTo>
                  <a:lnTo>
                    <a:pt x="14909" y="162382"/>
                  </a:lnTo>
                  <a:lnTo>
                    <a:pt x="14909" y="131064"/>
                  </a:lnTo>
                  <a:lnTo>
                    <a:pt x="106083" y="131064"/>
                  </a:lnTo>
                  <a:lnTo>
                    <a:pt x="106083" y="162115"/>
                  </a:lnTo>
                  <a:lnTo>
                    <a:pt x="120992" y="162115"/>
                  </a:lnTo>
                  <a:lnTo>
                    <a:pt x="120992" y="131064"/>
                  </a:lnTo>
                  <a:lnTo>
                    <a:pt x="120992" y="117170"/>
                  </a:lnTo>
                  <a:close/>
                </a:path>
                <a:path w="518794" h="162559">
                  <a:moveTo>
                    <a:pt x="292976" y="131064"/>
                  </a:moveTo>
                  <a:lnTo>
                    <a:pt x="251079" y="63893"/>
                  </a:lnTo>
                  <a:lnTo>
                    <a:pt x="289712" y="1752"/>
                  </a:lnTo>
                  <a:lnTo>
                    <a:pt x="270751" y="1752"/>
                  </a:lnTo>
                  <a:lnTo>
                    <a:pt x="237172" y="59093"/>
                  </a:lnTo>
                  <a:lnTo>
                    <a:pt x="221259" y="59093"/>
                  </a:lnTo>
                  <a:lnTo>
                    <a:pt x="221259" y="1752"/>
                  </a:lnTo>
                  <a:lnTo>
                    <a:pt x="205587" y="1752"/>
                  </a:lnTo>
                  <a:lnTo>
                    <a:pt x="205587" y="59093"/>
                  </a:lnTo>
                  <a:lnTo>
                    <a:pt x="189941" y="59093"/>
                  </a:lnTo>
                  <a:lnTo>
                    <a:pt x="156337" y="1752"/>
                  </a:lnTo>
                  <a:lnTo>
                    <a:pt x="137401" y="1752"/>
                  </a:lnTo>
                  <a:lnTo>
                    <a:pt x="175806" y="63627"/>
                  </a:lnTo>
                  <a:lnTo>
                    <a:pt x="133870" y="131064"/>
                  </a:lnTo>
                  <a:lnTo>
                    <a:pt x="151561" y="131064"/>
                  </a:lnTo>
                  <a:lnTo>
                    <a:pt x="186918" y="73736"/>
                  </a:lnTo>
                  <a:lnTo>
                    <a:pt x="205587" y="73736"/>
                  </a:lnTo>
                  <a:lnTo>
                    <a:pt x="205587" y="131064"/>
                  </a:lnTo>
                  <a:lnTo>
                    <a:pt x="221259" y="131064"/>
                  </a:lnTo>
                  <a:lnTo>
                    <a:pt x="221259" y="73736"/>
                  </a:lnTo>
                  <a:lnTo>
                    <a:pt x="239953" y="73736"/>
                  </a:lnTo>
                  <a:lnTo>
                    <a:pt x="275043" y="131064"/>
                  </a:lnTo>
                  <a:lnTo>
                    <a:pt x="292976" y="131064"/>
                  </a:lnTo>
                  <a:close/>
                </a:path>
                <a:path w="518794" h="162559">
                  <a:moveTo>
                    <a:pt x="413423" y="131064"/>
                  </a:moveTo>
                  <a:lnTo>
                    <a:pt x="399973" y="94437"/>
                  </a:lnTo>
                  <a:lnTo>
                    <a:pt x="394868" y="80543"/>
                  </a:lnTo>
                  <a:lnTo>
                    <a:pt x="379082" y="37553"/>
                  </a:lnTo>
                  <a:lnTo>
                    <a:pt x="379082" y="80543"/>
                  </a:lnTo>
                  <a:lnTo>
                    <a:pt x="336677" y="80543"/>
                  </a:lnTo>
                  <a:lnTo>
                    <a:pt x="357365" y="22225"/>
                  </a:lnTo>
                  <a:lnTo>
                    <a:pt x="358368" y="22225"/>
                  </a:lnTo>
                  <a:lnTo>
                    <a:pt x="379082" y="80543"/>
                  </a:lnTo>
                  <a:lnTo>
                    <a:pt x="379082" y="37553"/>
                  </a:lnTo>
                  <a:lnTo>
                    <a:pt x="373456" y="22225"/>
                  </a:lnTo>
                  <a:lnTo>
                    <a:pt x="365950" y="1752"/>
                  </a:lnTo>
                  <a:lnTo>
                    <a:pt x="349808" y="1752"/>
                  </a:lnTo>
                  <a:lnTo>
                    <a:pt x="302310" y="131064"/>
                  </a:lnTo>
                  <a:lnTo>
                    <a:pt x="318719" y="131064"/>
                  </a:lnTo>
                  <a:lnTo>
                    <a:pt x="331736" y="94437"/>
                  </a:lnTo>
                  <a:lnTo>
                    <a:pt x="384035" y="94437"/>
                  </a:lnTo>
                  <a:lnTo>
                    <a:pt x="397014" y="131064"/>
                  </a:lnTo>
                  <a:lnTo>
                    <a:pt x="413423" y="131064"/>
                  </a:lnTo>
                  <a:close/>
                </a:path>
                <a:path w="518794" h="162559">
                  <a:moveTo>
                    <a:pt x="518769" y="95948"/>
                  </a:moveTo>
                  <a:lnTo>
                    <a:pt x="516978" y="84569"/>
                  </a:lnTo>
                  <a:lnTo>
                    <a:pt x="511848" y="75298"/>
                  </a:lnTo>
                  <a:lnTo>
                    <a:pt x="503669" y="68605"/>
                  </a:lnTo>
                  <a:lnTo>
                    <a:pt x="492747" y="64897"/>
                  </a:lnTo>
                  <a:lnTo>
                    <a:pt x="492747" y="63893"/>
                  </a:lnTo>
                  <a:lnTo>
                    <a:pt x="501573" y="59690"/>
                  </a:lnTo>
                  <a:lnTo>
                    <a:pt x="508254" y="53225"/>
                  </a:lnTo>
                  <a:lnTo>
                    <a:pt x="512483" y="44754"/>
                  </a:lnTo>
                  <a:lnTo>
                    <a:pt x="513969" y="34582"/>
                  </a:lnTo>
                  <a:lnTo>
                    <a:pt x="511327" y="21463"/>
                  </a:lnTo>
                  <a:lnTo>
                    <a:pt x="503732" y="10426"/>
                  </a:lnTo>
                  <a:lnTo>
                    <a:pt x="491655" y="2832"/>
                  </a:lnTo>
                  <a:lnTo>
                    <a:pt x="475564" y="0"/>
                  </a:lnTo>
                  <a:lnTo>
                    <a:pt x="459727" y="2476"/>
                  </a:lnTo>
                  <a:lnTo>
                    <a:pt x="446633" y="9423"/>
                  </a:lnTo>
                  <a:lnTo>
                    <a:pt x="437591" y="20180"/>
                  </a:lnTo>
                  <a:lnTo>
                    <a:pt x="433908" y="34074"/>
                  </a:lnTo>
                  <a:lnTo>
                    <a:pt x="449046" y="34074"/>
                  </a:lnTo>
                  <a:lnTo>
                    <a:pt x="451485" y="25463"/>
                  </a:lnTo>
                  <a:lnTo>
                    <a:pt x="457339" y="19037"/>
                  </a:lnTo>
                  <a:lnTo>
                    <a:pt x="465620" y="15036"/>
                  </a:lnTo>
                  <a:lnTo>
                    <a:pt x="475322" y="13639"/>
                  </a:lnTo>
                  <a:lnTo>
                    <a:pt x="485000" y="15201"/>
                  </a:lnTo>
                  <a:lnTo>
                    <a:pt x="492404" y="19608"/>
                  </a:lnTo>
                  <a:lnTo>
                    <a:pt x="497128" y="26454"/>
                  </a:lnTo>
                  <a:lnTo>
                    <a:pt x="498792" y="35356"/>
                  </a:lnTo>
                  <a:lnTo>
                    <a:pt x="496874" y="44627"/>
                  </a:lnTo>
                  <a:lnTo>
                    <a:pt x="491540" y="51701"/>
                  </a:lnTo>
                  <a:lnTo>
                    <a:pt x="483311" y="56235"/>
                  </a:lnTo>
                  <a:lnTo>
                    <a:pt x="472782" y="57823"/>
                  </a:lnTo>
                  <a:lnTo>
                    <a:pt x="462445" y="57823"/>
                  </a:lnTo>
                  <a:lnTo>
                    <a:pt x="462445" y="71716"/>
                  </a:lnTo>
                  <a:lnTo>
                    <a:pt x="472782" y="71716"/>
                  </a:lnTo>
                  <a:lnTo>
                    <a:pt x="485838" y="73507"/>
                  </a:lnTo>
                  <a:lnTo>
                    <a:pt x="495439" y="78498"/>
                  </a:lnTo>
                  <a:lnTo>
                    <a:pt x="501345" y="86156"/>
                  </a:lnTo>
                  <a:lnTo>
                    <a:pt x="503364" y="95948"/>
                  </a:lnTo>
                  <a:lnTo>
                    <a:pt x="501230" y="105346"/>
                  </a:lnTo>
                  <a:lnTo>
                    <a:pt x="495312" y="112598"/>
                  </a:lnTo>
                  <a:lnTo>
                    <a:pt x="486283" y="117297"/>
                  </a:lnTo>
                  <a:lnTo>
                    <a:pt x="474827" y="118948"/>
                  </a:lnTo>
                  <a:lnTo>
                    <a:pt x="464299" y="117551"/>
                  </a:lnTo>
                  <a:lnTo>
                    <a:pt x="455663" y="113538"/>
                  </a:lnTo>
                  <a:lnTo>
                    <a:pt x="449668" y="107175"/>
                  </a:lnTo>
                  <a:lnTo>
                    <a:pt x="447027" y="98742"/>
                  </a:lnTo>
                  <a:lnTo>
                    <a:pt x="431114" y="98742"/>
                  </a:lnTo>
                  <a:lnTo>
                    <a:pt x="434848" y="112649"/>
                  </a:lnTo>
                  <a:lnTo>
                    <a:pt x="444042" y="123418"/>
                  </a:lnTo>
                  <a:lnTo>
                    <a:pt x="457746" y="130378"/>
                  </a:lnTo>
                  <a:lnTo>
                    <a:pt x="475056" y="132842"/>
                  </a:lnTo>
                  <a:lnTo>
                    <a:pt x="492455" y="130060"/>
                  </a:lnTo>
                  <a:lnTo>
                    <a:pt x="506310" y="122339"/>
                  </a:lnTo>
                  <a:lnTo>
                    <a:pt x="515454" y="110642"/>
                  </a:lnTo>
                  <a:lnTo>
                    <a:pt x="518769" y="9594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76513" y="884441"/>
              <a:ext cx="3821353" cy="61338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598006" y="889648"/>
            <a:ext cx="3797998" cy="1522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9721302" y="0"/>
            <a:ext cx="1186815" cy="7776209"/>
            <a:chOff x="9721302" y="0"/>
            <a:chExt cx="1186815" cy="7776209"/>
          </a:xfrm>
        </p:grpSpPr>
        <p:sp>
          <p:nvSpPr>
            <p:cNvPr id="10" name="object 10"/>
            <p:cNvSpPr/>
            <p:nvPr/>
          </p:nvSpPr>
          <p:spPr>
            <a:xfrm>
              <a:off x="9721302" y="0"/>
              <a:ext cx="1186815" cy="7776209"/>
            </a:xfrm>
            <a:custGeom>
              <a:avLst/>
              <a:gdLst/>
              <a:ahLst/>
              <a:cxnLst/>
              <a:rect l="l" t="t" r="r" b="b"/>
              <a:pathLst>
                <a:path w="1186815" h="7776209">
                  <a:moveTo>
                    <a:pt x="0" y="0"/>
                  </a:moveTo>
                  <a:lnTo>
                    <a:pt x="0" y="7776005"/>
                  </a:lnTo>
                  <a:lnTo>
                    <a:pt x="1186700" y="7776005"/>
                  </a:lnTo>
                  <a:lnTo>
                    <a:pt x="1186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09935" y="6875350"/>
              <a:ext cx="211505" cy="13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09618" y="6605127"/>
              <a:ext cx="157759" cy="23702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951591" y="6354140"/>
              <a:ext cx="216065" cy="23152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09935" y="6197448"/>
              <a:ext cx="157441" cy="12395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09935" y="6045365"/>
              <a:ext cx="157721" cy="12670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61091" y="5873305"/>
              <a:ext cx="206197" cy="1391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26585" y="5791682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1" y="33842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4" y="38107"/>
                  </a:lnTo>
                  <a:lnTo>
                    <a:pt x="33805" y="33842"/>
                  </a:lnTo>
                  <a:lnTo>
                    <a:pt x="38038" y="27533"/>
                  </a:lnTo>
                  <a:lnTo>
                    <a:pt x="39585" y="19837"/>
                  </a:lnTo>
                  <a:lnTo>
                    <a:pt x="38038" y="12178"/>
                  </a:lnTo>
                  <a:lnTo>
                    <a:pt x="33805" y="5865"/>
                  </a:lnTo>
                  <a:lnTo>
                    <a:pt x="27504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09935" y="5612777"/>
              <a:ext cx="211505" cy="1392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09618" y="5342560"/>
              <a:ext cx="157759" cy="2370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1253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2493"/>
                  </a:moveTo>
                  <a:lnTo>
                    <a:pt x="0" y="7092493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2493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1086"/>
                  </a:lnTo>
                  <a:lnTo>
                    <a:pt x="155676" y="5291086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22" name="object 22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1187996" y="7776005"/>
                  </a:lnTo>
                  <a:lnTo>
                    <a:pt x="1187996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95365" y="4170769"/>
              <a:ext cx="104378" cy="841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6740" y="4089019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4" y="50647"/>
                  </a:lnTo>
                  <a:lnTo>
                    <a:pt x="54924" y="4102"/>
                  </a:lnTo>
                  <a:lnTo>
                    <a:pt x="46587" y="4102"/>
                  </a:lnTo>
                  <a:lnTo>
                    <a:pt x="46587" y="50647"/>
                  </a:lnTo>
                  <a:lnTo>
                    <a:pt x="8333" y="50647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6740" y="4000525"/>
              <a:ext cx="101606" cy="6551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6740" y="3811397"/>
              <a:ext cx="101606" cy="16728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4967" y="3166579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30"/>
                  </a:lnTo>
                  <a:lnTo>
                    <a:pt x="1765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69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52" y="319659"/>
                  </a:lnTo>
                  <a:lnTo>
                    <a:pt x="94183" y="328879"/>
                  </a:lnTo>
                  <a:lnTo>
                    <a:pt x="96037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72" y="372198"/>
                  </a:lnTo>
                  <a:lnTo>
                    <a:pt x="52565" y="374942"/>
                  </a:lnTo>
                  <a:lnTo>
                    <a:pt x="33909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16" y="319659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33" y="325081"/>
                  </a:lnTo>
                  <a:lnTo>
                    <a:pt x="393" y="340017"/>
                  </a:lnTo>
                  <a:lnTo>
                    <a:pt x="4076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65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37" y="19558"/>
                  </a:lnTo>
                  <a:lnTo>
                    <a:pt x="96037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65" y="78879"/>
                  </a:lnTo>
                  <a:lnTo>
                    <a:pt x="34226" y="76225"/>
                  </a:lnTo>
                  <a:lnTo>
                    <a:pt x="20574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65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58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65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14"/>
                  </a:lnTo>
                  <a:lnTo>
                    <a:pt x="31026" y="84594"/>
                  </a:lnTo>
                  <a:lnTo>
                    <a:pt x="52565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699" y="508076"/>
                  </a:lnTo>
                  <a:lnTo>
                    <a:pt x="85699" y="533552"/>
                  </a:lnTo>
                  <a:lnTo>
                    <a:pt x="85699" y="542810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699" y="542810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02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76"/>
                  </a:lnTo>
                  <a:lnTo>
                    <a:pt x="82981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02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94018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34" y="103276"/>
                  </a:lnTo>
                  <a:lnTo>
                    <a:pt x="95034" y="115176"/>
                  </a:lnTo>
                  <a:lnTo>
                    <a:pt x="95034" y="124002"/>
                  </a:lnTo>
                  <a:lnTo>
                    <a:pt x="95034" y="178269"/>
                  </a:lnTo>
                  <a:lnTo>
                    <a:pt x="86194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85" y="166420"/>
                  </a:lnTo>
                  <a:lnTo>
                    <a:pt x="10096" y="164846"/>
                  </a:lnTo>
                  <a:lnTo>
                    <a:pt x="10096" y="124002"/>
                  </a:lnTo>
                  <a:lnTo>
                    <a:pt x="95034" y="124002"/>
                  </a:lnTo>
                  <a:lnTo>
                    <a:pt x="95034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85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34" y="189407"/>
                  </a:lnTo>
                  <a:lnTo>
                    <a:pt x="95034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6740" y="3076067"/>
              <a:ext cx="101606" cy="680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16950" y="2890634"/>
              <a:ext cx="110742" cy="11112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16950" y="899376"/>
              <a:ext cx="110742" cy="11137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3605" y="2723540"/>
              <a:ext cx="184741" cy="12979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1107" y="2371763"/>
              <a:ext cx="189781" cy="31922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3599" y="212572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3605" y="1953044"/>
              <a:ext cx="184741" cy="12979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1107" y="1760004"/>
              <a:ext cx="189781" cy="16642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3605" y="1408049"/>
              <a:ext cx="184741" cy="31732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3599" y="123291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46" y="148590"/>
                  </a:lnTo>
                  <a:lnTo>
                    <a:pt x="184746" y="120650"/>
                  </a:lnTo>
                  <a:lnTo>
                    <a:pt x="104178" y="120650"/>
                  </a:lnTo>
                  <a:lnTo>
                    <a:pt x="104178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1107" y="1039457"/>
              <a:ext cx="189781" cy="15938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5841" y="0"/>
              <a:ext cx="12700" cy="824865"/>
            </a:xfrm>
            <a:custGeom>
              <a:avLst/>
              <a:gdLst/>
              <a:ahLst/>
              <a:cxnLst/>
              <a:rect l="l" t="t" r="r" b="b"/>
              <a:pathLst>
                <a:path w="12700" h="824865">
                  <a:moveTo>
                    <a:pt x="0" y="824649"/>
                  </a:moveTo>
                  <a:lnTo>
                    <a:pt x="12701" y="82464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4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91550" y="4357662"/>
              <a:ext cx="0" cy="2657475"/>
            </a:xfrm>
            <a:custGeom>
              <a:avLst/>
              <a:gdLst/>
              <a:ahLst/>
              <a:cxnLst/>
              <a:rect l="l" t="t" r="r" b="b"/>
              <a:pathLst>
                <a:path h="2657475">
                  <a:moveTo>
                    <a:pt x="0" y="2657278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05894" y="7089199"/>
              <a:ext cx="70106" cy="14979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7947" y="7089199"/>
              <a:ext cx="75330" cy="15182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6897" y="3215527"/>
            <a:ext cx="3808095" cy="3808095"/>
            <a:chOff x="5606897" y="3215527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611658" y="3220999"/>
              <a:ext cx="3207613" cy="31830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11658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4" y="2395"/>
                  </a:lnTo>
                  <a:lnTo>
                    <a:pt x="2042889" y="5369"/>
                  </a:lnTo>
                  <a:lnTo>
                    <a:pt x="2090220" y="9507"/>
                  </a:lnTo>
                  <a:lnTo>
                    <a:pt x="2137212" y="14795"/>
                  </a:lnTo>
                  <a:lnTo>
                    <a:pt x="2183851" y="21220"/>
                  </a:lnTo>
                  <a:lnTo>
                    <a:pt x="2230122" y="28767"/>
                  </a:lnTo>
                  <a:lnTo>
                    <a:pt x="2276012" y="37422"/>
                  </a:lnTo>
                  <a:lnTo>
                    <a:pt x="2321505" y="47170"/>
                  </a:lnTo>
                  <a:lnTo>
                    <a:pt x="2366589" y="57997"/>
                  </a:lnTo>
                  <a:lnTo>
                    <a:pt x="2411248" y="69889"/>
                  </a:lnTo>
                  <a:lnTo>
                    <a:pt x="2455469" y="82832"/>
                  </a:lnTo>
                  <a:lnTo>
                    <a:pt x="2499236" y="96812"/>
                  </a:lnTo>
                  <a:lnTo>
                    <a:pt x="2542537" y="111814"/>
                  </a:lnTo>
                  <a:lnTo>
                    <a:pt x="2585356" y="127824"/>
                  </a:lnTo>
                  <a:lnTo>
                    <a:pt x="2627680" y="144828"/>
                  </a:lnTo>
                  <a:lnTo>
                    <a:pt x="2669494" y="162812"/>
                  </a:lnTo>
                  <a:lnTo>
                    <a:pt x="2710784" y="181761"/>
                  </a:lnTo>
                  <a:lnTo>
                    <a:pt x="2751535" y="201661"/>
                  </a:lnTo>
                  <a:lnTo>
                    <a:pt x="2791734" y="222498"/>
                  </a:lnTo>
                  <a:lnTo>
                    <a:pt x="2831366" y="244258"/>
                  </a:lnTo>
                  <a:lnTo>
                    <a:pt x="2870418" y="266926"/>
                  </a:lnTo>
                  <a:lnTo>
                    <a:pt x="2908874" y="290488"/>
                  </a:lnTo>
                  <a:lnTo>
                    <a:pt x="2946721" y="314930"/>
                  </a:lnTo>
                  <a:lnTo>
                    <a:pt x="2983943" y="340238"/>
                  </a:lnTo>
                  <a:lnTo>
                    <a:pt x="3020528" y="366398"/>
                  </a:lnTo>
                  <a:lnTo>
                    <a:pt x="3056461" y="393394"/>
                  </a:lnTo>
                  <a:lnTo>
                    <a:pt x="3091728" y="421214"/>
                  </a:lnTo>
                  <a:lnTo>
                    <a:pt x="3126314" y="449842"/>
                  </a:lnTo>
                  <a:lnTo>
                    <a:pt x="3160205" y="479265"/>
                  </a:lnTo>
                  <a:lnTo>
                    <a:pt x="3193386" y="509469"/>
                  </a:lnTo>
                  <a:lnTo>
                    <a:pt x="3225845" y="540438"/>
                  </a:lnTo>
                  <a:lnTo>
                    <a:pt x="3257566" y="572159"/>
                  </a:lnTo>
                  <a:lnTo>
                    <a:pt x="3288535" y="604618"/>
                  </a:lnTo>
                  <a:lnTo>
                    <a:pt x="3318738" y="637800"/>
                  </a:lnTo>
                  <a:lnTo>
                    <a:pt x="3348160" y="671691"/>
                  </a:lnTo>
                  <a:lnTo>
                    <a:pt x="3376789" y="706277"/>
                  </a:lnTo>
                  <a:lnTo>
                    <a:pt x="3404608" y="741544"/>
                  </a:lnTo>
                  <a:lnTo>
                    <a:pt x="3431604" y="777477"/>
                  </a:lnTo>
                  <a:lnTo>
                    <a:pt x="3457764" y="814063"/>
                  </a:lnTo>
                  <a:lnTo>
                    <a:pt x="3483071" y="851286"/>
                  </a:lnTo>
                  <a:lnTo>
                    <a:pt x="3507513" y="889133"/>
                  </a:lnTo>
                  <a:lnTo>
                    <a:pt x="3531075" y="927589"/>
                  </a:lnTo>
                  <a:lnTo>
                    <a:pt x="3553743" y="966641"/>
                  </a:lnTo>
                  <a:lnTo>
                    <a:pt x="3575503" y="1006273"/>
                  </a:lnTo>
                  <a:lnTo>
                    <a:pt x="3596339" y="1046472"/>
                  </a:lnTo>
                  <a:lnTo>
                    <a:pt x="3616239" y="1087224"/>
                  </a:lnTo>
                  <a:lnTo>
                    <a:pt x="3635188" y="1128514"/>
                  </a:lnTo>
                  <a:lnTo>
                    <a:pt x="3653171" y="1170328"/>
                  </a:lnTo>
                  <a:lnTo>
                    <a:pt x="3670175" y="1212652"/>
                  </a:lnTo>
                  <a:lnTo>
                    <a:pt x="3686185" y="1255472"/>
                  </a:lnTo>
                  <a:lnTo>
                    <a:pt x="3701187" y="1298773"/>
                  </a:lnTo>
                  <a:lnTo>
                    <a:pt x="3715166" y="1342540"/>
                  </a:lnTo>
                  <a:lnTo>
                    <a:pt x="3728109" y="1386761"/>
                  </a:lnTo>
                  <a:lnTo>
                    <a:pt x="3740001" y="1431421"/>
                  </a:lnTo>
                  <a:lnTo>
                    <a:pt x="3750829" y="1476504"/>
                  </a:lnTo>
                  <a:lnTo>
                    <a:pt x="3760576" y="1521998"/>
                  </a:lnTo>
                  <a:lnTo>
                    <a:pt x="3769231" y="1567888"/>
                  </a:lnTo>
                  <a:lnTo>
                    <a:pt x="3776778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8" y="2183851"/>
                  </a:lnTo>
                  <a:lnTo>
                    <a:pt x="3769231" y="2230122"/>
                  </a:lnTo>
                  <a:lnTo>
                    <a:pt x="3760576" y="2276012"/>
                  </a:lnTo>
                  <a:lnTo>
                    <a:pt x="3750829" y="2321506"/>
                  </a:lnTo>
                  <a:lnTo>
                    <a:pt x="3740001" y="2366590"/>
                  </a:lnTo>
                  <a:lnTo>
                    <a:pt x="3728109" y="2411249"/>
                  </a:lnTo>
                  <a:lnTo>
                    <a:pt x="3715166" y="2455470"/>
                  </a:lnTo>
                  <a:lnTo>
                    <a:pt x="3701187" y="2499238"/>
                  </a:lnTo>
                  <a:lnTo>
                    <a:pt x="3686185" y="2542538"/>
                  </a:lnTo>
                  <a:lnTo>
                    <a:pt x="3670175" y="2585358"/>
                  </a:lnTo>
                  <a:lnTo>
                    <a:pt x="3653171" y="2627682"/>
                  </a:lnTo>
                  <a:lnTo>
                    <a:pt x="3635188" y="2669496"/>
                  </a:lnTo>
                  <a:lnTo>
                    <a:pt x="3616239" y="2710786"/>
                  </a:lnTo>
                  <a:lnTo>
                    <a:pt x="3596339" y="2751538"/>
                  </a:lnTo>
                  <a:lnTo>
                    <a:pt x="3575503" y="2791737"/>
                  </a:lnTo>
                  <a:lnTo>
                    <a:pt x="3553743" y="2831370"/>
                  </a:lnTo>
                  <a:lnTo>
                    <a:pt x="3531075" y="2870421"/>
                  </a:lnTo>
                  <a:lnTo>
                    <a:pt x="3507513" y="2908878"/>
                  </a:lnTo>
                  <a:lnTo>
                    <a:pt x="3483071" y="2946724"/>
                  </a:lnTo>
                  <a:lnTo>
                    <a:pt x="3457764" y="2983948"/>
                  </a:lnTo>
                  <a:lnTo>
                    <a:pt x="3431604" y="3020533"/>
                  </a:lnTo>
                  <a:lnTo>
                    <a:pt x="3404608" y="3056466"/>
                  </a:lnTo>
                  <a:lnTo>
                    <a:pt x="3376789" y="3091733"/>
                  </a:lnTo>
                  <a:lnTo>
                    <a:pt x="3348160" y="3126319"/>
                  </a:lnTo>
                  <a:lnTo>
                    <a:pt x="3318738" y="3160210"/>
                  </a:lnTo>
                  <a:lnTo>
                    <a:pt x="3288535" y="3193392"/>
                  </a:lnTo>
                  <a:lnTo>
                    <a:pt x="3257566" y="3225851"/>
                  </a:lnTo>
                  <a:lnTo>
                    <a:pt x="3225845" y="3257572"/>
                  </a:lnTo>
                  <a:lnTo>
                    <a:pt x="3193386" y="3288542"/>
                  </a:lnTo>
                  <a:lnTo>
                    <a:pt x="3160205" y="3318745"/>
                  </a:lnTo>
                  <a:lnTo>
                    <a:pt x="3126314" y="3348168"/>
                  </a:lnTo>
                  <a:lnTo>
                    <a:pt x="3091728" y="3376796"/>
                  </a:lnTo>
                  <a:lnTo>
                    <a:pt x="3056461" y="3404616"/>
                  </a:lnTo>
                  <a:lnTo>
                    <a:pt x="3020528" y="3431613"/>
                  </a:lnTo>
                  <a:lnTo>
                    <a:pt x="2983943" y="3457772"/>
                  </a:lnTo>
                  <a:lnTo>
                    <a:pt x="2946721" y="3483080"/>
                  </a:lnTo>
                  <a:lnTo>
                    <a:pt x="2908874" y="3507522"/>
                  </a:lnTo>
                  <a:lnTo>
                    <a:pt x="2870418" y="3531085"/>
                  </a:lnTo>
                  <a:lnTo>
                    <a:pt x="2831366" y="3553753"/>
                  </a:lnTo>
                  <a:lnTo>
                    <a:pt x="2791734" y="3575512"/>
                  </a:lnTo>
                  <a:lnTo>
                    <a:pt x="2751535" y="3596349"/>
                  </a:lnTo>
                  <a:lnTo>
                    <a:pt x="2710784" y="3616249"/>
                  </a:lnTo>
                  <a:lnTo>
                    <a:pt x="2669494" y="3635198"/>
                  </a:lnTo>
                  <a:lnTo>
                    <a:pt x="2627680" y="3653182"/>
                  </a:lnTo>
                  <a:lnTo>
                    <a:pt x="2585356" y="3670186"/>
                  </a:lnTo>
                  <a:lnTo>
                    <a:pt x="2542537" y="3686196"/>
                  </a:lnTo>
                  <a:lnTo>
                    <a:pt x="2499236" y="3701198"/>
                  </a:lnTo>
                  <a:lnTo>
                    <a:pt x="2455469" y="3715178"/>
                  </a:lnTo>
                  <a:lnTo>
                    <a:pt x="2411248" y="3728121"/>
                  </a:lnTo>
                  <a:lnTo>
                    <a:pt x="2366589" y="3740013"/>
                  </a:lnTo>
                  <a:lnTo>
                    <a:pt x="2321505" y="3750841"/>
                  </a:lnTo>
                  <a:lnTo>
                    <a:pt x="2276012" y="3760589"/>
                  </a:lnTo>
                  <a:lnTo>
                    <a:pt x="2230122" y="3769243"/>
                  </a:lnTo>
                  <a:lnTo>
                    <a:pt x="2183851" y="3776790"/>
                  </a:lnTo>
                  <a:lnTo>
                    <a:pt x="2137212" y="3783215"/>
                  </a:lnTo>
                  <a:lnTo>
                    <a:pt x="2090220" y="3788503"/>
                  </a:lnTo>
                  <a:lnTo>
                    <a:pt x="2042889" y="3792641"/>
                  </a:lnTo>
                  <a:lnTo>
                    <a:pt x="1995234" y="3795615"/>
                  </a:lnTo>
                  <a:lnTo>
                    <a:pt x="1947267" y="3797409"/>
                  </a:lnTo>
                  <a:lnTo>
                    <a:pt x="1899005" y="3798011"/>
                  </a:lnTo>
                  <a:lnTo>
                    <a:pt x="1850743" y="3797409"/>
                  </a:lnTo>
                  <a:lnTo>
                    <a:pt x="1802777" y="3795615"/>
                  </a:lnTo>
                  <a:lnTo>
                    <a:pt x="1755121" y="3792641"/>
                  </a:lnTo>
                  <a:lnTo>
                    <a:pt x="1707790" y="3788503"/>
                  </a:lnTo>
                  <a:lnTo>
                    <a:pt x="1660798" y="3783215"/>
                  </a:lnTo>
                  <a:lnTo>
                    <a:pt x="1614159" y="3776790"/>
                  </a:lnTo>
                  <a:lnTo>
                    <a:pt x="1567888" y="3769243"/>
                  </a:lnTo>
                  <a:lnTo>
                    <a:pt x="1521998" y="3760589"/>
                  </a:lnTo>
                  <a:lnTo>
                    <a:pt x="1476504" y="3750841"/>
                  </a:lnTo>
                  <a:lnTo>
                    <a:pt x="1431421" y="3740013"/>
                  </a:lnTo>
                  <a:lnTo>
                    <a:pt x="1386761" y="3728121"/>
                  </a:lnTo>
                  <a:lnTo>
                    <a:pt x="1342540" y="3715178"/>
                  </a:lnTo>
                  <a:lnTo>
                    <a:pt x="1298773" y="3701198"/>
                  </a:lnTo>
                  <a:lnTo>
                    <a:pt x="1255472" y="3686196"/>
                  </a:lnTo>
                  <a:lnTo>
                    <a:pt x="1212652" y="3670186"/>
                  </a:lnTo>
                  <a:lnTo>
                    <a:pt x="1170328" y="3653182"/>
                  </a:lnTo>
                  <a:lnTo>
                    <a:pt x="1128514" y="3635198"/>
                  </a:lnTo>
                  <a:lnTo>
                    <a:pt x="1087224" y="3616249"/>
                  </a:lnTo>
                  <a:lnTo>
                    <a:pt x="1046472" y="3596349"/>
                  </a:lnTo>
                  <a:lnTo>
                    <a:pt x="1006273" y="3575512"/>
                  </a:lnTo>
                  <a:lnTo>
                    <a:pt x="966641" y="3553753"/>
                  </a:lnTo>
                  <a:lnTo>
                    <a:pt x="927589" y="3531085"/>
                  </a:lnTo>
                  <a:lnTo>
                    <a:pt x="889133" y="3507522"/>
                  </a:lnTo>
                  <a:lnTo>
                    <a:pt x="851286" y="3483080"/>
                  </a:lnTo>
                  <a:lnTo>
                    <a:pt x="814063" y="3457772"/>
                  </a:lnTo>
                  <a:lnTo>
                    <a:pt x="777477" y="3431613"/>
                  </a:lnTo>
                  <a:lnTo>
                    <a:pt x="741544" y="3404616"/>
                  </a:lnTo>
                  <a:lnTo>
                    <a:pt x="706277" y="3376796"/>
                  </a:lnTo>
                  <a:lnTo>
                    <a:pt x="671691" y="3348168"/>
                  </a:lnTo>
                  <a:lnTo>
                    <a:pt x="637800" y="3318745"/>
                  </a:lnTo>
                  <a:lnTo>
                    <a:pt x="604618" y="3288542"/>
                  </a:lnTo>
                  <a:lnTo>
                    <a:pt x="572159" y="3257572"/>
                  </a:lnTo>
                  <a:lnTo>
                    <a:pt x="540438" y="3225851"/>
                  </a:lnTo>
                  <a:lnTo>
                    <a:pt x="509469" y="3193392"/>
                  </a:lnTo>
                  <a:lnTo>
                    <a:pt x="479265" y="3160210"/>
                  </a:lnTo>
                  <a:lnTo>
                    <a:pt x="449842" y="3126319"/>
                  </a:lnTo>
                  <a:lnTo>
                    <a:pt x="421214" y="3091733"/>
                  </a:lnTo>
                  <a:lnTo>
                    <a:pt x="393394" y="3056466"/>
                  </a:lnTo>
                  <a:lnTo>
                    <a:pt x="366398" y="3020533"/>
                  </a:lnTo>
                  <a:lnTo>
                    <a:pt x="340238" y="2983948"/>
                  </a:lnTo>
                  <a:lnTo>
                    <a:pt x="314930" y="2946724"/>
                  </a:lnTo>
                  <a:lnTo>
                    <a:pt x="290488" y="2908878"/>
                  </a:lnTo>
                  <a:lnTo>
                    <a:pt x="266926" y="2870421"/>
                  </a:lnTo>
                  <a:lnTo>
                    <a:pt x="244258" y="2831370"/>
                  </a:lnTo>
                  <a:lnTo>
                    <a:pt x="222498" y="2791737"/>
                  </a:lnTo>
                  <a:lnTo>
                    <a:pt x="201661" y="2751538"/>
                  </a:lnTo>
                  <a:lnTo>
                    <a:pt x="181761" y="2710786"/>
                  </a:lnTo>
                  <a:lnTo>
                    <a:pt x="162812" y="2669496"/>
                  </a:lnTo>
                  <a:lnTo>
                    <a:pt x="144828" y="2627682"/>
                  </a:lnTo>
                  <a:lnTo>
                    <a:pt x="127824" y="2585358"/>
                  </a:lnTo>
                  <a:lnTo>
                    <a:pt x="111814" y="2542538"/>
                  </a:lnTo>
                  <a:lnTo>
                    <a:pt x="96812" y="2499238"/>
                  </a:lnTo>
                  <a:lnTo>
                    <a:pt x="82832" y="2455470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505113" y="696823"/>
            <a:ext cx="322580" cy="129539"/>
            <a:chOff x="1505113" y="696823"/>
            <a:chExt cx="322580" cy="129539"/>
          </a:xfrm>
        </p:grpSpPr>
        <p:sp>
          <p:nvSpPr>
            <p:cNvPr id="6" name="object 6"/>
            <p:cNvSpPr/>
            <p:nvPr/>
          </p:nvSpPr>
          <p:spPr>
            <a:xfrm>
              <a:off x="1505113" y="696823"/>
              <a:ext cx="79057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1438" y="696823"/>
              <a:ext cx="215658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94001" y="894842"/>
            <a:ext cx="3797998" cy="61234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98006" y="900963"/>
            <a:ext cx="3797998" cy="1514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18153" y="0"/>
            <a:ext cx="1189990" cy="7776209"/>
          </a:xfrm>
          <a:custGeom>
            <a:avLst/>
            <a:gdLst/>
            <a:ahLst/>
            <a:cxnLst/>
            <a:rect l="l" t="t" r="r" b="b"/>
            <a:pathLst>
              <a:path w="1189990" h="7776209">
                <a:moveTo>
                  <a:pt x="1189850" y="0"/>
                </a:moveTo>
                <a:lnTo>
                  <a:pt x="0" y="0"/>
                </a:lnTo>
                <a:lnTo>
                  <a:pt x="0" y="7776005"/>
                </a:lnTo>
                <a:lnTo>
                  <a:pt x="1189850" y="7776005"/>
                </a:lnTo>
                <a:lnTo>
                  <a:pt x="1189850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0" y="0"/>
                  </a:lnTo>
                  <a:lnTo>
                    <a:pt x="1188824" y="0"/>
                  </a:lnTo>
                  <a:lnTo>
                    <a:pt x="1188824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3431" y="6876226"/>
              <a:ext cx="211500" cy="1392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3104" y="6606002"/>
              <a:ext cx="157765" cy="2370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5086" y="6355016"/>
              <a:ext cx="216061" cy="23152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3431" y="6198324"/>
              <a:ext cx="157439" cy="1239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3431" y="6046241"/>
              <a:ext cx="157716" cy="1267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4583" y="5874182"/>
              <a:ext cx="206193" cy="13919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0079" y="579255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9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3431" y="5613654"/>
              <a:ext cx="211500" cy="1392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3104" y="5343436"/>
              <a:ext cx="157765" cy="2370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603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3369"/>
                  </a:moveTo>
                  <a:lnTo>
                    <a:pt x="0" y="7093369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3369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1963"/>
                  </a:lnTo>
                  <a:lnTo>
                    <a:pt x="155663" y="529196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0093476" y="3816261"/>
            <a:ext cx="104775" cy="443865"/>
            <a:chOff x="10093476" y="3816261"/>
            <a:chExt cx="104775" cy="443865"/>
          </a:xfrm>
        </p:grpSpPr>
        <p:sp>
          <p:nvSpPr>
            <p:cNvPr id="24" name="object 24"/>
            <p:cNvSpPr/>
            <p:nvPr/>
          </p:nvSpPr>
          <p:spPr>
            <a:xfrm>
              <a:off x="10093476" y="4175633"/>
              <a:ext cx="104368" cy="841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94847" y="4093883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0" y="0"/>
                  </a:moveTo>
                  <a:lnTo>
                    <a:pt x="93268" y="0"/>
                  </a:lnTo>
                  <a:lnTo>
                    <a:pt x="93268" y="50647"/>
                  </a:lnTo>
                  <a:lnTo>
                    <a:pt x="54927" y="50647"/>
                  </a:lnTo>
                  <a:lnTo>
                    <a:pt x="54927" y="4102"/>
                  </a:lnTo>
                  <a:lnTo>
                    <a:pt x="46583" y="4102"/>
                  </a:lnTo>
                  <a:lnTo>
                    <a:pt x="46583" y="50647"/>
                  </a:lnTo>
                  <a:lnTo>
                    <a:pt x="8331" y="50647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0" y="5990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94847" y="4005390"/>
              <a:ext cx="101600" cy="6551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94847" y="3816261"/>
              <a:ext cx="101600" cy="1672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0093069" y="3080931"/>
            <a:ext cx="128270" cy="673735"/>
            <a:chOff x="10093069" y="3080931"/>
            <a:chExt cx="128270" cy="673735"/>
          </a:xfrm>
        </p:grpSpPr>
        <p:sp>
          <p:nvSpPr>
            <p:cNvPr id="29" name="object 29"/>
            <p:cNvSpPr/>
            <p:nvPr/>
          </p:nvSpPr>
          <p:spPr>
            <a:xfrm>
              <a:off x="10093070" y="317144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43" y="439039"/>
                  </a:lnTo>
                  <a:lnTo>
                    <a:pt x="13843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78" y="433730"/>
                  </a:lnTo>
                  <a:lnTo>
                    <a:pt x="1778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71" y="460019"/>
                  </a:lnTo>
                  <a:lnTo>
                    <a:pt x="72771" y="457060"/>
                  </a:lnTo>
                  <a:lnTo>
                    <a:pt x="72771" y="420344"/>
                  </a:lnTo>
                  <a:lnTo>
                    <a:pt x="72771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43" y="245960"/>
                  </a:lnTo>
                  <a:lnTo>
                    <a:pt x="13843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71" y="266941"/>
                  </a:lnTo>
                  <a:lnTo>
                    <a:pt x="72771" y="263982"/>
                  </a:lnTo>
                  <a:lnTo>
                    <a:pt x="72771" y="227266"/>
                  </a:lnTo>
                  <a:lnTo>
                    <a:pt x="72771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70" y="304444"/>
                  </a:lnTo>
                  <a:lnTo>
                    <a:pt x="71628" y="299783"/>
                  </a:lnTo>
                  <a:lnTo>
                    <a:pt x="71628" y="309105"/>
                  </a:lnTo>
                  <a:lnTo>
                    <a:pt x="81318" y="312902"/>
                  </a:lnTo>
                  <a:lnTo>
                    <a:pt x="89065" y="319659"/>
                  </a:lnTo>
                  <a:lnTo>
                    <a:pt x="94183" y="328879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16" y="319659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56" y="313042"/>
                  </a:lnTo>
                  <a:lnTo>
                    <a:pt x="2946" y="325081"/>
                  </a:lnTo>
                  <a:lnTo>
                    <a:pt x="406" y="340017"/>
                  </a:lnTo>
                  <a:lnTo>
                    <a:pt x="4076" y="357695"/>
                  </a:lnTo>
                  <a:lnTo>
                    <a:pt x="14566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04" y="11645"/>
                  </a:lnTo>
                  <a:lnTo>
                    <a:pt x="84582" y="18973"/>
                  </a:lnTo>
                  <a:lnTo>
                    <a:pt x="93103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406" y="43954"/>
                  </a:lnTo>
                  <a:lnTo>
                    <a:pt x="4089" y="61633"/>
                  </a:lnTo>
                  <a:lnTo>
                    <a:pt x="14579" y="75514"/>
                  </a:lnTo>
                  <a:lnTo>
                    <a:pt x="31026" y="84582"/>
                  </a:lnTo>
                  <a:lnTo>
                    <a:pt x="52578" y="87833"/>
                  </a:lnTo>
                  <a:lnTo>
                    <a:pt x="74142" y="84582"/>
                  </a:lnTo>
                  <a:lnTo>
                    <a:pt x="84505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56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76"/>
                  </a:lnTo>
                  <a:lnTo>
                    <a:pt x="85712" y="533552"/>
                  </a:lnTo>
                  <a:lnTo>
                    <a:pt x="85712" y="542810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58"/>
                  </a:lnTo>
                  <a:lnTo>
                    <a:pt x="24955" y="557479"/>
                  </a:lnTo>
                  <a:lnTo>
                    <a:pt x="22631" y="545211"/>
                  </a:lnTo>
                  <a:lnTo>
                    <a:pt x="22618" y="542810"/>
                  </a:lnTo>
                  <a:lnTo>
                    <a:pt x="85712" y="542810"/>
                  </a:lnTo>
                  <a:lnTo>
                    <a:pt x="85712" y="533552"/>
                  </a:lnTo>
                  <a:lnTo>
                    <a:pt x="22618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76"/>
                  </a:lnTo>
                  <a:lnTo>
                    <a:pt x="82994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65" y="583095"/>
                  </a:lnTo>
                  <a:lnTo>
                    <a:pt x="70421" y="580326"/>
                  </a:lnTo>
                  <a:lnTo>
                    <a:pt x="80848" y="573824"/>
                  </a:lnTo>
                  <a:lnTo>
                    <a:pt x="83019" y="572477"/>
                  </a:lnTo>
                  <a:lnTo>
                    <a:pt x="91147" y="560463"/>
                  </a:lnTo>
                  <a:lnTo>
                    <a:pt x="94018" y="545211"/>
                  </a:lnTo>
                  <a:lnTo>
                    <a:pt x="94043" y="542810"/>
                  </a:lnTo>
                  <a:lnTo>
                    <a:pt x="107556" y="542810"/>
                  </a:lnTo>
                  <a:lnTo>
                    <a:pt x="107556" y="533552"/>
                  </a:lnTo>
                  <a:close/>
                </a:path>
                <a:path w="128270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87" y="112102"/>
                  </a:lnTo>
                  <a:lnTo>
                    <a:pt x="127787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47" y="170192"/>
                  </a:lnTo>
                  <a:lnTo>
                    <a:pt x="61899" y="167779"/>
                  </a:lnTo>
                  <a:lnTo>
                    <a:pt x="45897" y="166420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78" y="115176"/>
                  </a:lnTo>
                  <a:lnTo>
                    <a:pt x="1778" y="173266"/>
                  </a:lnTo>
                  <a:lnTo>
                    <a:pt x="45897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41" y="195846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94847" y="3080931"/>
              <a:ext cx="101600" cy="680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0015053" y="2895498"/>
            <a:ext cx="110744" cy="11112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15053" y="904240"/>
            <a:ext cx="110744" cy="1113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0009211" y="2376627"/>
            <a:ext cx="189865" cy="481965"/>
            <a:chOff x="10009211" y="2376627"/>
            <a:chExt cx="189865" cy="481965"/>
          </a:xfrm>
        </p:grpSpPr>
        <p:sp>
          <p:nvSpPr>
            <p:cNvPr id="34" name="object 34"/>
            <p:cNvSpPr/>
            <p:nvPr/>
          </p:nvSpPr>
          <p:spPr>
            <a:xfrm>
              <a:off x="10011713" y="2728404"/>
              <a:ext cx="184734" cy="12979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09211" y="2376627"/>
              <a:ext cx="189788" cy="31922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0009211" y="1044321"/>
            <a:ext cx="189865" cy="1228725"/>
            <a:chOff x="10009211" y="1044321"/>
            <a:chExt cx="189865" cy="1228725"/>
          </a:xfrm>
        </p:grpSpPr>
        <p:sp>
          <p:nvSpPr>
            <p:cNvPr id="37" name="object 37"/>
            <p:cNvSpPr/>
            <p:nvPr/>
          </p:nvSpPr>
          <p:spPr>
            <a:xfrm>
              <a:off x="10011713" y="213080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34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34" y="142240"/>
                  </a:lnTo>
                  <a:lnTo>
                    <a:pt x="184734" y="114300"/>
                  </a:lnTo>
                  <a:lnTo>
                    <a:pt x="23825" y="114300"/>
                  </a:lnTo>
                  <a:lnTo>
                    <a:pt x="23825" y="26670"/>
                  </a:lnTo>
                  <a:lnTo>
                    <a:pt x="184734" y="2667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11713" y="1957908"/>
              <a:ext cx="184734" cy="12979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09211" y="1764868"/>
              <a:ext cx="189788" cy="1664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11713" y="1412913"/>
              <a:ext cx="184734" cy="31732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11713" y="123799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34" y="148590"/>
                  </a:lnTo>
                  <a:lnTo>
                    <a:pt x="184734" y="120650"/>
                  </a:lnTo>
                  <a:lnTo>
                    <a:pt x="104178" y="120650"/>
                  </a:lnTo>
                  <a:lnTo>
                    <a:pt x="104178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09211" y="1044321"/>
              <a:ext cx="189788" cy="15938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10010340" y="0"/>
            <a:ext cx="12700" cy="829944"/>
          </a:xfrm>
          <a:custGeom>
            <a:avLst/>
            <a:gdLst/>
            <a:ahLst/>
            <a:cxnLst/>
            <a:rect l="l" t="t" r="r" b="b"/>
            <a:pathLst>
              <a:path w="12700" h="829944">
                <a:moveTo>
                  <a:pt x="0" y="829513"/>
                </a:moveTo>
                <a:lnTo>
                  <a:pt x="12701" y="829513"/>
                </a:lnTo>
                <a:lnTo>
                  <a:pt x="12701" y="0"/>
                </a:lnTo>
                <a:lnTo>
                  <a:pt x="0" y="0"/>
                </a:lnTo>
                <a:lnTo>
                  <a:pt x="0" y="8295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189653" y="4360253"/>
            <a:ext cx="0" cy="2660015"/>
          </a:xfrm>
          <a:custGeom>
            <a:avLst/>
            <a:gdLst/>
            <a:ahLst/>
            <a:cxnLst/>
            <a:rect l="l" t="t" r="r" b="b"/>
            <a:pathLst>
              <a:path h="2660015">
                <a:moveTo>
                  <a:pt x="0" y="2659551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0125606" y="7094061"/>
            <a:ext cx="129539" cy="149860"/>
            <a:chOff x="10125606" y="7094061"/>
            <a:chExt cx="129539" cy="149860"/>
          </a:xfrm>
        </p:grpSpPr>
        <p:sp>
          <p:nvSpPr>
            <p:cNvPr id="46" name="object 46"/>
            <p:cNvSpPr/>
            <p:nvPr/>
          </p:nvSpPr>
          <p:spPr>
            <a:xfrm>
              <a:off x="10125606" y="7094061"/>
              <a:ext cx="70103" cy="149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217707" y="7096060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76" y="0"/>
                  </a:moveTo>
                  <a:lnTo>
                    <a:pt x="26644" y="0"/>
                  </a:lnTo>
                  <a:lnTo>
                    <a:pt x="0" y="23164"/>
                  </a:lnTo>
                  <a:lnTo>
                    <a:pt x="0" y="37186"/>
                  </a:lnTo>
                  <a:lnTo>
                    <a:pt x="26416" y="14157"/>
                  </a:lnTo>
                  <a:lnTo>
                    <a:pt x="27089" y="14157"/>
                  </a:lnTo>
                  <a:lnTo>
                    <a:pt x="27089" y="147793"/>
                  </a:lnTo>
                  <a:lnTo>
                    <a:pt x="37376" y="147793"/>
                  </a:lnTo>
                  <a:lnTo>
                    <a:pt x="37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6952" y="671462"/>
            <a:ext cx="696595" cy="161925"/>
            <a:chOff x="1486952" y="671462"/>
            <a:chExt cx="696595" cy="161925"/>
          </a:xfrm>
        </p:grpSpPr>
        <p:sp>
          <p:nvSpPr>
            <p:cNvPr id="3" name="object 3"/>
            <p:cNvSpPr/>
            <p:nvPr/>
          </p:nvSpPr>
          <p:spPr>
            <a:xfrm>
              <a:off x="1486952" y="703326"/>
              <a:ext cx="221195" cy="1297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8354" y="671462"/>
              <a:ext cx="102565" cy="1616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51099" y="703796"/>
              <a:ext cx="106578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88971" y="703796"/>
              <a:ext cx="79057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95295" y="703796"/>
              <a:ext cx="87655" cy="1293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94001" y="900963"/>
            <a:ext cx="3804881" cy="6117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98006" y="900963"/>
            <a:ext cx="3797998" cy="15149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595785" y="3222499"/>
            <a:ext cx="3808095" cy="3808095"/>
            <a:chOff x="5595785" y="3222499"/>
            <a:chExt cx="3808095" cy="3808095"/>
          </a:xfrm>
        </p:grpSpPr>
        <p:sp>
          <p:nvSpPr>
            <p:cNvPr id="11" name="object 11"/>
            <p:cNvSpPr/>
            <p:nvPr/>
          </p:nvSpPr>
          <p:spPr>
            <a:xfrm>
              <a:off x="5600546" y="3227973"/>
              <a:ext cx="3218726" cy="31760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00546" y="3227260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2" y="2395"/>
                  </a:lnTo>
                  <a:lnTo>
                    <a:pt x="2042888" y="5369"/>
                  </a:lnTo>
                  <a:lnTo>
                    <a:pt x="2090218" y="9507"/>
                  </a:lnTo>
                  <a:lnTo>
                    <a:pt x="2137210" y="14795"/>
                  </a:lnTo>
                  <a:lnTo>
                    <a:pt x="2183848" y="21220"/>
                  </a:lnTo>
                  <a:lnTo>
                    <a:pt x="2230119" y="28767"/>
                  </a:lnTo>
                  <a:lnTo>
                    <a:pt x="2276008" y="37422"/>
                  </a:lnTo>
                  <a:lnTo>
                    <a:pt x="2321501" y="47170"/>
                  </a:lnTo>
                  <a:lnTo>
                    <a:pt x="2366585" y="57997"/>
                  </a:lnTo>
                  <a:lnTo>
                    <a:pt x="2411244" y="69889"/>
                  </a:lnTo>
                  <a:lnTo>
                    <a:pt x="2455464" y="82832"/>
                  </a:lnTo>
                  <a:lnTo>
                    <a:pt x="2499231" y="96812"/>
                  </a:lnTo>
                  <a:lnTo>
                    <a:pt x="2542532" y="111814"/>
                  </a:lnTo>
                  <a:lnTo>
                    <a:pt x="2585351" y="127824"/>
                  </a:lnTo>
                  <a:lnTo>
                    <a:pt x="2627674" y="144828"/>
                  </a:lnTo>
                  <a:lnTo>
                    <a:pt x="2669488" y="162812"/>
                  </a:lnTo>
                  <a:lnTo>
                    <a:pt x="2710778" y="181761"/>
                  </a:lnTo>
                  <a:lnTo>
                    <a:pt x="2751530" y="201661"/>
                  </a:lnTo>
                  <a:lnTo>
                    <a:pt x="2791729" y="222498"/>
                  </a:lnTo>
                  <a:lnTo>
                    <a:pt x="2831361" y="244258"/>
                  </a:lnTo>
                  <a:lnTo>
                    <a:pt x="2870412" y="266926"/>
                  </a:lnTo>
                  <a:lnTo>
                    <a:pt x="2908868" y="290488"/>
                  </a:lnTo>
                  <a:lnTo>
                    <a:pt x="2946715" y="314930"/>
                  </a:lnTo>
                  <a:lnTo>
                    <a:pt x="2983938" y="340238"/>
                  </a:lnTo>
                  <a:lnTo>
                    <a:pt x="3020523" y="366398"/>
                  </a:lnTo>
                  <a:lnTo>
                    <a:pt x="3056456" y="393394"/>
                  </a:lnTo>
                  <a:lnTo>
                    <a:pt x="3091722" y="421214"/>
                  </a:lnTo>
                  <a:lnTo>
                    <a:pt x="3126308" y="449842"/>
                  </a:lnTo>
                  <a:lnTo>
                    <a:pt x="3160199" y="479265"/>
                  </a:lnTo>
                  <a:lnTo>
                    <a:pt x="3193381" y="509469"/>
                  </a:lnTo>
                  <a:lnTo>
                    <a:pt x="3225840" y="540438"/>
                  </a:lnTo>
                  <a:lnTo>
                    <a:pt x="3257561" y="572159"/>
                  </a:lnTo>
                  <a:lnTo>
                    <a:pt x="3288530" y="604618"/>
                  </a:lnTo>
                  <a:lnTo>
                    <a:pt x="3318733" y="637800"/>
                  </a:lnTo>
                  <a:lnTo>
                    <a:pt x="3348156" y="671691"/>
                  </a:lnTo>
                  <a:lnTo>
                    <a:pt x="3376785" y="706277"/>
                  </a:lnTo>
                  <a:lnTo>
                    <a:pt x="3404604" y="741544"/>
                  </a:lnTo>
                  <a:lnTo>
                    <a:pt x="3431601" y="777477"/>
                  </a:lnTo>
                  <a:lnTo>
                    <a:pt x="3457760" y="814063"/>
                  </a:lnTo>
                  <a:lnTo>
                    <a:pt x="3483068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9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8" y="2946725"/>
                  </a:lnTo>
                  <a:lnTo>
                    <a:pt x="3457760" y="2983948"/>
                  </a:lnTo>
                  <a:lnTo>
                    <a:pt x="3431601" y="3020533"/>
                  </a:lnTo>
                  <a:lnTo>
                    <a:pt x="3404604" y="3056467"/>
                  </a:lnTo>
                  <a:lnTo>
                    <a:pt x="3376785" y="3091733"/>
                  </a:lnTo>
                  <a:lnTo>
                    <a:pt x="3348156" y="3126319"/>
                  </a:lnTo>
                  <a:lnTo>
                    <a:pt x="3318733" y="3160211"/>
                  </a:lnTo>
                  <a:lnTo>
                    <a:pt x="3288530" y="3193393"/>
                  </a:lnTo>
                  <a:lnTo>
                    <a:pt x="3257561" y="3225852"/>
                  </a:lnTo>
                  <a:lnTo>
                    <a:pt x="3225840" y="3257573"/>
                  </a:lnTo>
                  <a:lnTo>
                    <a:pt x="3193381" y="3288542"/>
                  </a:lnTo>
                  <a:lnTo>
                    <a:pt x="3160199" y="3318746"/>
                  </a:lnTo>
                  <a:lnTo>
                    <a:pt x="3126308" y="3348169"/>
                  </a:lnTo>
                  <a:lnTo>
                    <a:pt x="3091722" y="3376797"/>
                  </a:lnTo>
                  <a:lnTo>
                    <a:pt x="3056456" y="3404617"/>
                  </a:lnTo>
                  <a:lnTo>
                    <a:pt x="3020523" y="3431613"/>
                  </a:lnTo>
                  <a:lnTo>
                    <a:pt x="2983938" y="3457773"/>
                  </a:lnTo>
                  <a:lnTo>
                    <a:pt x="2946715" y="3483081"/>
                  </a:lnTo>
                  <a:lnTo>
                    <a:pt x="2908868" y="3507523"/>
                  </a:lnTo>
                  <a:lnTo>
                    <a:pt x="2870412" y="3531086"/>
                  </a:lnTo>
                  <a:lnTo>
                    <a:pt x="2831361" y="3553754"/>
                  </a:lnTo>
                  <a:lnTo>
                    <a:pt x="2791729" y="3575513"/>
                  </a:lnTo>
                  <a:lnTo>
                    <a:pt x="2751530" y="3596350"/>
                  </a:lnTo>
                  <a:lnTo>
                    <a:pt x="2710778" y="3616250"/>
                  </a:lnTo>
                  <a:lnTo>
                    <a:pt x="2669488" y="3635199"/>
                  </a:lnTo>
                  <a:lnTo>
                    <a:pt x="2627674" y="3653183"/>
                  </a:lnTo>
                  <a:lnTo>
                    <a:pt x="2585351" y="3670187"/>
                  </a:lnTo>
                  <a:lnTo>
                    <a:pt x="2542532" y="3686197"/>
                  </a:lnTo>
                  <a:lnTo>
                    <a:pt x="2499231" y="3701199"/>
                  </a:lnTo>
                  <a:lnTo>
                    <a:pt x="2455464" y="3715179"/>
                  </a:lnTo>
                  <a:lnTo>
                    <a:pt x="2411244" y="3728122"/>
                  </a:lnTo>
                  <a:lnTo>
                    <a:pt x="2366585" y="3740014"/>
                  </a:lnTo>
                  <a:lnTo>
                    <a:pt x="2321501" y="3750842"/>
                  </a:lnTo>
                  <a:lnTo>
                    <a:pt x="2276008" y="3760590"/>
                  </a:lnTo>
                  <a:lnTo>
                    <a:pt x="2230119" y="3769244"/>
                  </a:lnTo>
                  <a:lnTo>
                    <a:pt x="2183848" y="3776791"/>
                  </a:lnTo>
                  <a:lnTo>
                    <a:pt x="2137210" y="3783216"/>
                  </a:lnTo>
                  <a:lnTo>
                    <a:pt x="2090218" y="3788505"/>
                  </a:lnTo>
                  <a:lnTo>
                    <a:pt x="2042888" y="3792643"/>
                  </a:lnTo>
                  <a:lnTo>
                    <a:pt x="1995232" y="3795616"/>
                  </a:lnTo>
                  <a:lnTo>
                    <a:pt x="1947267" y="3797411"/>
                  </a:lnTo>
                  <a:lnTo>
                    <a:pt x="1899005" y="3798012"/>
                  </a:lnTo>
                  <a:lnTo>
                    <a:pt x="1850743" y="3797411"/>
                  </a:lnTo>
                  <a:lnTo>
                    <a:pt x="1802777" y="3795616"/>
                  </a:lnTo>
                  <a:lnTo>
                    <a:pt x="1755121" y="3792643"/>
                  </a:lnTo>
                  <a:lnTo>
                    <a:pt x="1707790" y="3788505"/>
                  </a:lnTo>
                  <a:lnTo>
                    <a:pt x="1660798" y="3783216"/>
                  </a:lnTo>
                  <a:lnTo>
                    <a:pt x="1614159" y="3776791"/>
                  </a:lnTo>
                  <a:lnTo>
                    <a:pt x="1567888" y="3769244"/>
                  </a:lnTo>
                  <a:lnTo>
                    <a:pt x="1521998" y="3760590"/>
                  </a:lnTo>
                  <a:lnTo>
                    <a:pt x="1476504" y="3750842"/>
                  </a:lnTo>
                  <a:lnTo>
                    <a:pt x="1431421" y="3740014"/>
                  </a:lnTo>
                  <a:lnTo>
                    <a:pt x="1386761" y="3728122"/>
                  </a:lnTo>
                  <a:lnTo>
                    <a:pt x="1342540" y="3715179"/>
                  </a:lnTo>
                  <a:lnTo>
                    <a:pt x="1298773" y="3701199"/>
                  </a:lnTo>
                  <a:lnTo>
                    <a:pt x="1255472" y="3686197"/>
                  </a:lnTo>
                  <a:lnTo>
                    <a:pt x="1212652" y="3670187"/>
                  </a:lnTo>
                  <a:lnTo>
                    <a:pt x="1170328" y="3653183"/>
                  </a:lnTo>
                  <a:lnTo>
                    <a:pt x="1128514" y="3635199"/>
                  </a:lnTo>
                  <a:lnTo>
                    <a:pt x="1087224" y="3616250"/>
                  </a:lnTo>
                  <a:lnTo>
                    <a:pt x="1046472" y="3596350"/>
                  </a:lnTo>
                  <a:lnTo>
                    <a:pt x="1006273" y="3575513"/>
                  </a:lnTo>
                  <a:lnTo>
                    <a:pt x="966641" y="3553754"/>
                  </a:lnTo>
                  <a:lnTo>
                    <a:pt x="927589" y="3531086"/>
                  </a:lnTo>
                  <a:lnTo>
                    <a:pt x="889133" y="3507523"/>
                  </a:lnTo>
                  <a:lnTo>
                    <a:pt x="851286" y="3483081"/>
                  </a:lnTo>
                  <a:lnTo>
                    <a:pt x="814063" y="3457773"/>
                  </a:lnTo>
                  <a:lnTo>
                    <a:pt x="777477" y="3431613"/>
                  </a:lnTo>
                  <a:lnTo>
                    <a:pt x="741544" y="3404617"/>
                  </a:lnTo>
                  <a:lnTo>
                    <a:pt x="706277" y="3376797"/>
                  </a:lnTo>
                  <a:lnTo>
                    <a:pt x="671691" y="3348169"/>
                  </a:lnTo>
                  <a:lnTo>
                    <a:pt x="637800" y="3318746"/>
                  </a:lnTo>
                  <a:lnTo>
                    <a:pt x="604618" y="3288542"/>
                  </a:lnTo>
                  <a:lnTo>
                    <a:pt x="572159" y="3257573"/>
                  </a:lnTo>
                  <a:lnTo>
                    <a:pt x="540438" y="3225852"/>
                  </a:lnTo>
                  <a:lnTo>
                    <a:pt x="509469" y="3193393"/>
                  </a:lnTo>
                  <a:lnTo>
                    <a:pt x="479265" y="3160211"/>
                  </a:lnTo>
                  <a:lnTo>
                    <a:pt x="449842" y="3126319"/>
                  </a:lnTo>
                  <a:lnTo>
                    <a:pt x="421214" y="3091733"/>
                  </a:lnTo>
                  <a:lnTo>
                    <a:pt x="393394" y="3056467"/>
                  </a:lnTo>
                  <a:lnTo>
                    <a:pt x="366398" y="3020533"/>
                  </a:lnTo>
                  <a:lnTo>
                    <a:pt x="340238" y="2983948"/>
                  </a:lnTo>
                  <a:lnTo>
                    <a:pt x="314930" y="2946725"/>
                  </a:lnTo>
                  <a:lnTo>
                    <a:pt x="290488" y="2908878"/>
                  </a:lnTo>
                  <a:lnTo>
                    <a:pt x="266926" y="2870421"/>
                  </a:lnTo>
                  <a:lnTo>
                    <a:pt x="244258" y="2831370"/>
                  </a:lnTo>
                  <a:lnTo>
                    <a:pt x="222498" y="2791737"/>
                  </a:lnTo>
                  <a:lnTo>
                    <a:pt x="201661" y="2751538"/>
                  </a:lnTo>
                  <a:lnTo>
                    <a:pt x="181761" y="2710786"/>
                  </a:lnTo>
                  <a:lnTo>
                    <a:pt x="162812" y="2669496"/>
                  </a:lnTo>
                  <a:lnTo>
                    <a:pt x="144828" y="2627682"/>
                  </a:lnTo>
                  <a:lnTo>
                    <a:pt x="127824" y="2585358"/>
                  </a:lnTo>
                  <a:lnTo>
                    <a:pt x="111814" y="2542539"/>
                  </a:lnTo>
                  <a:lnTo>
                    <a:pt x="96812" y="2499238"/>
                  </a:lnTo>
                  <a:lnTo>
                    <a:pt x="82832" y="2455470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723182" y="0"/>
            <a:ext cx="1184910" cy="7776209"/>
            <a:chOff x="9723182" y="0"/>
            <a:chExt cx="1184910" cy="7776209"/>
          </a:xfrm>
        </p:grpSpPr>
        <p:sp>
          <p:nvSpPr>
            <p:cNvPr id="14" name="object 14"/>
            <p:cNvSpPr/>
            <p:nvPr/>
          </p:nvSpPr>
          <p:spPr>
            <a:xfrm>
              <a:off x="9723182" y="0"/>
              <a:ext cx="1184910" cy="7776209"/>
            </a:xfrm>
            <a:custGeom>
              <a:avLst/>
              <a:gdLst/>
              <a:ahLst/>
              <a:cxnLst/>
              <a:rect l="l" t="t" r="r" b="b"/>
              <a:pathLst>
                <a:path w="1184909" h="7776209">
                  <a:moveTo>
                    <a:pt x="0" y="0"/>
                  </a:moveTo>
                  <a:lnTo>
                    <a:pt x="0" y="7776005"/>
                  </a:lnTo>
                  <a:lnTo>
                    <a:pt x="1184820" y="7776005"/>
                  </a:lnTo>
                  <a:lnTo>
                    <a:pt x="1184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11815" y="6876629"/>
              <a:ext cx="211505" cy="1392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11497" y="6606406"/>
              <a:ext cx="157759" cy="23702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53471" y="6355423"/>
              <a:ext cx="216065" cy="2315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11815" y="6198730"/>
              <a:ext cx="157441" cy="1239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62971" y="5874588"/>
              <a:ext cx="206197" cy="1391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11815" y="6046648"/>
              <a:ext cx="157721" cy="12670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128464" y="5792965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4"/>
                  </a:lnTo>
                  <a:lnTo>
                    <a:pt x="1565" y="12172"/>
                  </a:lnTo>
                  <a:lnTo>
                    <a:pt x="0" y="19824"/>
                  </a:lnTo>
                  <a:lnTo>
                    <a:pt x="1565" y="27528"/>
                  </a:lnTo>
                  <a:lnTo>
                    <a:pt x="5821" y="33840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4" y="38107"/>
                  </a:lnTo>
                  <a:lnTo>
                    <a:pt x="33805" y="33840"/>
                  </a:lnTo>
                  <a:lnTo>
                    <a:pt x="38038" y="27528"/>
                  </a:lnTo>
                  <a:lnTo>
                    <a:pt x="39585" y="19824"/>
                  </a:lnTo>
                  <a:lnTo>
                    <a:pt x="38038" y="12172"/>
                  </a:lnTo>
                  <a:lnTo>
                    <a:pt x="33805" y="5864"/>
                  </a:lnTo>
                  <a:lnTo>
                    <a:pt x="27504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11815" y="5614060"/>
              <a:ext cx="211505" cy="1392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11497" y="5343830"/>
              <a:ext cx="157759" cy="23702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1441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3775"/>
                  </a:moveTo>
                  <a:lnTo>
                    <a:pt x="0" y="7093775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3775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2369"/>
                  </a:lnTo>
                  <a:lnTo>
                    <a:pt x="155676" y="5292369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0" y="0"/>
            <a:ext cx="1189990" cy="7776209"/>
            <a:chOff x="0" y="0"/>
            <a:chExt cx="1189990" cy="7776209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1189990" cy="7776209"/>
            </a:xfrm>
            <a:custGeom>
              <a:avLst/>
              <a:gdLst/>
              <a:ahLst/>
              <a:cxnLst/>
              <a:rect l="l" t="t" r="r" b="b"/>
              <a:pathLst>
                <a:path w="1189990" h="7776209">
                  <a:moveTo>
                    <a:pt x="0" y="7776005"/>
                  </a:moveTo>
                  <a:lnTo>
                    <a:pt x="1189875" y="7776005"/>
                  </a:lnTo>
                  <a:lnTo>
                    <a:pt x="1189875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8742" y="4176687"/>
              <a:ext cx="104378" cy="8412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0117" y="4094950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34"/>
                  </a:lnTo>
                  <a:lnTo>
                    <a:pt x="54924" y="50634"/>
                  </a:lnTo>
                  <a:lnTo>
                    <a:pt x="54924" y="4089"/>
                  </a:lnTo>
                  <a:lnTo>
                    <a:pt x="46587" y="4089"/>
                  </a:lnTo>
                  <a:lnTo>
                    <a:pt x="46587" y="50634"/>
                  </a:lnTo>
                  <a:lnTo>
                    <a:pt x="8333" y="50634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00117" y="4006443"/>
              <a:ext cx="101606" cy="6551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00117" y="3817328"/>
              <a:ext cx="101606" cy="1672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8346" y="3172498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14" y="410959"/>
                  </a:lnTo>
                  <a:lnTo>
                    <a:pt x="64414" y="420357"/>
                  </a:lnTo>
                  <a:lnTo>
                    <a:pt x="64414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14" y="420357"/>
                  </a:lnTo>
                  <a:lnTo>
                    <a:pt x="64414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14" y="217881"/>
                  </a:lnTo>
                  <a:lnTo>
                    <a:pt x="64414" y="227266"/>
                  </a:lnTo>
                  <a:lnTo>
                    <a:pt x="64414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14" y="227266"/>
                  </a:lnTo>
                  <a:lnTo>
                    <a:pt x="64414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58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52" y="319671"/>
                  </a:lnTo>
                  <a:lnTo>
                    <a:pt x="94183" y="328891"/>
                  </a:lnTo>
                  <a:lnTo>
                    <a:pt x="96037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72" y="372211"/>
                  </a:lnTo>
                  <a:lnTo>
                    <a:pt x="52565" y="374954"/>
                  </a:lnTo>
                  <a:lnTo>
                    <a:pt x="33909" y="372211"/>
                  </a:lnTo>
                  <a:lnTo>
                    <a:pt x="20294" y="364718"/>
                  </a:lnTo>
                  <a:lnTo>
                    <a:pt x="11950" y="353618"/>
                  </a:lnTo>
                  <a:lnTo>
                    <a:pt x="9118" y="340029"/>
                  </a:lnTo>
                  <a:lnTo>
                    <a:pt x="10985" y="328891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15" y="309105"/>
                  </a:lnTo>
                  <a:lnTo>
                    <a:pt x="33515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33" y="325094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589"/>
                  </a:lnTo>
                  <a:lnTo>
                    <a:pt x="31000" y="380669"/>
                  </a:lnTo>
                  <a:lnTo>
                    <a:pt x="52565" y="383921"/>
                  </a:lnTo>
                  <a:lnTo>
                    <a:pt x="74142" y="380669"/>
                  </a:lnTo>
                  <a:lnTo>
                    <a:pt x="90601" y="371589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65" y="78879"/>
                  </a:lnTo>
                  <a:lnTo>
                    <a:pt x="34226" y="76238"/>
                  </a:lnTo>
                  <a:lnTo>
                    <a:pt x="20574" y="68897"/>
                  </a:lnTo>
                  <a:lnTo>
                    <a:pt x="12065" y="57835"/>
                  </a:lnTo>
                  <a:lnTo>
                    <a:pt x="9118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84"/>
                  </a:lnTo>
                  <a:lnTo>
                    <a:pt x="52565" y="9042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601" y="12344"/>
                  </a:lnTo>
                  <a:lnTo>
                    <a:pt x="84632" y="9042"/>
                  </a:lnTo>
                  <a:lnTo>
                    <a:pt x="74142" y="3263"/>
                  </a:lnTo>
                  <a:lnTo>
                    <a:pt x="52565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65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35" y="516051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56" y="573836"/>
                  </a:lnTo>
                  <a:lnTo>
                    <a:pt x="41503" y="571982"/>
                  </a:lnTo>
                  <a:lnTo>
                    <a:pt x="31483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79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02" y="502754"/>
                  </a:lnTo>
                  <a:lnTo>
                    <a:pt x="66903" y="504596"/>
                  </a:lnTo>
                  <a:lnTo>
                    <a:pt x="76898" y="510082"/>
                  </a:lnTo>
                  <a:lnTo>
                    <a:pt x="83388" y="519049"/>
                  </a:lnTo>
                  <a:lnTo>
                    <a:pt x="85686" y="531279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22" y="502754"/>
                  </a:lnTo>
                  <a:lnTo>
                    <a:pt x="70370" y="496290"/>
                  </a:lnTo>
                  <a:lnTo>
                    <a:pt x="54102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94018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15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34" y="103289"/>
                  </a:lnTo>
                  <a:lnTo>
                    <a:pt x="95034" y="115189"/>
                  </a:lnTo>
                  <a:lnTo>
                    <a:pt x="95034" y="124015"/>
                  </a:lnTo>
                  <a:lnTo>
                    <a:pt x="95034" y="178282"/>
                  </a:lnTo>
                  <a:lnTo>
                    <a:pt x="86182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85" y="166433"/>
                  </a:lnTo>
                  <a:lnTo>
                    <a:pt x="10096" y="164846"/>
                  </a:lnTo>
                  <a:lnTo>
                    <a:pt x="10096" y="124015"/>
                  </a:lnTo>
                  <a:lnTo>
                    <a:pt x="95034" y="124015"/>
                  </a:lnTo>
                  <a:lnTo>
                    <a:pt x="95034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85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290" y="184416"/>
                  </a:lnTo>
                  <a:lnTo>
                    <a:pt x="95034" y="189407"/>
                  </a:lnTo>
                  <a:lnTo>
                    <a:pt x="95034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0117" y="3081998"/>
              <a:ext cx="101606" cy="6805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0327" y="2896565"/>
              <a:ext cx="110742" cy="11111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20327" y="905307"/>
              <a:ext cx="110742" cy="11137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6982" y="2729471"/>
              <a:ext cx="184741" cy="12979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4484" y="2377681"/>
              <a:ext cx="189781" cy="31923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6977" y="213080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1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5570"/>
                  </a:lnTo>
                  <a:lnTo>
                    <a:pt x="0" y="143510"/>
                  </a:lnTo>
                  <a:lnTo>
                    <a:pt x="184746" y="143510"/>
                  </a:lnTo>
                  <a:lnTo>
                    <a:pt x="184746" y="115570"/>
                  </a:lnTo>
                  <a:lnTo>
                    <a:pt x="23837" y="11557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6982" y="1958975"/>
              <a:ext cx="184741" cy="12978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4484" y="1765935"/>
              <a:ext cx="189781" cy="16640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6982" y="1413980"/>
              <a:ext cx="184741" cy="31732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6977" y="123926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46" y="148590"/>
                  </a:lnTo>
                  <a:lnTo>
                    <a:pt x="184746" y="120650"/>
                  </a:lnTo>
                  <a:lnTo>
                    <a:pt x="104178" y="120650"/>
                  </a:lnTo>
                  <a:lnTo>
                    <a:pt x="104178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14484" y="1045375"/>
              <a:ext cx="189781" cy="15939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15617" y="0"/>
              <a:ext cx="12700" cy="830580"/>
            </a:xfrm>
            <a:custGeom>
              <a:avLst/>
              <a:gdLst/>
              <a:ahLst/>
              <a:cxnLst/>
              <a:rect l="l" t="t" r="r" b="b"/>
              <a:pathLst>
                <a:path w="12700" h="830580">
                  <a:moveTo>
                    <a:pt x="0" y="830567"/>
                  </a:moveTo>
                  <a:lnTo>
                    <a:pt x="12701" y="830567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0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94927" y="4363580"/>
              <a:ext cx="0" cy="2657475"/>
            </a:xfrm>
            <a:custGeom>
              <a:avLst/>
              <a:gdLst/>
              <a:ahLst/>
              <a:cxnLst/>
              <a:rect l="l" t="t" r="r" b="b"/>
              <a:pathLst>
                <a:path h="2657475">
                  <a:moveTo>
                    <a:pt x="0" y="2657285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09271" y="7095123"/>
              <a:ext cx="70106" cy="14979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03963" y="7095123"/>
              <a:ext cx="70110" cy="14979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4357" y="3214485"/>
            <a:ext cx="3808095" cy="3808095"/>
            <a:chOff x="5604357" y="3214485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609118" y="3219948"/>
              <a:ext cx="3210153" cy="31840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09118" y="3219247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1"/>
                  </a:lnTo>
                  <a:lnTo>
                    <a:pt x="2321493" y="47169"/>
                  </a:lnTo>
                  <a:lnTo>
                    <a:pt x="2366577" y="57996"/>
                  </a:lnTo>
                  <a:lnTo>
                    <a:pt x="2411236" y="69888"/>
                  </a:lnTo>
                  <a:lnTo>
                    <a:pt x="2455457" y="82831"/>
                  </a:lnTo>
                  <a:lnTo>
                    <a:pt x="2499225" y="96811"/>
                  </a:lnTo>
                  <a:lnTo>
                    <a:pt x="2542526" y="111813"/>
                  </a:lnTo>
                  <a:lnTo>
                    <a:pt x="2585345" y="127823"/>
                  </a:lnTo>
                  <a:lnTo>
                    <a:pt x="2627669" y="144826"/>
                  </a:lnTo>
                  <a:lnTo>
                    <a:pt x="2669483" y="162810"/>
                  </a:lnTo>
                  <a:lnTo>
                    <a:pt x="2710773" y="181758"/>
                  </a:lnTo>
                  <a:lnTo>
                    <a:pt x="2751525" y="201658"/>
                  </a:lnTo>
                  <a:lnTo>
                    <a:pt x="2791724" y="222495"/>
                  </a:lnTo>
                  <a:lnTo>
                    <a:pt x="2831357" y="244254"/>
                  </a:lnTo>
                  <a:lnTo>
                    <a:pt x="2870408" y="266922"/>
                  </a:lnTo>
                  <a:lnTo>
                    <a:pt x="2908865" y="290484"/>
                  </a:lnTo>
                  <a:lnTo>
                    <a:pt x="2946712" y="314926"/>
                  </a:lnTo>
                  <a:lnTo>
                    <a:pt x="2983935" y="340234"/>
                  </a:lnTo>
                  <a:lnTo>
                    <a:pt x="3020520" y="366393"/>
                  </a:lnTo>
                  <a:lnTo>
                    <a:pt x="3056453" y="393389"/>
                  </a:lnTo>
                  <a:lnTo>
                    <a:pt x="3091720" y="421209"/>
                  </a:lnTo>
                  <a:lnTo>
                    <a:pt x="3126306" y="449837"/>
                  </a:lnTo>
                  <a:lnTo>
                    <a:pt x="3160197" y="479260"/>
                  </a:lnTo>
                  <a:lnTo>
                    <a:pt x="3193380" y="509463"/>
                  </a:lnTo>
                  <a:lnTo>
                    <a:pt x="3225838" y="540432"/>
                  </a:lnTo>
                  <a:lnTo>
                    <a:pt x="3257559" y="572153"/>
                  </a:lnTo>
                  <a:lnTo>
                    <a:pt x="3288529" y="604611"/>
                  </a:lnTo>
                  <a:lnTo>
                    <a:pt x="3318732" y="637793"/>
                  </a:lnTo>
                  <a:lnTo>
                    <a:pt x="3348155" y="671684"/>
                  </a:lnTo>
                  <a:lnTo>
                    <a:pt x="3376784" y="706270"/>
                  </a:lnTo>
                  <a:lnTo>
                    <a:pt x="3404603" y="741536"/>
                  </a:lnTo>
                  <a:lnTo>
                    <a:pt x="3431600" y="777469"/>
                  </a:lnTo>
                  <a:lnTo>
                    <a:pt x="3457759" y="814054"/>
                  </a:lnTo>
                  <a:lnTo>
                    <a:pt x="3483067" y="851277"/>
                  </a:lnTo>
                  <a:lnTo>
                    <a:pt x="3507510" y="889124"/>
                  </a:lnTo>
                  <a:lnTo>
                    <a:pt x="3531072" y="927580"/>
                  </a:lnTo>
                  <a:lnTo>
                    <a:pt x="3553740" y="966631"/>
                  </a:lnTo>
                  <a:lnTo>
                    <a:pt x="3575500" y="1006263"/>
                  </a:lnTo>
                  <a:lnTo>
                    <a:pt x="3596337" y="1046462"/>
                  </a:lnTo>
                  <a:lnTo>
                    <a:pt x="3616237" y="1087214"/>
                  </a:lnTo>
                  <a:lnTo>
                    <a:pt x="3635186" y="1128504"/>
                  </a:lnTo>
                  <a:lnTo>
                    <a:pt x="3653169" y="1170318"/>
                  </a:lnTo>
                  <a:lnTo>
                    <a:pt x="3670173" y="1212641"/>
                  </a:lnTo>
                  <a:lnTo>
                    <a:pt x="3686183" y="1255461"/>
                  </a:lnTo>
                  <a:lnTo>
                    <a:pt x="3701185" y="1298761"/>
                  </a:lnTo>
                  <a:lnTo>
                    <a:pt x="3715165" y="1342529"/>
                  </a:lnTo>
                  <a:lnTo>
                    <a:pt x="3728108" y="1386749"/>
                  </a:lnTo>
                  <a:lnTo>
                    <a:pt x="3740001" y="1431409"/>
                  </a:lnTo>
                  <a:lnTo>
                    <a:pt x="3750828" y="1476492"/>
                  </a:lnTo>
                  <a:lnTo>
                    <a:pt x="3760576" y="1521986"/>
                  </a:lnTo>
                  <a:lnTo>
                    <a:pt x="3769230" y="1567875"/>
                  </a:lnTo>
                  <a:lnTo>
                    <a:pt x="3776777" y="1614147"/>
                  </a:lnTo>
                  <a:lnTo>
                    <a:pt x="3783202" y="1660785"/>
                  </a:lnTo>
                  <a:lnTo>
                    <a:pt x="3788491" y="1707777"/>
                  </a:lnTo>
                  <a:lnTo>
                    <a:pt x="3792629" y="1755108"/>
                  </a:lnTo>
                  <a:lnTo>
                    <a:pt x="3795602" y="1802764"/>
                  </a:lnTo>
                  <a:lnTo>
                    <a:pt x="3797397" y="1850730"/>
                  </a:lnTo>
                  <a:lnTo>
                    <a:pt x="3797998" y="1898992"/>
                  </a:lnTo>
                  <a:lnTo>
                    <a:pt x="3797397" y="1947255"/>
                  </a:lnTo>
                  <a:lnTo>
                    <a:pt x="3795602" y="1995221"/>
                  </a:lnTo>
                  <a:lnTo>
                    <a:pt x="3792629" y="2042877"/>
                  </a:lnTo>
                  <a:lnTo>
                    <a:pt x="3788491" y="2090208"/>
                  </a:lnTo>
                  <a:lnTo>
                    <a:pt x="3783202" y="2137200"/>
                  </a:lnTo>
                  <a:lnTo>
                    <a:pt x="3776777" y="2183838"/>
                  </a:lnTo>
                  <a:lnTo>
                    <a:pt x="3769230" y="2230110"/>
                  </a:lnTo>
                  <a:lnTo>
                    <a:pt x="3760576" y="2276000"/>
                  </a:lnTo>
                  <a:lnTo>
                    <a:pt x="3750828" y="2321493"/>
                  </a:lnTo>
                  <a:lnTo>
                    <a:pt x="3740001" y="2366577"/>
                  </a:lnTo>
                  <a:lnTo>
                    <a:pt x="3728108" y="2411237"/>
                  </a:lnTo>
                  <a:lnTo>
                    <a:pt x="3715165" y="2455457"/>
                  </a:lnTo>
                  <a:lnTo>
                    <a:pt x="3701185" y="2499225"/>
                  </a:lnTo>
                  <a:lnTo>
                    <a:pt x="3686183" y="2542526"/>
                  </a:lnTo>
                  <a:lnTo>
                    <a:pt x="3670173" y="2585345"/>
                  </a:lnTo>
                  <a:lnTo>
                    <a:pt x="3653169" y="2627669"/>
                  </a:lnTo>
                  <a:lnTo>
                    <a:pt x="3635186" y="2669484"/>
                  </a:lnTo>
                  <a:lnTo>
                    <a:pt x="3616237" y="2710774"/>
                  </a:lnTo>
                  <a:lnTo>
                    <a:pt x="3596337" y="2751526"/>
                  </a:lnTo>
                  <a:lnTo>
                    <a:pt x="3575500" y="2791725"/>
                  </a:lnTo>
                  <a:lnTo>
                    <a:pt x="3553740" y="2831358"/>
                  </a:lnTo>
                  <a:lnTo>
                    <a:pt x="3531072" y="2870409"/>
                  </a:lnTo>
                  <a:lnTo>
                    <a:pt x="3507510" y="2908866"/>
                  </a:lnTo>
                  <a:lnTo>
                    <a:pt x="3483067" y="2946713"/>
                  </a:lnTo>
                  <a:lnTo>
                    <a:pt x="3457759" y="2983936"/>
                  </a:lnTo>
                  <a:lnTo>
                    <a:pt x="3431600" y="3020521"/>
                  </a:lnTo>
                  <a:lnTo>
                    <a:pt x="3404603" y="3056454"/>
                  </a:lnTo>
                  <a:lnTo>
                    <a:pt x="3376784" y="3091721"/>
                  </a:lnTo>
                  <a:lnTo>
                    <a:pt x="3348155" y="3126307"/>
                  </a:lnTo>
                  <a:lnTo>
                    <a:pt x="3318732" y="3160199"/>
                  </a:lnTo>
                  <a:lnTo>
                    <a:pt x="3288529" y="3193381"/>
                  </a:lnTo>
                  <a:lnTo>
                    <a:pt x="3257559" y="3225840"/>
                  </a:lnTo>
                  <a:lnTo>
                    <a:pt x="3225838" y="3257561"/>
                  </a:lnTo>
                  <a:lnTo>
                    <a:pt x="3193380" y="3288530"/>
                  </a:lnTo>
                  <a:lnTo>
                    <a:pt x="3160197" y="3318734"/>
                  </a:lnTo>
                  <a:lnTo>
                    <a:pt x="3126306" y="3348157"/>
                  </a:lnTo>
                  <a:lnTo>
                    <a:pt x="3091720" y="3376785"/>
                  </a:lnTo>
                  <a:lnTo>
                    <a:pt x="3056453" y="3404605"/>
                  </a:lnTo>
                  <a:lnTo>
                    <a:pt x="3020520" y="3431602"/>
                  </a:lnTo>
                  <a:lnTo>
                    <a:pt x="2983935" y="3457761"/>
                  </a:lnTo>
                  <a:lnTo>
                    <a:pt x="2946712" y="3483069"/>
                  </a:lnTo>
                  <a:lnTo>
                    <a:pt x="2908865" y="3507511"/>
                  </a:lnTo>
                  <a:lnTo>
                    <a:pt x="2870408" y="3531074"/>
                  </a:lnTo>
                  <a:lnTo>
                    <a:pt x="2831357" y="3553742"/>
                  </a:lnTo>
                  <a:lnTo>
                    <a:pt x="2791724" y="3575502"/>
                  </a:lnTo>
                  <a:lnTo>
                    <a:pt x="2751525" y="3596339"/>
                  </a:lnTo>
                  <a:lnTo>
                    <a:pt x="2710773" y="3616239"/>
                  </a:lnTo>
                  <a:lnTo>
                    <a:pt x="2669483" y="3635188"/>
                  </a:lnTo>
                  <a:lnTo>
                    <a:pt x="2627669" y="3653171"/>
                  </a:lnTo>
                  <a:lnTo>
                    <a:pt x="2585345" y="3670175"/>
                  </a:lnTo>
                  <a:lnTo>
                    <a:pt x="2542526" y="3686186"/>
                  </a:lnTo>
                  <a:lnTo>
                    <a:pt x="2499225" y="3701188"/>
                  </a:lnTo>
                  <a:lnTo>
                    <a:pt x="2455457" y="3715167"/>
                  </a:lnTo>
                  <a:lnTo>
                    <a:pt x="2411236" y="3728111"/>
                  </a:lnTo>
                  <a:lnTo>
                    <a:pt x="2366577" y="3740003"/>
                  </a:lnTo>
                  <a:lnTo>
                    <a:pt x="2321493" y="3750830"/>
                  </a:lnTo>
                  <a:lnTo>
                    <a:pt x="2275999" y="3760578"/>
                  </a:lnTo>
                  <a:lnTo>
                    <a:pt x="2230110" y="3769233"/>
                  </a:lnTo>
                  <a:lnTo>
                    <a:pt x="2183838" y="3776780"/>
                  </a:lnTo>
                  <a:lnTo>
                    <a:pt x="2137200" y="3783205"/>
                  </a:lnTo>
                  <a:lnTo>
                    <a:pt x="2090208" y="3788493"/>
                  </a:lnTo>
                  <a:lnTo>
                    <a:pt x="2042877" y="3792631"/>
                  </a:lnTo>
                  <a:lnTo>
                    <a:pt x="1995221" y="3795605"/>
                  </a:lnTo>
                  <a:lnTo>
                    <a:pt x="1947255" y="3797399"/>
                  </a:lnTo>
                  <a:lnTo>
                    <a:pt x="1898992" y="3798001"/>
                  </a:lnTo>
                  <a:lnTo>
                    <a:pt x="1850730" y="3797399"/>
                  </a:lnTo>
                  <a:lnTo>
                    <a:pt x="1802764" y="3795605"/>
                  </a:lnTo>
                  <a:lnTo>
                    <a:pt x="1755108" y="3792631"/>
                  </a:lnTo>
                  <a:lnTo>
                    <a:pt x="1707777" y="3788493"/>
                  </a:lnTo>
                  <a:lnTo>
                    <a:pt x="1660785" y="3783205"/>
                  </a:lnTo>
                  <a:lnTo>
                    <a:pt x="1614147" y="3776780"/>
                  </a:lnTo>
                  <a:lnTo>
                    <a:pt x="1567875" y="3769233"/>
                  </a:lnTo>
                  <a:lnTo>
                    <a:pt x="1521986" y="3760578"/>
                  </a:lnTo>
                  <a:lnTo>
                    <a:pt x="1476492" y="3750830"/>
                  </a:lnTo>
                  <a:lnTo>
                    <a:pt x="1431409" y="3740003"/>
                  </a:lnTo>
                  <a:lnTo>
                    <a:pt x="1386749" y="3728111"/>
                  </a:lnTo>
                  <a:lnTo>
                    <a:pt x="1342529" y="3715167"/>
                  </a:lnTo>
                  <a:lnTo>
                    <a:pt x="1298761" y="3701188"/>
                  </a:lnTo>
                  <a:lnTo>
                    <a:pt x="1255461" y="3686186"/>
                  </a:lnTo>
                  <a:lnTo>
                    <a:pt x="1212641" y="3670175"/>
                  </a:lnTo>
                  <a:lnTo>
                    <a:pt x="1170318" y="3653171"/>
                  </a:lnTo>
                  <a:lnTo>
                    <a:pt x="1128504" y="3635188"/>
                  </a:lnTo>
                  <a:lnTo>
                    <a:pt x="1087214" y="3616239"/>
                  </a:lnTo>
                  <a:lnTo>
                    <a:pt x="1046462" y="3596339"/>
                  </a:lnTo>
                  <a:lnTo>
                    <a:pt x="1006263" y="3575502"/>
                  </a:lnTo>
                  <a:lnTo>
                    <a:pt x="966631" y="3553742"/>
                  </a:lnTo>
                  <a:lnTo>
                    <a:pt x="927580" y="3531074"/>
                  </a:lnTo>
                  <a:lnTo>
                    <a:pt x="889124" y="3507511"/>
                  </a:lnTo>
                  <a:lnTo>
                    <a:pt x="851277" y="3483069"/>
                  </a:lnTo>
                  <a:lnTo>
                    <a:pt x="814054" y="3457761"/>
                  </a:lnTo>
                  <a:lnTo>
                    <a:pt x="777469" y="3431602"/>
                  </a:lnTo>
                  <a:lnTo>
                    <a:pt x="741536" y="3404605"/>
                  </a:lnTo>
                  <a:lnTo>
                    <a:pt x="706270" y="3376785"/>
                  </a:lnTo>
                  <a:lnTo>
                    <a:pt x="671684" y="3348157"/>
                  </a:lnTo>
                  <a:lnTo>
                    <a:pt x="637793" y="3318734"/>
                  </a:lnTo>
                  <a:lnTo>
                    <a:pt x="604611" y="3288530"/>
                  </a:lnTo>
                  <a:lnTo>
                    <a:pt x="572153" y="3257561"/>
                  </a:lnTo>
                  <a:lnTo>
                    <a:pt x="540432" y="3225840"/>
                  </a:lnTo>
                  <a:lnTo>
                    <a:pt x="509463" y="3193381"/>
                  </a:lnTo>
                  <a:lnTo>
                    <a:pt x="479260" y="3160199"/>
                  </a:lnTo>
                  <a:lnTo>
                    <a:pt x="449837" y="3126307"/>
                  </a:lnTo>
                  <a:lnTo>
                    <a:pt x="421209" y="3091721"/>
                  </a:lnTo>
                  <a:lnTo>
                    <a:pt x="393389" y="3056454"/>
                  </a:lnTo>
                  <a:lnTo>
                    <a:pt x="366393" y="3020521"/>
                  </a:lnTo>
                  <a:lnTo>
                    <a:pt x="340234" y="2983936"/>
                  </a:lnTo>
                  <a:lnTo>
                    <a:pt x="314926" y="2946713"/>
                  </a:lnTo>
                  <a:lnTo>
                    <a:pt x="290484" y="2908866"/>
                  </a:lnTo>
                  <a:lnTo>
                    <a:pt x="266922" y="2870409"/>
                  </a:lnTo>
                  <a:lnTo>
                    <a:pt x="244254" y="2831358"/>
                  </a:lnTo>
                  <a:lnTo>
                    <a:pt x="222495" y="2791725"/>
                  </a:lnTo>
                  <a:lnTo>
                    <a:pt x="201658" y="2751526"/>
                  </a:lnTo>
                  <a:lnTo>
                    <a:pt x="181758" y="2710774"/>
                  </a:lnTo>
                  <a:lnTo>
                    <a:pt x="162810" y="2669484"/>
                  </a:lnTo>
                  <a:lnTo>
                    <a:pt x="144826" y="2627669"/>
                  </a:lnTo>
                  <a:lnTo>
                    <a:pt x="127823" y="2585345"/>
                  </a:lnTo>
                  <a:lnTo>
                    <a:pt x="111813" y="2542526"/>
                  </a:lnTo>
                  <a:lnTo>
                    <a:pt x="96811" y="2499225"/>
                  </a:lnTo>
                  <a:lnTo>
                    <a:pt x="82831" y="2455457"/>
                  </a:lnTo>
                  <a:lnTo>
                    <a:pt x="69888" y="2411237"/>
                  </a:lnTo>
                  <a:lnTo>
                    <a:pt x="57996" y="2366577"/>
                  </a:lnTo>
                  <a:lnTo>
                    <a:pt x="47169" y="2321493"/>
                  </a:lnTo>
                  <a:lnTo>
                    <a:pt x="37421" y="2276000"/>
                  </a:lnTo>
                  <a:lnTo>
                    <a:pt x="28767" y="2230110"/>
                  </a:lnTo>
                  <a:lnTo>
                    <a:pt x="21220" y="2183838"/>
                  </a:lnTo>
                  <a:lnTo>
                    <a:pt x="14795" y="2137200"/>
                  </a:lnTo>
                  <a:lnTo>
                    <a:pt x="9507" y="2090208"/>
                  </a:lnTo>
                  <a:lnTo>
                    <a:pt x="5369" y="2042877"/>
                  </a:lnTo>
                  <a:lnTo>
                    <a:pt x="2395" y="1995221"/>
                  </a:lnTo>
                  <a:lnTo>
                    <a:pt x="601" y="1947255"/>
                  </a:lnTo>
                  <a:lnTo>
                    <a:pt x="0" y="1898992"/>
                  </a:lnTo>
                  <a:lnTo>
                    <a:pt x="601" y="1850730"/>
                  </a:lnTo>
                  <a:lnTo>
                    <a:pt x="2395" y="1802764"/>
                  </a:lnTo>
                  <a:lnTo>
                    <a:pt x="5369" y="1755108"/>
                  </a:lnTo>
                  <a:lnTo>
                    <a:pt x="9507" y="1707777"/>
                  </a:lnTo>
                  <a:lnTo>
                    <a:pt x="14795" y="1660785"/>
                  </a:lnTo>
                  <a:lnTo>
                    <a:pt x="21220" y="1614147"/>
                  </a:lnTo>
                  <a:lnTo>
                    <a:pt x="28767" y="1567875"/>
                  </a:lnTo>
                  <a:lnTo>
                    <a:pt x="37421" y="1521986"/>
                  </a:lnTo>
                  <a:lnTo>
                    <a:pt x="47169" y="1476492"/>
                  </a:lnTo>
                  <a:lnTo>
                    <a:pt x="57996" y="1431409"/>
                  </a:lnTo>
                  <a:lnTo>
                    <a:pt x="69888" y="1386749"/>
                  </a:lnTo>
                  <a:lnTo>
                    <a:pt x="82831" y="1342529"/>
                  </a:lnTo>
                  <a:lnTo>
                    <a:pt x="96811" y="1298761"/>
                  </a:lnTo>
                  <a:lnTo>
                    <a:pt x="111813" y="1255461"/>
                  </a:lnTo>
                  <a:lnTo>
                    <a:pt x="127823" y="1212641"/>
                  </a:lnTo>
                  <a:lnTo>
                    <a:pt x="144826" y="1170318"/>
                  </a:lnTo>
                  <a:lnTo>
                    <a:pt x="162810" y="1128504"/>
                  </a:lnTo>
                  <a:lnTo>
                    <a:pt x="181758" y="1087214"/>
                  </a:lnTo>
                  <a:lnTo>
                    <a:pt x="201658" y="1046462"/>
                  </a:lnTo>
                  <a:lnTo>
                    <a:pt x="222495" y="1006263"/>
                  </a:lnTo>
                  <a:lnTo>
                    <a:pt x="244254" y="966631"/>
                  </a:lnTo>
                  <a:lnTo>
                    <a:pt x="266922" y="927580"/>
                  </a:lnTo>
                  <a:lnTo>
                    <a:pt x="290484" y="889124"/>
                  </a:lnTo>
                  <a:lnTo>
                    <a:pt x="314926" y="851277"/>
                  </a:lnTo>
                  <a:lnTo>
                    <a:pt x="340234" y="814054"/>
                  </a:lnTo>
                  <a:lnTo>
                    <a:pt x="366393" y="777469"/>
                  </a:lnTo>
                  <a:lnTo>
                    <a:pt x="393389" y="741536"/>
                  </a:lnTo>
                  <a:lnTo>
                    <a:pt x="421209" y="706270"/>
                  </a:lnTo>
                  <a:lnTo>
                    <a:pt x="449837" y="671684"/>
                  </a:lnTo>
                  <a:lnTo>
                    <a:pt x="479260" y="637793"/>
                  </a:lnTo>
                  <a:lnTo>
                    <a:pt x="509463" y="604611"/>
                  </a:lnTo>
                  <a:lnTo>
                    <a:pt x="540432" y="572153"/>
                  </a:lnTo>
                  <a:lnTo>
                    <a:pt x="572153" y="540432"/>
                  </a:lnTo>
                  <a:lnTo>
                    <a:pt x="604611" y="509463"/>
                  </a:lnTo>
                  <a:lnTo>
                    <a:pt x="637793" y="479260"/>
                  </a:lnTo>
                  <a:lnTo>
                    <a:pt x="671684" y="449837"/>
                  </a:lnTo>
                  <a:lnTo>
                    <a:pt x="706270" y="421209"/>
                  </a:lnTo>
                  <a:lnTo>
                    <a:pt x="741536" y="393389"/>
                  </a:lnTo>
                  <a:lnTo>
                    <a:pt x="777469" y="366393"/>
                  </a:lnTo>
                  <a:lnTo>
                    <a:pt x="814054" y="340234"/>
                  </a:lnTo>
                  <a:lnTo>
                    <a:pt x="851277" y="314926"/>
                  </a:lnTo>
                  <a:lnTo>
                    <a:pt x="889124" y="290484"/>
                  </a:lnTo>
                  <a:lnTo>
                    <a:pt x="927580" y="266922"/>
                  </a:lnTo>
                  <a:lnTo>
                    <a:pt x="966631" y="244254"/>
                  </a:lnTo>
                  <a:lnTo>
                    <a:pt x="1006263" y="222495"/>
                  </a:lnTo>
                  <a:lnTo>
                    <a:pt x="1046462" y="201658"/>
                  </a:lnTo>
                  <a:lnTo>
                    <a:pt x="1087214" y="181758"/>
                  </a:lnTo>
                  <a:lnTo>
                    <a:pt x="1128504" y="162810"/>
                  </a:lnTo>
                  <a:lnTo>
                    <a:pt x="1170318" y="144826"/>
                  </a:lnTo>
                  <a:lnTo>
                    <a:pt x="1212641" y="127823"/>
                  </a:lnTo>
                  <a:lnTo>
                    <a:pt x="1255461" y="111813"/>
                  </a:lnTo>
                  <a:lnTo>
                    <a:pt x="1298761" y="96811"/>
                  </a:lnTo>
                  <a:lnTo>
                    <a:pt x="1342529" y="82831"/>
                  </a:lnTo>
                  <a:lnTo>
                    <a:pt x="1386749" y="69888"/>
                  </a:lnTo>
                  <a:lnTo>
                    <a:pt x="1431409" y="57996"/>
                  </a:lnTo>
                  <a:lnTo>
                    <a:pt x="1476492" y="47169"/>
                  </a:lnTo>
                  <a:lnTo>
                    <a:pt x="1521986" y="37421"/>
                  </a:lnTo>
                  <a:lnTo>
                    <a:pt x="1567875" y="28767"/>
                  </a:lnTo>
                  <a:lnTo>
                    <a:pt x="1614147" y="21220"/>
                  </a:lnTo>
                  <a:lnTo>
                    <a:pt x="1660785" y="14795"/>
                  </a:lnTo>
                  <a:lnTo>
                    <a:pt x="1707777" y="9507"/>
                  </a:lnTo>
                  <a:lnTo>
                    <a:pt x="1755108" y="5369"/>
                  </a:lnTo>
                  <a:lnTo>
                    <a:pt x="1802764" y="2395"/>
                  </a:lnTo>
                  <a:lnTo>
                    <a:pt x="1850730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491448" y="694017"/>
            <a:ext cx="577850" cy="133350"/>
            <a:chOff x="1491448" y="694017"/>
            <a:chExt cx="577850" cy="133350"/>
          </a:xfrm>
        </p:grpSpPr>
        <p:sp>
          <p:nvSpPr>
            <p:cNvPr id="6" name="object 6"/>
            <p:cNvSpPr/>
            <p:nvPr/>
          </p:nvSpPr>
          <p:spPr>
            <a:xfrm>
              <a:off x="1491448" y="695769"/>
              <a:ext cx="111125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2779" y="694017"/>
              <a:ext cx="218986" cy="1328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67013" y="695769"/>
              <a:ext cx="201790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494001" y="871956"/>
            <a:ext cx="3797998" cy="6146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98006" y="888060"/>
            <a:ext cx="3824541" cy="15278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18915" y="0"/>
            <a:ext cx="1189355" cy="7776209"/>
          </a:xfrm>
          <a:custGeom>
            <a:avLst/>
            <a:gdLst/>
            <a:ahLst/>
            <a:cxnLst/>
            <a:rect l="l" t="t" r="r" b="b"/>
            <a:pathLst>
              <a:path w="1189354" h="7776209">
                <a:moveTo>
                  <a:pt x="1189088" y="0"/>
                </a:moveTo>
                <a:lnTo>
                  <a:pt x="0" y="0"/>
                </a:lnTo>
                <a:lnTo>
                  <a:pt x="0" y="7776005"/>
                </a:lnTo>
                <a:lnTo>
                  <a:pt x="1189088" y="7776005"/>
                </a:lnTo>
                <a:lnTo>
                  <a:pt x="1189088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189990" cy="7776209"/>
            <a:chOff x="0" y="0"/>
            <a:chExt cx="1189990" cy="7776209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1189990" cy="7776209"/>
            </a:xfrm>
            <a:custGeom>
              <a:avLst/>
              <a:gdLst/>
              <a:ahLst/>
              <a:cxnLst/>
              <a:rect l="l" t="t" r="r" b="b"/>
              <a:pathLst>
                <a:path w="1189990" h="7776209">
                  <a:moveTo>
                    <a:pt x="0" y="7776005"/>
                  </a:moveTo>
                  <a:lnTo>
                    <a:pt x="0" y="0"/>
                  </a:lnTo>
                  <a:lnTo>
                    <a:pt x="1189587" y="0"/>
                  </a:lnTo>
                  <a:lnTo>
                    <a:pt x="1189587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7795" y="6874440"/>
              <a:ext cx="211499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7467" y="6604217"/>
              <a:ext cx="157767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9449" y="6353226"/>
              <a:ext cx="216061" cy="2315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7795" y="6196533"/>
              <a:ext cx="157439" cy="12396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7795" y="6044451"/>
              <a:ext cx="157716" cy="126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8947" y="5872391"/>
              <a:ext cx="206193" cy="13919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64442" y="5790768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7795" y="5611863"/>
              <a:ext cx="211499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7467" y="5341645"/>
              <a:ext cx="157767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0390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1591"/>
                  </a:moveTo>
                  <a:lnTo>
                    <a:pt x="0" y="7091591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1591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0172"/>
                  </a:lnTo>
                  <a:lnTo>
                    <a:pt x="155663" y="5290172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0094238" y="3809822"/>
            <a:ext cx="104775" cy="443865"/>
            <a:chOff x="10094238" y="3809822"/>
            <a:chExt cx="104775" cy="443865"/>
          </a:xfrm>
        </p:grpSpPr>
        <p:sp>
          <p:nvSpPr>
            <p:cNvPr id="25" name="object 25"/>
            <p:cNvSpPr/>
            <p:nvPr/>
          </p:nvSpPr>
          <p:spPr>
            <a:xfrm>
              <a:off x="10094238" y="4169194"/>
              <a:ext cx="104368" cy="84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95609" y="4087457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68" y="0"/>
                  </a:lnTo>
                  <a:lnTo>
                    <a:pt x="93268" y="50634"/>
                  </a:lnTo>
                  <a:lnTo>
                    <a:pt x="54927" y="50634"/>
                  </a:lnTo>
                  <a:lnTo>
                    <a:pt x="54927" y="4089"/>
                  </a:lnTo>
                  <a:lnTo>
                    <a:pt x="46583" y="4089"/>
                  </a:lnTo>
                  <a:lnTo>
                    <a:pt x="46583" y="50634"/>
                  </a:lnTo>
                  <a:lnTo>
                    <a:pt x="8331" y="50634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95609" y="3998950"/>
              <a:ext cx="101612" cy="655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5609" y="3809822"/>
              <a:ext cx="101612" cy="16729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0093844" y="3074505"/>
            <a:ext cx="128270" cy="673735"/>
            <a:chOff x="10093844" y="3074505"/>
            <a:chExt cx="128270" cy="673735"/>
          </a:xfrm>
        </p:grpSpPr>
        <p:sp>
          <p:nvSpPr>
            <p:cNvPr id="30" name="object 30"/>
            <p:cNvSpPr/>
            <p:nvPr/>
          </p:nvSpPr>
          <p:spPr>
            <a:xfrm>
              <a:off x="10093844" y="3165005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14" y="410959"/>
                  </a:lnTo>
                  <a:lnTo>
                    <a:pt x="64414" y="420357"/>
                  </a:lnTo>
                  <a:lnTo>
                    <a:pt x="64414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14" y="420357"/>
                  </a:lnTo>
                  <a:lnTo>
                    <a:pt x="64414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14" y="217881"/>
                  </a:lnTo>
                  <a:lnTo>
                    <a:pt x="64414" y="227266"/>
                  </a:lnTo>
                  <a:lnTo>
                    <a:pt x="64414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14" y="227266"/>
                  </a:lnTo>
                  <a:lnTo>
                    <a:pt x="64414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62" y="340029"/>
                  </a:moveTo>
                  <a:lnTo>
                    <a:pt x="102196" y="325094"/>
                  </a:lnTo>
                  <a:lnTo>
                    <a:pt x="95173" y="313055"/>
                  </a:lnTo>
                  <a:lnTo>
                    <a:pt x="84658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71"/>
                  </a:lnTo>
                  <a:lnTo>
                    <a:pt x="94170" y="328879"/>
                  </a:lnTo>
                  <a:lnTo>
                    <a:pt x="96037" y="340029"/>
                  </a:lnTo>
                  <a:lnTo>
                    <a:pt x="93205" y="353618"/>
                  </a:lnTo>
                  <a:lnTo>
                    <a:pt x="84886" y="364718"/>
                  </a:lnTo>
                  <a:lnTo>
                    <a:pt x="71272" y="372211"/>
                  </a:lnTo>
                  <a:lnTo>
                    <a:pt x="52565" y="374954"/>
                  </a:lnTo>
                  <a:lnTo>
                    <a:pt x="33909" y="372211"/>
                  </a:lnTo>
                  <a:lnTo>
                    <a:pt x="20294" y="364718"/>
                  </a:lnTo>
                  <a:lnTo>
                    <a:pt x="11950" y="353618"/>
                  </a:lnTo>
                  <a:lnTo>
                    <a:pt x="9118" y="340029"/>
                  </a:lnTo>
                  <a:lnTo>
                    <a:pt x="10972" y="328879"/>
                  </a:lnTo>
                  <a:lnTo>
                    <a:pt x="16103" y="319671"/>
                  </a:lnTo>
                  <a:lnTo>
                    <a:pt x="23837" y="312902"/>
                  </a:lnTo>
                  <a:lnTo>
                    <a:pt x="33515" y="309105"/>
                  </a:lnTo>
                  <a:lnTo>
                    <a:pt x="33515" y="299796"/>
                  </a:lnTo>
                  <a:lnTo>
                    <a:pt x="20447" y="304457"/>
                  </a:lnTo>
                  <a:lnTo>
                    <a:pt x="9944" y="313055"/>
                  </a:lnTo>
                  <a:lnTo>
                    <a:pt x="2933" y="325094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589"/>
                  </a:lnTo>
                  <a:lnTo>
                    <a:pt x="30988" y="380657"/>
                  </a:lnTo>
                  <a:lnTo>
                    <a:pt x="52565" y="383908"/>
                  </a:lnTo>
                  <a:lnTo>
                    <a:pt x="74129" y="380657"/>
                  </a:lnTo>
                  <a:lnTo>
                    <a:pt x="90589" y="371589"/>
                  </a:lnTo>
                  <a:lnTo>
                    <a:pt x="101079" y="357708"/>
                  </a:lnTo>
                  <a:lnTo>
                    <a:pt x="104762" y="340029"/>
                  </a:lnTo>
                  <a:close/>
                </a:path>
                <a:path w="128270" h="583564">
                  <a:moveTo>
                    <a:pt x="104762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65" y="57899"/>
                  </a:lnTo>
                  <a:lnTo>
                    <a:pt x="84505" y="68961"/>
                  </a:lnTo>
                  <a:lnTo>
                    <a:pt x="70840" y="76250"/>
                  </a:lnTo>
                  <a:lnTo>
                    <a:pt x="52565" y="78879"/>
                  </a:lnTo>
                  <a:lnTo>
                    <a:pt x="34213" y="76225"/>
                  </a:lnTo>
                  <a:lnTo>
                    <a:pt x="20574" y="68897"/>
                  </a:lnTo>
                  <a:lnTo>
                    <a:pt x="12052" y="57823"/>
                  </a:lnTo>
                  <a:lnTo>
                    <a:pt x="9118" y="43954"/>
                  </a:lnTo>
                  <a:lnTo>
                    <a:pt x="12065" y="30048"/>
                  </a:lnTo>
                  <a:lnTo>
                    <a:pt x="20612" y="18973"/>
                  </a:lnTo>
                  <a:lnTo>
                    <a:pt x="34239" y="11671"/>
                  </a:lnTo>
                  <a:lnTo>
                    <a:pt x="52565" y="9029"/>
                  </a:lnTo>
                  <a:lnTo>
                    <a:pt x="70916" y="11671"/>
                  </a:lnTo>
                  <a:lnTo>
                    <a:pt x="84556" y="18986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589" y="12344"/>
                  </a:lnTo>
                  <a:lnTo>
                    <a:pt x="84594" y="9029"/>
                  </a:lnTo>
                  <a:lnTo>
                    <a:pt x="74129" y="3263"/>
                  </a:lnTo>
                  <a:lnTo>
                    <a:pt x="52565" y="0"/>
                  </a:lnTo>
                  <a:lnTo>
                    <a:pt x="30988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65" y="87845"/>
                  </a:lnTo>
                  <a:lnTo>
                    <a:pt x="74129" y="84594"/>
                  </a:lnTo>
                  <a:lnTo>
                    <a:pt x="84505" y="78879"/>
                  </a:lnTo>
                  <a:lnTo>
                    <a:pt x="90589" y="75526"/>
                  </a:lnTo>
                  <a:lnTo>
                    <a:pt x="101066" y="61633"/>
                  </a:lnTo>
                  <a:lnTo>
                    <a:pt x="104762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30" y="533552"/>
                  </a:lnTo>
                  <a:lnTo>
                    <a:pt x="94030" y="531266"/>
                  </a:lnTo>
                  <a:lnTo>
                    <a:pt x="91135" y="516039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56" y="573836"/>
                  </a:lnTo>
                  <a:lnTo>
                    <a:pt x="41490" y="571982"/>
                  </a:lnTo>
                  <a:lnTo>
                    <a:pt x="31470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63" y="504634"/>
                  </a:lnTo>
                  <a:lnTo>
                    <a:pt x="54102" y="502754"/>
                  </a:lnTo>
                  <a:lnTo>
                    <a:pt x="66903" y="504596"/>
                  </a:lnTo>
                  <a:lnTo>
                    <a:pt x="76885" y="510082"/>
                  </a:lnTo>
                  <a:lnTo>
                    <a:pt x="83375" y="519049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22" y="502754"/>
                  </a:lnTo>
                  <a:lnTo>
                    <a:pt x="70370" y="496290"/>
                  </a:lnTo>
                  <a:lnTo>
                    <a:pt x="54102" y="493458"/>
                  </a:lnTo>
                  <a:lnTo>
                    <a:pt x="37858" y="496290"/>
                  </a:lnTo>
                  <a:lnTo>
                    <a:pt x="25285" y="504126"/>
                  </a:lnTo>
                  <a:lnTo>
                    <a:pt x="17145" y="516115"/>
                  </a:lnTo>
                  <a:lnTo>
                    <a:pt x="14274" y="531266"/>
                  </a:lnTo>
                  <a:lnTo>
                    <a:pt x="14262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62" y="542823"/>
                  </a:lnTo>
                  <a:lnTo>
                    <a:pt x="14262" y="545223"/>
                  </a:lnTo>
                  <a:lnTo>
                    <a:pt x="17170" y="560489"/>
                  </a:lnTo>
                  <a:lnTo>
                    <a:pt x="25349" y="572465"/>
                  </a:lnTo>
                  <a:lnTo>
                    <a:pt x="37947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80835" y="573836"/>
                  </a:lnTo>
                  <a:lnTo>
                    <a:pt x="83007" y="572490"/>
                  </a:lnTo>
                  <a:lnTo>
                    <a:pt x="91135" y="560476"/>
                  </a:lnTo>
                  <a:lnTo>
                    <a:pt x="94005" y="545223"/>
                  </a:lnTo>
                  <a:lnTo>
                    <a:pt x="94030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89"/>
                  </a:lnTo>
                  <a:lnTo>
                    <a:pt x="95034" y="103289"/>
                  </a:lnTo>
                  <a:lnTo>
                    <a:pt x="95034" y="115189"/>
                  </a:lnTo>
                  <a:lnTo>
                    <a:pt x="95034" y="124002"/>
                  </a:lnTo>
                  <a:lnTo>
                    <a:pt x="95034" y="178282"/>
                  </a:lnTo>
                  <a:lnTo>
                    <a:pt x="86182" y="173697"/>
                  </a:lnTo>
                  <a:lnTo>
                    <a:pt x="75234" y="170205"/>
                  </a:lnTo>
                  <a:lnTo>
                    <a:pt x="61887" y="167792"/>
                  </a:lnTo>
                  <a:lnTo>
                    <a:pt x="45885" y="166433"/>
                  </a:lnTo>
                  <a:lnTo>
                    <a:pt x="10096" y="164846"/>
                  </a:lnTo>
                  <a:lnTo>
                    <a:pt x="10096" y="124002"/>
                  </a:lnTo>
                  <a:lnTo>
                    <a:pt x="95034" y="124002"/>
                  </a:lnTo>
                  <a:lnTo>
                    <a:pt x="95034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85" y="175323"/>
                  </a:lnTo>
                  <a:lnTo>
                    <a:pt x="64617" y="177063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34" y="189407"/>
                  </a:lnTo>
                  <a:lnTo>
                    <a:pt x="95034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95609" y="3074505"/>
              <a:ext cx="101612" cy="680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0015815" y="2889072"/>
            <a:ext cx="110744" cy="1111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15815" y="897814"/>
            <a:ext cx="110744" cy="11136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10009973" y="2370188"/>
            <a:ext cx="189865" cy="481965"/>
            <a:chOff x="10009973" y="2370188"/>
            <a:chExt cx="189865" cy="481965"/>
          </a:xfrm>
        </p:grpSpPr>
        <p:sp>
          <p:nvSpPr>
            <p:cNvPr id="35" name="object 35"/>
            <p:cNvSpPr/>
            <p:nvPr/>
          </p:nvSpPr>
          <p:spPr>
            <a:xfrm>
              <a:off x="10012475" y="2721978"/>
              <a:ext cx="184746" cy="12979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09973" y="2370188"/>
              <a:ext cx="189788" cy="31922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0009973" y="1037882"/>
            <a:ext cx="189865" cy="1229360"/>
            <a:chOff x="10009973" y="1037882"/>
            <a:chExt cx="189865" cy="1229360"/>
          </a:xfrm>
        </p:grpSpPr>
        <p:sp>
          <p:nvSpPr>
            <p:cNvPr id="38" name="object 38"/>
            <p:cNvSpPr/>
            <p:nvPr/>
          </p:nvSpPr>
          <p:spPr>
            <a:xfrm>
              <a:off x="10012475" y="212318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1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5570"/>
                  </a:lnTo>
                  <a:lnTo>
                    <a:pt x="0" y="143510"/>
                  </a:lnTo>
                  <a:lnTo>
                    <a:pt x="184746" y="143510"/>
                  </a:lnTo>
                  <a:lnTo>
                    <a:pt x="184746" y="115570"/>
                  </a:lnTo>
                  <a:lnTo>
                    <a:pt x="23825" y="115570"/>
                  </a:lnTo>
                  <a:lnTo>
                    <a:pt x="23825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12475" y="1951469"/>
              <a:ext cx="184746" cy="12979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09973" y="1758442"/>
              <a:ext cx="189788" cy="16640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12475" y="1406474"/>
              <a:ext cx="184746" cy="31733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12475" y="123164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46" y="148590"/>
                  </a:lnTo>
                  <a:lnTo>
                    <a:pt x="184746" y="120650"/>
                  </a:lnTo>
                  <a:lnTo>
                    <a:pt x="104178" y="120650"/>
                  </a:lnTo>
                  <a:lnTo>
                    <a:pt x="104178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09973" y="1037882"/>
              <a:ext cx="189788" cy="15938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10011116" y="0"/>
            <a:ext cx="12700" cy="823594"/>
          </a:xfrm>
          <a:custGeom>
            <a:avLst/>
            <a:gdLst/>
            <a:ahLst/>
            <a:cxnLst/>
            <a:rect l="l" t="t" r="r" b="b"/>
            <a:pathLst>
              <a:path w="12700" h="823594">
                <a:moveTo>
                  <a:pt x="0" y="823074"/>
                </a:moveTo>
                <a:lnTo>
                  <a:pt x="12701" y="823074"/>
                </a:lnTo>
                <a:lnTo>
                  <a:pt x="12701" y="0"/>
                </a:lnTo>
                <a:lnTo>
                  <a:pt x="0" y="0"/>
                </a:lnTo>
                <a:lnTo>
                  <a:pt x="0" y="823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190415" y="4353814"/>
            <a:ext cx="0" cy="2660015"/>
          </a:xfrm>
          <a:custGeom>
            <a:avLst/>
            <a:gdLst/>
            <a:ahLst/>
            <a:cxnLst/>
            <a:rect l="l" t="t" r="r" b="b"/>
            <a:pathLst>
              <a:path h="2660015">
                <a:moveTo>
                  <a:pt x="0" y="2659557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6369" y="7087629"/>
            <a:ext cx="168275" cy="152400"/>
            <a:chOff x="10126369" y="7087629"/>
            <a:chExt cx="168275" cy="152400"/>
          </a:xfrm>
        </p:grpSpPr>
        <p:sp>
          <p:nvSpPr>
            <p:cNvPr id="47" name="object 47"/>
            <p:cNvSpPr/>
            <p:nvPr/>
          </p:nvSpPr>
          <p:spPr>
            <a:xfrm>
              <a:off x="10126369" y="7087629"/>
              <a:ext cx="70104" cy="14979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221009" y="7087629"/>
              <a:ext cx="73253" cy="15182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2502" y="699148"/>
            <a:ext cx="454659" cy="130175"/>
            <a:chOff x="1492502" y="699148"/>
            <a:chExt cx="454659" cy="130175"/>
          </a:xfrm>
        </p:grpSpPr>
        <p:sp>
          <p:nvSpPr>
            <p:cNvPr id="3" name="object 3"/>
            <p:cNvSpPr/>
            <p:nvPr/>
          </p:nvSpPr>
          <p:spPr>
            <a:xfrm>
              <a:off x="1492502" y="699148"/>
              <a:ext cx="89928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8161" y="699148"/>
              <a:ext cx="102552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2006" y="699148"/>
              <a:ext cx="204838" cy="1299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966022" y="697395"/>
            <a:ext cx="469900" cy="133350"/>
            <a:chOff x="1966022" y="697395"/>
            <a:chExt cx="469900" cy="133350"/>
          </a:xfrm>
        </p:grpSpPr>
        <p:sp>
          <p:nvSpPr>
            <p:cNvPr id="7" name="object 7"/>
            <p:cNvSpPr/>
            <p:nvPr/>
          </p:nvSpPr>
          <p:spPr>
            <a:xfrm>
              <a:off x="2106420" y="699148"/>
              <a:ext cx="87655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66022" y="697395"/>
              <a:ext cx="114134" cy="1328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19311" y="699148"/>
              <a:ext cx="102565" cy="1293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42818" y="699148"/>
              <a:ext cx="92697" cy="1293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594286" y="3217851"/>
            <a:ext cx="3808095" cy="3808095"/>
            <a:chOff x="5594286" y="3217851"/>
            <a:chExt cx="3808095" cy="3808095"/>
          </a:xfrm>
        </p:grpSpPr>
        <p:sp>
          <p:nvSpPr>
            <p:cNvPr id="12" name="object 12"/>
            <p:cNvSpPr/>
            <p:nvPr/>
          </p:nvSpPr>
          <p:spPr>
            <a:xfrm>
              <a:off x="5599047" y="3223325"/>
              <a:ext cx="3220224" cy="318068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9047" y="3222612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4" y="2395"/>
                  </a:lnTo>
                  <a:lnTo>
                    <a:pt x="2042889" y="5369"/>
                  </a:lnTo>
                  <a:lnTo>
                    <a:pt x="2090220" y="9507"/>
                  </a:lnTo>
                  <a:lnTo>
                    <a:pt x="2137212" y="14795"/>
                  </a:lnTo>
                  <a:lnTo>
                    <a:pt x="2183851" y="21220"/>
                  </a:lnTo>
                  <a:lnTo>
                    <a:pt x="2230122" y="28767"/>
                  </a:lnTo>
                  <a:lnTo>
                    <a:pt x="2276012" y="37422"/>
                  </a:lnTo>
                  <a:lnTo>
                    <a:pt x="2321505" y="47170"/>
                  </a:lnTo>
                  <a:lnTo>
                    <a:pt x="2366589" y="57997"/>
                  </a:lnTo>
                  <a:lnTo>
                    <a:pt x="2411248" y="69889"/>
                  </a:lnTo>
                  <a:lnTo>
                    <a:pt x="2455469" y="82832"/>
                  </a:lnTo>
                  <a:lnTo>
                    <a:pt x="2499236" y="96812"/>
                  </a:lnTo>
                  <a:lnTo>
                    <a:pt x="2542537" y="111814"/>
                  </a:lnTo>
                  <a:lnTo>
                    <a:pt x="2585356" y="127824"/>
                  </a:lnTo>
                  <a:lnTo>
                    <a:pt x="2627680" y="144828"/>
                  </a:lnTo>
                  <a:lnTo>
                    <a:pt x="2669494" y="162812"/>
                  </a:lnTo>
                  <a:lnTo>
                    <a:pt x="2710784" y="181761"/>
                  </a:lnTo>
                  <a:lnTo>
                    <a:pt x="2751535" y="201661"/>
                  </a:lnTo>
                  <a:lnTo>
                    <a:pt x="2791734" y="222498"/>
                  </a:lnTo>
                  <a:lnTo>
                    <a:pt x="2831366" y="244258"/>
                  </a:lnTo>
                  <a:lnTo>
                    <a:pt x="2870418" y="266926"/>
                  </a:lnTo>
                  <a:lnTo>
                    <a:pt x="2908874" y="290488"/>
                  </a:lnTo>
                  <a:lnTo>
                    <a:pt x="2946721" y="314930"/>
                  </a:lnTo>
                  <a:lnTo>
                    <a:pt x="2983943" y="340238"/>
                  </a:lnTo>
                  <a:lnTo>
                    <a:pt x="3020528" y="366398"/>
                  </a:lnTo>
                  <a:lnTo>
                    <a:pt x="3056461" y="393394"/>
                  </a:lnTo>
                  <a:lnTo>
                    <a:pt x="3091728" y="421214"/>
                  </a:lnTo>
                  <a:lnTo>
                    <a:pt x="3126314" y="449842"/>
                  </a:lnTo>
                  <a:lnTo>
                    <a:pt x="3160205" y="479265"/>
                  </a:lnTo>
                  <a:lnTo>
                    <a:pt x="3193386" y="509469"/>
                  </a:lnTo>
                  <a:lnTo>
                    <a:pt x="3225845" y="540438"/>
                  </a:lnTo>
                  <a:lnTo>
                    <a:pt x="3257566" y="572159"/>
                  </a:lnTo>
                  <a:lnTo>
                    <a:pt x="3288535" y="604618"/>
                  </a:lnTo>
                  <a:lnTo>
                    <a:pt x="3318738" y="637800"/>
                  </a:lnTo>
                  <a:lnTo>
                    <a:pt x="3348160" y="671691"/>
                  </a:lnTo>
                  <a:lnTo>
                    <a:pt x="3376789" y="706277"/>
                  </a:lnTo>
                  <a:lnTo>
                    <a:pt x="3404608" y="741544"/>
                  </a:lnTo>
                  <a:lnTo>
                    <a:pt x="3431604" y="777477"/>
                  </a:lnTo>
                  <a:lnTo>
                    <a:pt x="3457764" y="814063"/>
                  </a:lnTo>
                  <a:lnTo>
                    <a:pt x="3483071" y="851286"/>
                  </a:lnTo>
                  <a:lnTo>
                    <a:pt x="3507513" y="889133"/>
                  </a:lnTo>
                  <a:lnTo>
                    <a:pt x="3531075" y="927589"/>
                  </a:lnTo>
                  <a:lnTo>
                    <a:pt x="3553743" y="966641"/>
                  </a:lnTo>
                  <a:lnTo>
                    <a:pt x="3575503" y="1006273"/>
                  </a:lnTo>
                  <a:lnTo>
                    <a:pt x="3596339" y="1046472"/>
                  </a:lnTo>
                  <a:lnTo>
                    <a:pt x="3616239" y="1087224"/>
                  </a:lnTo>
                  <a:lnTo>
                    <a:pt x="3635188" y="1128514"/>
                  </a:lnTo>
                  <a:lnTo>
                    <a:pt x="3653171" y="1170328"/>
                  </a:lnTo>
                  <a:lnTo>
                    <a:pt x="3670175" y="1212652"/>
                  </a:lnTo>
                  <a:lnTo>
                    <a:pt x="3686185" y="1255472"/>
                  </a:lnTo>
                  <a:lnTo>
                    <a:pt x="3701187" y="1298773"/>
                  </a:lnTo>
                  <a:lnTo>
                    <a:pt x="3715166" y="1342540"/>
                  </a:lnTo>
                  <a:lnTo>
                    <a:pt x="3728109" y="1386761"/>
                  </a:lnTo>
                  <a:lnTo>
                    <a:pt x="3740001" y="1431421"/>
                  </a:lnTo>
                  <a:lnTo>
                    <a:pt x="3750829" y="1476504"/>
                  </a:lnTo>
                  <a:lnTo>
                    <a:pt x="3760576" y="1521998"/>
                  </a:lnTo>
                  <a:lnTo>
                    <a:pt x="3769231" y="1567888"/>
                  </a:lnTo>
                  <a:lnTo>
                    <a:pt x="3776778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8" y="2183851"/>
                  </a:lnTo>
                  <a:lnTo>
                    <a:pt x="3769231" y="2230122"/>
                  </a:lnTo>
                  <a:lnTo>
                    <a:pt x="3760576" y="2276012"/>
                  </a:lnTo>
                  <a:lnTo>
                    <a:pt x="3750829" y="2321506"/>
                  </a:lnTo>
                  <a:lnTo>
                    <a:pt x="3740001" y="2366590"/>
                  </a:lnTo>
                  <a:lnTo>
                    <a:pt x="3728109" y="2411249"/>
                  </a:lnTo>
                  <a:lnTo>
                    <a:pt x="3715166" y="2455470"/>
                  </a:lnTo>
                  <a:lnTo>
                    <a:pt x="3701187" y="2499238"/>
                  </a:lnTo>
                  <a:lnTo>
                    <a:pt x="3686185" y="2542539"/>
                  </a:lnTo>
                  <a:lnTo>
                    <a:pt x="3670175" y="2585358"/>
                  </a:lnTo>
                  <a:lnTo>
                    <a:pt x="3653171" y="2627682"/>
                  </a:lnTo>
                  <a:lnTo>
                    <a:pt x="3635188" y="2669496"/>
                  </a:lnTo>
                  <a:lnTo>
                    <a:pt x="3616239" y="2710786"/>
                  </a:lnTo>
                  <a:lnTo>
                    <a:pt x="3596339" y="2751538"/>
                  </a:lnTo>
                  <a:lnTo>
                    <a:pt x="3575503" y="2791737"/>
                  </a:lnTo>
                  <a:lnTo>
                    <a:pt x="3553743" y="2831370"/>
                  </a:lnTo>
                  <a:lnTo>
                    <a:pt x="3531075" y="2870421"/>
                  </a:lnTo>
                  <a:lnTo>
                    <a:pt x="3507513" y="2908878"/>
                  </a:lnTo>
                  <a:lnTo>
                    <a:pt x="3483071" y="2946725"/>
                  </a:lnTo>
                  <a:lnTo>
                    <a:pt x="3457764" y="2983948"/>
                  </a:lnTo>
                  <a:lnTo>
                    <a:pt x="3431604" y="3020533"/>
                  </a:lnTo>
                  <a:lnTo>
                    <a:pt x="3404608" y="3056467"/>
                  </a:lnTo>
                  <a:lnTo>
                    <a:pt x="3376789" y="3091733"/>
                  </a:lnTo>
                  <a:lnTo>
                    <a:pt x="3348160" y="3126319"/>
                  </a:lnTo>
                  <a:lnTo>
                    <a:pt x="3318738" y="3160211"/>
                  </a:lnTo>
                  <a:lnTo>
                    <a:pt x="3288535" y="3193393"/>
                  </a:lnTo>
                  <a:lnTo>
                    <a:pt x="3257566" y="3225852"/>
                  </a:lnTo>
                  <a:lnTo>
                    <a:pt x="3225845" y="3257573"/>
                  </a:lnTo>
                  <a:lnTo>
                    <a:pt x="3193386" y="3288542"/>
                  </a:lnTo>
                  <a:lnTo>
                    <a:pt x="3160205" y="3318746"/>
                  </a:lnTo>
                  <a:lnTo>
                    <a:pt x="3126314" y="3348169"/>
                  </a:lnTo>
                  <a:lnTo>
                    <a:pt x="3091728" y="3376797"/>
                  </a:lnTo>
                  <a:lnTo>
                    <a:pt x="3056461" y="3404617"/>
                  </a:lnTo>
                  <a:lnTo>
                    <a:pt x="3020528" y="3431613"/>
                  </a:lnTo>
                  <a:lnTo>
                    <a:pt x="2983943" y="3457773"/>
                  </a:lnTo>
                  <a:lnTo>
                    <a:pt x="2946721" y="3483081"/>
                  </a:lnTo>
                  <a:lnTo>
                    <a:pt x="2908874" y="3507523"/>
                  </a:lnTo>
                  <a:lnTo>
                    <a:pt x="2870418" y="3531086"/>
                  </a:lnTo>
                  <a:lnTo>
                    <a:pt x="2831366" y="3553754"/>
                  </a:lnTo>
                  <a:lnTo>
                    <a:pt x="2791734" y="3575513"/>
                  </a:lnTo>
                  <a:lnTo>
                    <a:pt x="2751535" y="3596350"/>
                  </a:lnTo>
                  <a:lnTo>
                    <a:pt x="2710784" y="3616250"/>
                  </a:lnTo>
                  <a:lnTo>
                    <a:pt x="2669494" y="3635199"/>
                  </a:lnTo>
                  <a:lnTo>
                    <a:pt x="2627680" y="3653183"/>
                  </a:lnTo>
                  <a:lnTo>
                    <a:pt x="2585356" y="3670187"/>
                  </a:lnTo>
                  <a:lnTo>
                    <a:pt x="2542537" y="3686197"/>
                  </a:lnTo>
                  <a:lnTo>
                    <a:pt x="2499236" y="3701199"/>
                  </a:lnTo>
                  <a:lnTo>
                    <a:pt x="2455469" y="3715179"/>
                  </a:lnTo>
                  <a:lnTo>
                    <a:pt x="2411248" y="3728122"/>
                  </a:lnTo>
                  <a:lnTo>
                    <a:pt x="2366589" y="3740014"/>
                  </a:lnTo>
                  <a:lnTo>
                    <a:pt x="2321505" y="3750842"/>
                  </a:lnTo>
                  <a:lnTo>
                    <a:pt x="2276012" y="3760590"/>
                  </a:lnTo>
                  <a:lnTo>
                    <a:pt x="2230122" y="3769244"/>
                  </a:lnTo>
                  <a:lnTo>
                    <a:pt x="2183851" y="3776791"/>
                  </a:lnTo>
                  <a:lnTo>
                    <a:pt x="2137212" y="3783216"/>
                  </a:lnTo>
                  <a:lnTo>
                    <a:pt x="2090220" y="3788505"/>
                  </a:lnTo>
                  <a:lnTo>
                    <a:pt x="2042889" y="3792643"/>
                  </a:lnTo>
                  <a:lnTo>
                    <a:pt x="1995234" y="3795616"/>
                  </a:lnTo>
                  <a:lnTo>
                    <a:pt x="1947267" y="3797411"/>
                  </a:lnTo>
                  <a:lnTo>
                    <a:pt x="1899005" y="3798012"/>
                  </a:lnTo>
                  <a:lnTo>
                    <a:pt x="1850743" y="3797411"/>
                  </a:lnTo>
                  <a:lnTo>
                    <a:pt x="1802777" y="3795616"/>
                  </a:lnTo>
                  <a:lnTo>
                    <a:pt x="1755121" y="3792643"/>
                  </a:lnTo>
                  <a:lnTo>
                    <a:pt x="1707790" y="3788505"/>
                  </a:lnTo>
                  <a:lnTo>
                    <a:pt x="1660798" y="3783216"/>
                  </a:lnTo>
                  <a:lnTo>
                    <a:pt x="1614159" y="3776791"/>
                  </a:lnTo>
                  <a:lnTo>
                    <a:pt x="1567888" y="3769244"/>
                  </a:lnTo>
                  <a:lnTo>
                    <a:pt x="1521998" y="3760590"/>
                  </a:lnTo>
                  <a:lnTo>
                    <a:pt x="1476504" y="3750842"/>
                  </a:lnTo>
                  <a:lnTo>
                    <a:pt x="1431421" y="3740014"/>
                  </a:lnTo>
                  <a:lnTo>
                    <a:pt x="1386761" y="3728122"/>
                  </a:lnTo>
                  <a:lnTo>
                    <a:pt x="1342540" y="3715179"/>
                  </a:lnTo>
                  <a:lnTo>
                    <a:pt x="1298773" y="3701199"/>
                  </a:lnTo>
                  <a:lnTo>
                    <a:pt x="1255472" y="3686197"/>
                  </a:lnTo>
                  <a:lnTo>
                    <a:pt x="1212652" y="3670187"/>
                  </a:lnTo>
                  <a:lnTo>
                    <a:pt x="1170328" y="3653183"/>
                  </a:lnTo>
                  <a:lnTo>
                    <a:pt x="1128514" y="3635199"/>
                  </a:lnTo>
                  <a:lnTo>
                    <a:pt x="1087224" y="3616250"/>
                  </a:lnTo>
                  <a:lnTo>
                    <a:pt x="1046472" y="3596350"/>
                  </a:lnTo>
                  <a:lnTo>
                    <a:pt x="1006273" y="3575513"/>
                  </a:lnTo>
                  <a:lnTo>
                    <a:pt x="966641" y="3553754"/>
                  </a:lnTo>
                  <a:lnTo>
                    <a:pt x="927589" y="3531086"/>
                  </a:lnTo>
                  <a:lnTo>
                    <a:pt x="889133" y="3507523"/>
                  </a:lnTo>
                  <a:lnTo>
                    <a:pt x="851286" y="3483081"/>
                  </a:lnTo>
                  <a:lnTo>
                    <a:pt x="814063" y="3457773"/>
                  </a:lnTo>
                  <a:lnTo>
                    <a:pt x="777477" y="3431613"/>
                  </a:lnTo>
                  <a:lnTo>
                    <a:pt x="741544" y="3404617"/>
                  </a:lnTo>
                  <a:lnTo>
                    <a:pt x="706277" y="3376797"/>
                  </a:lnTo>
                  <a:lnTo>
                    <a:pt x="671691" y="3348169"/>
                  </a:lnTo>
                  <a:lnTo>
                    <a:pt x="637800" y="3318746"/>
                  </a:lnTo>
                  <a:lnTo>
                    <a:pt x="604618" y="3288542"/>
                  </a:lnTo>
                  <a:lnTo>
                    <a:pt x="572159" y="3257573"/>
                  </a:lnTo>
                  <a:lnTo>
                    <a:pt x="540438" y="3225852"/>
                  </a:lnTo>
                  <a:lnTo>
                    <a:pt x="509469" y="3193393"/>
                  </a:lnTo>
                  <a:lnTo>
                    <a:pt x="479265" y="3160211"/>
                  </a:lnTo>
                  <a:lnTo>
                    <a:pt x="449842" y="3126319"/>
                  </a:lnTo>
                  <a:lnTo>
                    <a:pt x="421214" y="3091733"/>
                  </a:lnTo>
                  <a:lnTo>
                    <a:pt x="393394" y="3056467"/>
                  </a:lnTo>
                  <a:lnTo>
                    <a:pt x="366398" y="3020533"/>
                  </a:lnTo>
                  <a:lnTo>
                    <a:pt x="340238" y="2983948"/>
                  </a:lnTo>
                  <a:lnTo>
                    <a:pt x="314930" y="2946725"/>
                  </a:lnTo>
                  <a:lnTo>
                    <a:pt x="290488" y="2908878"/>
                  </a:lnTo>
                  <a:lnTo>
                    <a:pt x="266926" y="2870421"/>
                  </a:lnTo>
                  <a:lnTo>
                    <a:pt x="244258" y="2831370"/>
                  </a:lnTo>
                  <a:lnTo>
                    <a:pt x="222498" y="2791737"/>
                  </a:lnTo>
                  <a:lnTo>
                    <a:pt x="201661" y="2751538"/>
                  </a:lnTo>
                  <a:lnTo>
                    <a:pt x="181761" y="2710786"/>
                  </a:lnTo>
                  <a:lnTo>
                    <a:pt x="162812" y="2669496"/>
                  </a:lnTo>
                  <a:lnTo>
                    <a:pt x="144828" y="2627682"/>
                  </a:lnTo>
                  <a:lnTo>
                    <a:pt x="127824" y="2585358"/>
                  </a:lnTo>
                  <a:lnTo>
                    <a:pt x="111814" y="2542539"/>
                  </a:lnTo>
                  <a:lnTo>
                    <a:pt x="96812" y="2499238"/>
                  </a:lnTo>
                  <a:lnTo>
                    <a:pt x="82832" y="2455470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5587198" y="900963"/>
            <a:ext cx="3815676" cy="15149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94001" y="900963"/>
            <a:ext cx="3804780" cy="61173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9722128" y="0"/>
            <a:ext cx="1186180" cy="7776209"/>
            <a:chOff x="9722128" y="0"/>
            <a:chExt cx="1186180" cy="7776209"/>
          </a:xfrm>
        </p:grpSpPr>
        <p:sp>
          <p:nvSpPr>
            <p:cNvPr id="17" name="object 17"/>
            <p:cNvSpPr/>
            <p:nvPr/>
          </p:nvSpPr>
          <p:spPr>
            <a:xfrm>
              <a:off x="9722128" y="0"/>
              <a:ext cx="1186180" cy="7776209"/>
            </a:xfrm>
            <a:custGeom>
              <a:avLst/>
              <a:gdLst/>
              <a:ahLst/>
              <a:cxnLst/>
              <a:rect l="l" t="t" r="r" b="b"/>
              <a:pathLst>
                <a:path w="1186179" h="7776209">
                  <a:moveTo>
                    <a:pt x="0" y="0"/>
                  </a:moveTo>
                  <a:lnTo>
                    <a:pt x="0" y="7776005"/>
                  </a:lnTo>
                  <a:lnTo>
                    <a:pt x="1185874" y="7776005"/>
                  </a:lnTo>
                  <a:lnTo>
                    <a:pt x="11858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10773" y="6873478"/>
              <a:ext cx="211493" cy="1392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10443" y="6603255"/>
              <a:ext cx="157772" cy="23702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52430" y="6352261"/>
              <a:ext cx="216052" cy="23153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10773" y="6195581"/>
              <a:ext cx="157441" cy="12395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10773" y="6043498"/>
              <a:ext cx="157708" cy="12670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961929" y="5871438"/>
              <a:ext cx="206184" cy="13917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27423" y="5789815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79"/>
                  </a:lnTo>
                  <a:lnTo>
                    <a:pt x="5819" y="5864"/>
                  </a:lnTo>
                  <a:lnTo>
                    <a:pt x="1565" y="12172"/>
                  </a:lnTo>
                  <a:lnTo>
                    <a:pt x="0" y="19824"/>
                  </a:lnTo>
                  <a:lnTo>
                    <a:pt x="1565" y="27523"/>
                  </a:lnTo>
                  <a:lnTo>
                    <a:pt x="5819" y="33835"/>
                  </a:lnTo>
                  <a:lnTo>
                    <a:pt x="12097" y="38105"/>
                  </a:lnTo>
                  <a:lnTo>
                    <a:pt x="19735" y="39674"/>
                  </a:lnTo>
                  <a:lnTo>
                    <a:pt x="27491" y="38105"/>
                  </a:lnTo>
                  <a:lnTo>
                    <a:pt x="33793" y="33835"/>
                  </a:lnTo>
                  <a:lnTo>
                    <a:pt x="38025" y="27523"/>
                  </a:lnTo>
                  <a:lnTo>
                    <a:pt x="39573" y="19824"/>
                  </a:lnTo>
                  <a:lnTo>
                    <a:pt x="38025" y="12172"/>
                  </a:lnTo>
                  <a:lnTo>
                    <a:pt x="33793" y="5864"/>
                  </a:lnTo>
                  <a:lnTo>
                    <a:pt x="27491" y="1579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10773" y="5610911"/>
              <a:ext cx="211493" cy="1392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10443" y="5340680"/>
              <a:ext cx="157772" cy="23702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13365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0626"/>
                  </a:moveTo>
                  <a:lnTo>
                    <a:pt x="0" y="7090626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0626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9220"/>
                  </a:lnTo>
                  <a:lnTo>
                    <a:pt x="155676" y="5289220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29" name="object 29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1188827" y="7776005"/>
                  </a:lnTo>
                  <a:lnTo>
                    <a:pt x="1188827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7694" y="4172039"/>
              <a:ext cx="104378" cy="8412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9070" y="4090301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34"/>
                  </a:lnTo>
                  <a:lnTo>
                    <a:pt x="54924" y="50634"/>
                  </a:lnTo>
                  <a:lnTo>
                    <a:pt x="54924" y="4089"/>
                  </a:lnTo>
                  <a:lnTo>
                    <a:pt x="46587" y="4089"/>
                  </a:lnTo>
                  <a:lnTo>
                    <a:pt x="46587" y="50634"/>
                  </a:lnTo>
                  <a:lnTo>
                    <a:pt x="8333" y="50634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9070" y="4001795"/>
              <a:ext cx="101606" cy="6551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99070" y="3812667"/>
              <a:ext cx="101606" cy="16729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97292" y="3167850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59"/>
                  </a:lnTo>
                  <a:lnTo>
                    <a:pt x="1778" y="433743"/>
                  </a:lnTo>
                  <a:lnTo>
                    <a:pt x="1778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22" y="325094"/>
                  </a:lnTo>
                  <a:lnTo>
                    <a:pt x="95186" y="313055"/>
                  </a:lnTo>
                  <a:lnTo>
                    <a:pt x="84670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65" y="319671"/>
                  </a:lnTo>
                  <a:lnTo>
                    <a:pt x="94195" y="328879"/>
                  </a:lnTo>
                  <a:lnTo>
                    <a:pt x="96050" y="340029"/>
                  </a:lnTo>
                  <a:lnTo>
                    <a:pt x="93218" y="353618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56" y="313055"/>
                  </a:lnTo>
                  <a:lnTo>
                    <a:pt x="2946" y="325094"/>
                  </a:lnTo>
                  <a:lnTo>
                    <a:pt x="393" y="340029"/>
                  </a:lnTo>
                  <a:lnTo>
                    <a:pt x="4076" y="357708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55" y="380657"/>
                  </a:lnTo>
                  <a:lnTo>
                    <a:pt x="90601" y="371589"/>
                  </a:lnTo>
                  <a:lnTo>
                    <a:pt x="101092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31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39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624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29" y="11671"/>
                  </a:lnTo>
                  <a:lnTo>
                    <a:pt x="84569" y="18986"/>
                  </a:lnTo>
                  <a:lnTo>
                    <a:pt x="93103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55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79" y="75526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92" y="61633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88"/>
                  </a:lnTo>
                  <a:lnTo>
                    <a:pt x="85712" y="533552"/>
                  </a:lnTo>
                  <a:lnTo>
                    <a:pt x="85712" y="542823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70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23"/>
                  </a:lnTo>
                  <a:lnTo>
                    <a:pt x="85712" y="542823"/>
                  </a:lnTo>
                  <a:lnTo>
                    <a:pt x="85712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96"/>
                  </a:lnTo>
                  <a:lnTo>
                    <a:pt x="76898" y="510082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88"/>
                  </a:lnTo>
                  <a:lnTo>
                    <a:pt x="82994" y="504101"/>
                  </a:lnTo>
                  <a:lnTo>
                    <a:pt x="80810" y="502742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311" y="504126"/>
                  </a:lnTo>
                  <a:lnTo>
                    <a:pt x="17170" y="516115"/>
                  </a:lnTo>
                  <a:lnTo>
                    <a:pt x="14300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11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73" y="580288"/>
                  </a:lnTo>
                  <a:lnTo>
                    <a:pt x="54165" y="583095"/>
                  </a:lnTo>
                  <a:lnTo>
                    <a:pt x="70421" y="580326"/>
                  </a:lnTo>
                  <a:lnTo>
                    <a:pt x="80873" y="573824"/>
                  </a:lnTo>
                  <a:lnTo>
                    <a:pt x="83019" y="572490"/>
                  </a:lnTo>
                  <a:lnTo>
                    <a:pt x="91160" y="560476"/>
                  </a:lnTo>
                  <a:lnTo>
                    <a:pt x="94030" y="545211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02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47" y="170205"/>
                  </a:lnTo>
                  <a:lnTo>
                    <a:pt x="61899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89"/>
                  </a:lnTo>
                  <a:lnTo>
                    <a:pt x="1778" y="115189"/>
                  </a:lnTo>
                  <a:lnTo>
                    <a:pt x="1778" y="173266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303" y="184404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070" y="3077350"/>
              <a:ext cx="101606" cy="6805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9279" y="2891904"/>
              <a:ext cx="110742" cy="1111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9279" y="900658"/>
              <a:ext cx="110742" cy="11136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5934" y="2724823"/>
              <a:ext cx="184741" cy="12979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3436" y="2373033"/>
              <a:ext cx="189781" cy="31922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5923" y="212699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5934" y="1954314"/>
              <a:ext cx="184741" cy="12979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13436" y="1761274"/>
              <a:ext cx="189781" cy="16642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15934" y="1409319"/>
              <a:ext cx="184741" cy="3173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5923" y="123418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14" y="27940"/>
                  </a:lnTo>
                  <a:lnTo>
                    <a:pt x="80314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46" y="148590"/>
                  </a:lnTo>
                  <a:lnTo>
                    <a:pt x="184746" y="120650"/>
                  </a:lnTo>
                  <a:lnTo>
                    <a:pt x="104190" y="120650"/>
                  </a:lnTo>
                  <a:lnTo>
                    <a:pt x="104190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13436" y="1040727"/>
              <a:ext cx="189781" cy="15938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4569" y="0"/>
              <a:ext cx="12700" cy="826135"/>
            </a:xfrm>
            <a:custGeom>
              <a:avLst/>
              <a:gdLst/>
              <a:ahLst/>
              <a:cxnLst/>
              <a:rect l="l" t="t" r="r" b="b"/>
              <a:pathLst>
                <a:path w="12700" h="826135">
                  <a:moveTo>
                    <a:pt x="0" y="825919"/>
                  </a:moveTo>
                  <a:lnTo>
                    <a:pt x="12701" y="82591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59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93879" y="4358932"/>
              <a:ext cx="0" cy="2657475"/>
            </a:xfrm>
            <a:custGeom>
              <a:avLst/>
              <a:gdLst/>
              <a:ahLst/>
              <a:cxnLst/>
              <a:rect l="l" t="t" r="r" b="b"/>
              <a:pathLst>
                <a:path h="2657475">
                  <a:moveTo>
                    <a:pt x="0" y="2657283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08224" y="7090472"/>
              <a:ext cx="70106" cy="14979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00201" y="7092470"/>
              <a:ext cx="77449" cy="14779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4357" y="3219121"/>
            <a:ext cx="3808095" cy="3808095"/>
            <a:chOff x="5604357" y="3219121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609118" y="3224596"/>
              <a:ext cx="3210153" cy="31794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09118" y="3223882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2"/>
                  </a:lnTo>
                  <a:lnTo>
                    <a:pt x="2321493" y="47170"/>
                  </a:lnTo>
                  <a:lnTo>
                    <a:pt x="2366577" y="57997"/>
                  </a:lnTo>
                  <a:lnTo>
                    <a:pt x="2411236" y="69889"/>
                  </a:lnTo>
                  <a:lnTo>
                    <a:pt x="2455457" y="82832"/>
                  </a:lnTo>
                  <a:lnTo>
                    <a:pt x="2499225" y="96812"/>
                  </a:lnTo>
                  <a:lnTo>
                    <a:pt x="2542526" y="111814"/>
                  </a:lnTo>
                  <a:lnTo>
                    <a:pt x="2585345" y="127824"/>
                  </a:lnTo>
                  <a:lnTo>
                    <a:pt x="2627669" y="144828"/>
                  </a:lnTo>
                  <a:lnTo>
                    <a:pt x="2669483" y="162812"/>
                  </a:lnTo>
                  <a:lnTo>
                    <a:pt x="2710773" y="181761"/>
                  </a:lnTo>
                  <a:lnTo>
                    <a:pt x="2751525" y="201661"/>
                  </a:lnTo>
                  <a:lnTo>
                    <a:pt x="2791724" y="222498"/>
                  </a:lnTo>
                  <a:lnTo>
                    <a:pt x="2831357" y="244258"/>
                  </a:lnTo>
                  <a:lnTo>
                    <a:pt x="2870408" y="266926"/>
                  </a:lnTo>
                  <a:lnTo>
                    <a:pt x="2908865" y="290488"/>
                  </a:lnTo>
                  <a:lnTo>
                    <a:pt x="2946712" y="314930"/>
                  </a:lnTo>
                  <a:lnTo>
                    <a:pt x="2983935" y="340238"/>
                  </a:lnTo>
                  <a:lnTo>
                    <a:pt x="3020520" y="366398"/>
                  </a:lnTo>
                  <a:lnTo>
                    <a:pt x="3056453" y="393394"/>
                  </a:lnTo>
                  <a:lnTo>
                    <a:pt x="3091720" y="421214"/>
                  </a:lnTo>
                  <a:lnTo>
                    <a:pt x="3126306" y="449842"/>
                  </a:lnTo>
                  <a:lnTo>
                    <a:pt x="3160197" y="479265"/>
                  </a:lnTo>
                  <a:lnTo>
                    <a:pt x="3193380" y="509469"/>
                  </a:lnTo>
                  <a:lnTo>
                    <a:pt x="3225838" y="540438"/>
                  </a:lnTo>
                  <a:lnTo>
                    <a:pt x="3257559" y="572159"/>
                  </a:lnTo>
                  <a:lnTo>
                    <a:pt x="3288529" y="604618"/>
                  </a:lnTo>
                  <a:lnTo>
                    <a:pt x="3318732" y="637800"/>
                  </a:lnTo>
                  <a:lnTo>
                    <a:pt x="3348155" y="671691"/>
                  </a:lnTo>
                  <a:lnTo>
                    <a:pt x="3376784" y="706277"/>
                  </a:lnTo>
                  <a:lnTo>
                    <a:pt x="3404603" y="741544"/>
                  </a:lnTo>
                  <a:lnTo>
                    <a:pt x="3431600" y="777477"/>
                  </a:lnTo>
                  <a:lnTo>
                    <a:pt x="3457759" y="814063"/>
                  </a:lnTo>
                  <a:lnTo>
                    <a:pt x="3483067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3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9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8"/>
                  </a:lnTo>
                  <a:lnTo>
                    <a:pt x="3553740" y="2831370"/>
                  </a:lnTo>
                  <a:lnTo>
                    <a:pt x="3531072" y="2870422"/>
                  </a:lnTo>
                  <a:lnTo>
                    <a:pt x="3507510" y="2908878"/>
                  </a:lnTo>
                  <a:lnTo>
                    <a:pt x="3483067" y="2946725"/>
                  </a:lnTo>
                  <a:lnTo>
                    <a:pt x="3457759" y="2983948"/>
                  </a:lnTo>
                  <a:lnTo>
                    <a:pt x="3431600" y="3020534"/>
                  </a:lnTo>
                  <a:lnTo>
                    <a:pt x="3404603" y="3056467"/>
                  </a:lnTo>
                  <a:lnTo>
                    <a:pt x="3376784" y="3091734"/>
                  </a:lnTo>
                  <a:lnTo>
                    <a:pt x="3348155" y="3126320"/>
                  </a:lnTo>
                  <a:lnTo>
                    <a:pt x="3318732" y="3160211"/>
                  </a:lnTo>
                  <a:lnTo>
                    <a:pt x="3288529" y="3193393"/>
                  </a:lnTo>
                  <a:lnTo>
                    <a:pt x="3257559" y="3225852"/>
                  </a:lnTo>
                  <a:lnTo>
                    <a:pt x="3225838" y="3257573"/>
                  </a:lnTo>
                  <a:lnTo>
                    <a:pt x="3193380" y="3288543"/>
                  </a:lnTo>
                  <a:lnTo>
                    <a:pt x="3160197" y="3318746"/>
                  </a:lnTo>
                  <a:lnTo>
                    <a:pt x="3126306" y="3348169"/>
                  </a:lnTo>
                  <a:lnTo>
                    <a:pt x="3091720" y="3376798"/>
                  </a:lnTo>
                  <a:lnTo>
                    <a:pt x="3056453" y="3404618"/>
                  </a:lnTo>
                  <a:lnTo>
                    <a:pt x="3020520" y="3431614"/>
                  </a:lnTo>
                  <a:lnTo>
                    <a:pt x="2983935" y="3457774"/>
                  </a:lnTo>
                  <a:lnTo>
                    <a:pt x="2946712" y="3483082"/>
                  </a:lnTo>
                  <a:lnTo>
                    <a:pt x="2908865" y="3507524"/>
                  </a:lnTo>
                  <a:lnTo>
                    <a:pt x="2870408" y="3531086"/>
                  </a:lnTo>
                  <a:lnTo>
                    <a:pt x="2831357" y="3553755"/>
                  </a:lnTo>
                  <a:lnTo>
                    <a:pt x="2791724" y="3575514"/>
                  </a:lnTo>
                  <a:lnTo>
                    <a:pt x="2751525" y="3596351"/>
                  </a:lnTo>
                  <a:lnTo>
                    <a:pt x="2710773" y="3616252"/>
                  </a:lnTo>
                  <a:lnTo>
                    <a:pt x="2669483" y="3635201"/>
                  </a:lnTo>
                  <a:lnTo>
                    <a:pt x="2627669" y="3653184"/>
                  </a:lnTo>
                  <a:lnTo>
                    <a:pt x="2585345" y="3670188"/>
                  </a:lnTo>
                  <a:lnTo>
                    <a:pt x="2542526" y="3686198"/>
                  </a:lnTo>
                  <a:lnTo>
                    <a:pt x="2499225" y="3701200"/>
                  </a:lnTo>
                  <a:lnTo>
                    <a:pt x="2455457" y="3715180"/>
                  </a:lnTo>
                  <a:lnTo>
                    <a:pt x="2411236" y="3728123"/>
                  </a:lnTo>
                  <a:lnTo>
                    <a:pt x="2366577" y="3740016"/>
                  </a:lnTo>
                  <a:lnTo>
                    <a:pt x="2321493" y="3750843"/>
                  </a:lnTo>
                  <a:lnTo>
                    <a:pt x="2275999" y="3760591"/>
                  </a:lnTo>
                  <a:lnTo>
                    <a:pt x="2230110" y="3769246"/>
                  </a:lnTo>
                  <a:lnTo>
                    <a:pt x="2183838" y="3776792"/>
                  </a:lnTo>
                  <a:lnTo>
                    <a:pt x="2137200" y="3783217"/>
                  </a:lnTo>
                  <a:lnTo>
                    <a:pt x="2090208" y="3788506"/>
                  </a:lnTo>
                  <a:lnTo>
                    <a:pt x="2042877" y="3792644"/>
                  </a:lnTo>
                  <a:lnTo>
                    <a:pt x="1995221" y="3795617"/>
                  </a:lnTo>
                  <a:lnTo>
                    <a:pt x="1947255" y="3797412"/>
                  </a:lnTo>
                  <a:lnTo>
                    <a:pt x="1898992" y="3798013"/>
                  </a:lnTo>
                  <a:lnTo>
                    <a:pt x="1850730" y="3797412"/>
                  </a:lnTo>
                  <a:lnTo>
                    <a:pt x="1802764" y="3795617"/>
                  </a:lnTo>
                  <a:lnTo>
                    <a:pt x="1755108" y="3792644"/>
                  </a:lnTo>
                  <a:lnTo>
                    <a:pt x="1707777" y="3788506"/>
                  </a:lnTo>
                  <a:lnTo>
                    <a:pt x="1660785" y="3783217"/>
                  </a:lnTo>
                  <a:lnTo>
                    <a:pt x="1614147" y="3776792"/>
                  </a:lnTo>
                  <a:lnTo>
                    <a:pt x="1567875" y="3769246"/>
                  </a:lnTo>
                  <a:lnTo>
                    <a:pt x="1521986" y="3760591"/>
                  </a:lnTo>
                  <a:lnTo>
                    <a:pt x="1476492" y="3750843"/>
                  </a:lnTo>
                  <a:lnTo>
                    <a:pt x="1431409" y="3740016"/>
                  </a:lnTo>
                  <a:lnTo>
                    <a:pt x="1386749" y="3728123"/>
                  </a:lnTo>
                  <a:lnTo>
                    <a:pt x="1342529" y="3715180"/>
                  </a:lnTo>
                  <a:lnTo>
                    <a:pt x="1298761" y="3701200"/>
                  </a:lnTo>
                  <a:lnTo>
                    <a:pt x="1255461" y="3686198"/>
                  </a:lnTo>
                  <a:lnTo>
                    <a:pt x="1212641" y="3670188"/>
                  </a:lnTo>
                  <a:lnTo>
                    <a:pt x="1170318" y="3653184"/>
                  </a:lnTo>
                  <a:lnTo>
                    <a:pt x="1128504" y="3635201"/>
                  </a:lnTo>
                  <a:lnTo>
                    <a:pt x="1087214" y="3616252"/>
                  </a:lnTo>
                  <a:lnTo>
                    <a:pt x="1046462" y="3596351"/>
                  </a:lnTo>
                  <a:lnTo>
                    <a:pt x="1006263" y="3575514"/>
                  </a:lnTo>
                  <a:lnTo>
                    <a:pt x="966631" y="3553755"/>
                  </a:lnTo>
                  <a:lnTo>
                    <a:pt x="927580" y="3531086"/>
                  </a:lnTo>
                  <a:lnTo>
                    <a:pt x="889124" y="3507524"/>
                  </a:lnTo>
                  <a:lnTo>
                    <a:pt x="851277" y="3483082"/>
                  </a:lnTo>
                  <a:lnTo>
                    <a:pt x="814054" y="3457774"/>
                  </a:lnTo>
                  <a:lnTo>
                    <a:pt x="777469" y="3431614"/>
                  </a:lnTo>
                  <a:lnTo>
                    <a:pt x="741536" y="3404618"/>
                  </a:lnTo>
                  <a:lnTo>
                    <a:pt x="706270" y="3376798"/>
                  </a:lnTo>
                  <a:lnTo>
                    <a:pt x="671684" y="3348169"/>
                  </a:lnTo>
                  <a:lnTo>
                    <a:pt x="637793" y="3318746"/>
                  </a:lnTo>
                  <a:lnTo>
                    <a:pt x="604611" y="3288543"/>
                  </a:lnTo>
                  <a:lnTo>
                    <a:pt x="572153" y="3257573"/>
                  </a:lnTo>
                  <a:lnTo>
                    <a:pt x="540432" y="3225852"/>
                  </a:lnTo>
                  <a:lnTo>
                    <a:pt x="509463" y="3193393"/>
                  </a:lnTo>
                  <a:lnTo>
                    <a:pt x="479260" y="3160211"/>
                  </a:lnTo>
                  <a:lnTo>
                    <a:pt x="449837" y="3126320"/>
                  </a:lnTo>
                  <a:lnTo>
                    <a:pt x="421209" y="3091734"/>
                  </a:lnTo>
                  <a:lnTo>
                    <a:pt x="393389" y="3056467"/>
                  </a:lnTo>
                  <a:lnTo>
                    <a:pt x="366393" y="3020534"/>
                  </a:lnTo>
                  <a:lnTo>
                    <a:pt x="340234" y="2983948"/>
                  </a:lnTo>
                  <a:lnTo>
                    <a:pt x="314926" y="2946725"/>
                  </a:lnTo>
                  <a:lnTo>
                    <a:pt x="290484" y="2908878"/>
                  </a:lnTo>
                  <a:lnTo>
                    <a:pt x="266922" y="2870422"/>
                  </a:lnTo>
                  <a:lnTo>
                    <a:pt x="244254" y="2831370"/>
                  </a:lnTo>
                  <a:lnTo>
                    <a:pt x="222495" y="2791738"/>
                  </a:lnTo>
                  <a:lnTo>
                    <a:pt x="201658" y="2751538"/>
                  </a:lnTo>
                  <a:lnTo>
                    <a:pt x="181758" y="2710786"/>
                  </a:lnTo>
                  <a:lnTo>
                    <a:pt x="162810" y="2669496"/>
                  </a:lnTo>
                  <a:lnTo>
                    <a:pt x="144826" y="2627682"/>
                  </a:lnTo>
                  <a:lnTo>
                    <a:pt x="127823" y="2585358"/>
                  </a:lnTo>
                  <a:lnTo>
                    <a:pt x="111813" y="2542539"/>
                  </a:lnTo>
                  <a:lnTo>
                    <a:pt x="96811" y="2499238"/>
                  </a:lnTo>
                  <a:lnTo>
                    <a:pt x="82831" y="2455470"/>
                  </a:lnTo>
                  <a:lnTo>
                    <a:pt x="69888" y="2411249"/>
                  </a:lnTo>
                  <a:lnTo>
                    <a:pt x="57996" y="2366590"/>
                  </a:lnTo>
                  <a:lnTo>
                    <a:pt x="47169" y="2321506"/>
                  </a:lnTo>
                  <a:lnTo>
                    <a:pt x="37421" y="2276012"/>
                  </a:lnTo>
                  <a:lnTo>
                    <a:pt x="28767" y="2230123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1" y="1521998"/>
                  </a:lnTo>
                  <a:lnTo>
                    <a:pt x="47169" y="1476504"/>
                  </a:lnTo>
                  <a:lnTo>
                    <a:pt x="57996" y="1431421"/>
                  </a:lnTo>
                  <a:lnTo>
                    <a:pt x="69888" y="1386761"/>
                  </a:lnTo>
                  <a:lnTo>
                    <a:pt x="82831" y="1342540"/>
                  </a:lnTo>
                  <a:lnTo>
                    <a:pt x="96811" y="1298773"/>
                  </a:lnTo>
                  <a:lnTo>
                    <a:pt x="111813" y="1255472"/>
                  </a:lnTo>
                  <a:lnTo>
                    <a:pt x="127823" y="1212652"/>
                  </a:lnTo>
                  <a:lnTo>
                    <a:pt x="144826" y="1170328"/>
                  </a:lnTo>
                  <a:lnTo>
                    <a:pt x="162810" y="1128514"/>
                  </a:lnTo>
                  <a:lnTo>
                    <a:pt x="181758" y="1087224"/>
                  </a:lnTo>
                  <a:lnTo>
                    <a:pt x="201658" y="1046472"/>
                  </a:lnTo>
                  <a:lnTo>
                    <a:pt x="222495" y="1006273"/>
                  </a:lnTo>
                  <a:lnTo>
                    <a:pt x="244254" y="966641"/>
                  </a:lnTo>
                  <a:lnTo>
                    <a:pt x="266922" y="927589"/>
                  </a:lnTo>
                  <a:lnTo>
                    <a:pt x="290484" y="889133"/>
                  </a:lnTo>
                  <a:lnTo>
                    <a:pt x="314926" y="851286"/>
                  </a:lnTo>
                  <a:lnTo>
                    <a:pt x="340234" y="814063"/>
                  </a:lnTo>
                  <a:lnTo>
                    <a:pt x="366393" y="777477"/>
                  </a:lnTo>
                  <a:lnTo>
                    <a:pt x="393389" y="741544"/>
                  </a:lnTo>
                  <a:lnTo>
                    <a:pt x="421209" y="706277"/>
                  </a:lnTo>
                  <a:lnTo>
                    <a:pt x="449837" y="671691"/>
                  </a:lnTo>
                  <a:lnTo>
                    <a:pt x="479260" y="637800"/>
                  </a:lnTo>
                  <a:lnTo>
                    <a:pt x="509463" y="604618"/>
                  </a:lnTo>
                  <a:lnTo>
                    <a:pt x="540432" y="572159"/>
                  </a:lnTo>
                  <a:lnTo>
                    <a:pt x="572153" y="540438"/>
                  </a:lnTo>
                  <a:lnTo>
                    <a:pt x="604611" y="509469"/>
                  </a:lnTo>
                  <a:lnTo>
                    <a:pt x="637793" y="479265"/>
                  </a:lnTo>
                  <a:lnTo>
                    <a:pt x="671684" y="449842"/>
                  </a:lnTo>
                  <a:lnTo>
                    <a:pt x="706270" y="421214"/>
                  </a:lnTo>
                  <a:lnTo>
                    <a:pt x="741536" y="393394"/>
                  </a:lnTo>
                  <a:lnTo>
                    <a:pt x="777469" y="366398"/>
                  </a:lnTo>
                  <a:lnTo>
                    <a:pt x="814054" y="340238"/>
                  </a:lnTo>
                  <a:lnTo>
                    <a:pt x="851277" y="314930"/>
                  </a:lnTo>
                  <a:lnTo>
                    <a:pt x="889124" y="290488"/>
                  </a:lnTo>
                  <a:lnTo>
                    <a:pt x="927580" y="266926"/>
                  </a:lnTo>
                  <a:lnTo>
                    <a:pt x="966631" y="244258"/>
                  </a:lnTo>
                  <a:lnTo>
                    <a:pt x="1006263" y="222498"/>
                  </a:lnTo>
                  <a:lnTo>
                    <a:pt x="1046462" y="201661"/>
                  </a:lnTo>
                  <a:lnTo>
                    <a:pt x="1087214" y="181761"/>
                  </a:lnTo>
                  <a:lnTo>
                    <a:pt x="1128504" y="162812"/>
                  </a:lnTo>
                  <a:lnTo>
                    <a:pt x="1170318" y="144828"/>
                  </a:lnTo>
                  <a:lnTo>
                    <a:pt x="1212641" y="127824"/>
                  </a:lnTo>
                  <a:lnTo>
                    <a:pt x="1255461" y="111814"/>
                  </a:lnTo>
                  <a:lnTo>
                    <a:pt x="1298761" y="96812"/>
                  </a:lnTo>
                  <a:lnTo>
                    <a:pt x="1342529" y="82832"/>
                  </a:lnTo>
                  <a:lnTo>
                    <a:pt x="1386749" y="69889"/>
                  </a:lnTo>
                  <a:lnTo>
                    <a:pt x="1431409" y="57997"/>
                  </a:lnTo>
                  <a:lnTo>
                    <a:pt x="1476492" y="47170"/>
                  </a:lnTo>
                  <a:lnTo>
                    <a:pt x="1521986" y="37422"/>
                  </a:lnTo>
                  <a:lnTo>
                    <a:pt x="1567875" y="28767"/>
                  </a:lnTo>
                  <a:lnTo>
                    <a:pt x="1614147" y="21220"/>
                  </a:lnTo>
                  <a:lnTo>
                    <a:pt x="1660785" y="14795"/>
                  </a:lnTo>
                  <a:lnTo>
                    <a:pt x="1707777" y="9507"/>
                  </a:lnTo>
                  <a:lnTo>
                    <a:pt x="1755108" y="5369"/>
                  </a:lnTo>
                  <a:lnTo>
                    <a:pt x="1802764" y="2395"/>
                  </a:lnTo>
                  <a:lnTo>
                    <a:pt x="1850730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494001" y="695160"/>
            <a:ext cx="475615" cy="133350"/>
            <a:chOff x="1494001" y="695160"/>
            <a:chExt cx="475615" cy="133350"/>
          </a:xfrm>
        </p:grpSpPr>
        <p:sp>
          <p:nvSpPr>
            <p:cNvPr id="6" name="object 6"/>
            <p:cNvSpPr/>
            <p:nvPr/>
          </p:nvSpPr>
          <p:spPr>
            <a:xfrm>
              <a:off x="1494001" y="696912"/>
              <a:ext cx="106591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0772" y="696912"/>
              <a:ext cx="111112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2103" y="696912"/>
              <a:ext cx="87642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59964" y="695160"/>
              <a:ext cx="109105" cy="13284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598006" y="900963"/>
            <a:ext cx="3797998" cy="15149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4001" y="900963"/>
            <a:ext cx="3797998" cy="61173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16870" y="0"/>
            <a:ext cx="1191260" cy="7776209"/>
          </a:xfrm>
          <a:custGeom>
            <a:avLst/>
            <a:gdLst/>
            <a:ahLst/>
            <a:cxnLst/>
            <a:rect l="l" t="t" r="r" b="b"/>
            <a:pathLst>
              <a:path w="1191259" h="7776209">
                <a:moveTo>
                  <a:pt x="1191132" y="0"/>
                </a:moveTo>
                <a:lnTo>
                  <a:pt x="0" y="0"/>
                </a:lnTo>
                <a:lnTo>
                  <a:pt x="0" y="7776005"/>
                </a:lnTo>
                <a:lnTo>
                  <a:pt x="1191132" y="7776005"/>
                </a:lnTo>
                <a:lnTo>
                  <a:pt x="1191132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14" name="object 14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0" y="0"/>
                  </a:lnTo>
                  <a:lnTo>
                    <a:pt x="1187549" y="0"/>
                  </a:lnTo>
                  <a:lnTo>
                    <a:pt x="1187549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2157" y="6876002"/>
              <a:ext cx="211499" cy="1392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1829" y="6605779"/>
              <a:ext cx="157767" cy="23702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3812" y="6354788"/>
              <a:ext cx="216061" cy="2315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2157" y="6198095"/>
              <a:ext cx="157439" cy="12396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2157" y="6046013"/>
              <a:ext cx="157716" cy="1267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3309" y="5873966"/>
              <a:ext cx="206193" cy="1391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8804" y="5792330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2157" y="5613425"/>
              <a:ext cx="211499" cy="1392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1829" y="5343207"/>
              <a:ext cx="157767" cy="23702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4752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3153"/>
                  </a:moveTo>
                  <a:lnTo>
                    <a:pt x="0" y="7093153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3153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1734"/>
                  </a:lnTo>
                  <a:lnTo>
                    <a:pt x="155663" y="5291734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0091152" y="3814991"/>
            <a:ext cx="104775" cy="443865"/>
            <a:chOff x="10091152" y="3814991"/>
            <a:chExt cx="104775" cy="443865"/>
          </a:xfrm>
        </p:grpSpPr>
        <p:sp>
          <p:nvSpPr>
            <p:cNvPr id="26" name="object 26"/>
            <p:cNvSpPr/>
            <p:nvPr/>
          </p:nvSpPr>
          <p:spPr>
            <a:xfrm>
              <a:off x="10091152" y="4174363"/>
              <a:ext cx="104368" cy="8411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92523" y="4092613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0" y="0"/>
                  </a:moveTo>
                  <a:lnTo>
                    <a:pt x="93268" y="0"/>
                  </a:lnTo>
                  <a:lnTo>
                    <a:pt x="93268" y="50647"/>
                  </a:lnTo>
                  <a:lnTo>
                    <a:pt x="54927" y="50647"/>
                  </a:lnTo>
                  <a:lnTo>
                    <a:pt x="54927" y="4102"/>
                  </a:lnTo>
                  <a:lnTo>
                    <a:pt x="46583" y="4102"/>
                  </a:lnTo>
                  <a:lnTo>
                    <a:pt x="46583" y="50647"/>
                  </a:lnTo>
                  <a:lnTo>
                    <a:pt x="8331" y="50647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0" y="5990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2523" y="4004119"/>
              <a:ext cx="101600" cy="655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92523" y="3814991"/>
              <a:ext cx="101600" cy="1672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0090745" y="3079661"/>
            <a:ext cx="128270" cy="673735"/>
            <a:chOff x="10090745" y="3079661"/>
            <a:chExt cx="128270" cy="673735"/>
          </a:xfrm>
        </p:grpSpPr>
        <p:sp>
          <p:nvSpPr>
            <p:cNvPr id="31" name="object 31"/>
            <p:cNvSpPr/>
            <p:nvPr/>
          </p:nvSpPr>
          <p:spPr>
            <a:xfrm>
              <a:off x="10090745" y="317017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78" y="433730"/>
                  </a:lnTo>
                  <a:lnTo>
                    <a:pt x="1778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53"/>
                  </a:lnTo>
                  <a:lnTo>
                    <a:pt x="64427" y="263969"/>
                  </a:lnTo>
                  <a:lnTo>
                    <a:pt x="13830" y="245960"/>
                  </a:lnTo>
                  <a:lnTo>
                    <a:pt x="13830" y="245249"/>
                  </a:lnTo>
                  <a:lnTo>
                    <a:pt x="64427" y="227253"/>
                  </a:lnTo>
                  <a:lnTo>
                    <a:pt x="64427" y="217868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69"/>
                  </a:lnTo>
                  <a:lnTo>
                    <a:pt x="72758" y="227253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70" y="304444"/>
                  </a:lnTo>
                  <a:lnTo>
                    <a:pt x="71628" y="299783"/>
                  </a:lnTo>
                  <a:lnTo>
                    <a:pt x="71628" y="309092"/>
                  </a:lnTo>
                  <a:lnTo>
                    <a:pt x="81318" y="312889"/>
                  </a:lnTo>
                  <a:lnTo>
                    <a:pt x="89065" y="319659"/>
                  </a:lnTo>
                  <a:lnTo>
                    <a:pt x="94183" y="328866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66"/>
                  </a:lnTo>
                  <a:lnTo>
                    <a:pt x="16116" y="319659"/>
                  </a:lnTo>
                  <a:lnTo>
                    <a:pt x="23850" y="312889"/>
                  </a:lnTo>
                  <a:lnTo>
                    <a:pt x="33528" y="309092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56" y="313042"/>
                  </a:lnTo>
                  <a:lnTo>
                    <a:pt x="2946" y="325081"/>
                  </a:lnTo>
                  <a:lnTo>
                    <a:pt x="406" y="340017"/>
                  </a:lnTo>
                  <a:lnTo>
                    <a:pt x="4076" y="357695"/>
                  </a:lnTo>
                  <a:lnTo>
                    <a:pt x="14566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406" y="43954"/>
                  </a:lnTo>
                  <a:lnTo>
                    <a:pt x="4089" y="61633"/>
                  </a:lnTo>
                  <a:lnTo>
                    <a:pt x="14579" y="75514"/>
                  </a:lnTo>
                  <a:lnTo>
                    <a:pt x="31026" y="84582"/>
                  </a:lnTo>
                  <a:lnTo>
                    <a:pt x="52578" y="87833"/>
                  </a:lnTo>
                  <a:lnTo>
                    <a:pt x="74142" y="84582"/>
                  </a:lnTo>
                  <a:lnTo>
                    <a:pt x="84505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56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76"/>
                  </a:lnTo>
                  <a:lnTo>
                    <a:pt x="85712" y="533552"/>
                  </a:lnTo>
                  <a:lnTo>
                    <a:pt x="85712" y="542810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712" y="542810"/>
                  </a:lnTo>
                  <a:lnTo>
                    <a:pt x="85712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76"/>
                  </a:lnTo>
                  <a:lnTo>
                    <a:pt x="82994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65" y="583095"/>
                  </a:lnTo>
                  <a:lnTo>
                    <a:pt x="70408" y="580326"/>
                  </a:lnTo>
                  <a:lnTo>
                    <a:pt x="80848" y="573824"/>
                  </a:lnTo>
                  <a:lnTo>
                    <a:pt x="83007" y="572490"/>
                  </a:lnTo>
                  <a:lnTo>
                    <a:pt x="91147" y="560463"/>
                  </a:lnTo>
                  <a:lnTo>
                    <a:pt x="94018" y="545211"/>
                  </a:lnTo>
                  <a:lnTo>
                    <a:pt x="94043" y="542810"/>
                  </a:lnTo>
                  <a:lnTo>
                    <a:pt x="107556" y="542810"/>
                  </a:lnTo>
                  <a:lnTo>
                    <a:pt x="107556" y="533552"/>
                  </a:lnTo>
                  <a:close/>
                </a:path>
                <a:path w="128270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87" y="112102"/>
                  </a:lnTo>
                  <a:lnTo>
                    <a:pt x="127787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97" y="166420"/>
                  </a:lnTo>
                  <a:lnTo>
                    <a:pt x="10109" y="164833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78" y="115176"/>
                  </a:lnTo>
                  <a:lnTo>
                    <a:pt x="1778" y="173266"/>
                  </a:lnTo>
                  <a:lnTo>
                    <a:pt x="45897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41" y="195846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92523" y="3079661"/>
              <a:ext cx="101600" cy="6805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10012729" y="2894228"/>
            <a:ext cx="110744" cy="1111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012729" y="902970"/>
            <a:ext cx="110744" cy="1113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10006887" y="2375344"/>
            <a:ext cx="189865" cy="481965"/>
            <a:chOff x="10006887" y="2375344"/>
            <a:chExt cx="189865" cy="481965"/>
          </a:xfrm>
        </p:grpSpPr>
        <p:sp>
          <p:nvSpPr>
            <p:cNvPr id="36" name="object 36"/>
            <p:cNvSpPr/>
            <p:nvPr/>
          </p:nvSpPr>
          <p:spPr>
            <a:xfrm>
              <a:off x="10009389" y="2727134"/>
              <a:ext cx="184734" cy="12979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6887" y="2375344"/>
              <a:ext cx="189776" cy="31923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0006887" y="1043051"/>
            <a:ext cx="189865" cy="1228725"/>
            <a:chOff x="10006887" y="1043051"/>
            <a:chExt cx="189865" cy="1228725"/>
          </a:xfrm>
        </p:grpSpPr>
        <p:sp>
          <p:nvSpPr>
            <p:cNvPr id="39" name="object 39"/>
            <p:cNvSpPr/>
            <p:nvPr/>
          </p:nvSpPr>
          <p:spPr>
            <a:xfrm>
              <a:off x="10009390" y="212953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34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34" y="142240"/>
                  </a:lnTo>
                  <a:lnTo>
                    <a:pt x="184734" y="114300"/>
                  </a:lnTo>
                  <a:lnTo>
                    <a:pt x="23825" y="114300"/>
                  </a:lnTo>
                  <a:lnTo>
                    <a:pt x="23825" y="26670"/>
                  </a:lnTo>
                  <a:lnTo>
                    <a:pt x="184734" y="2667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09389" y="1956638"/>
              <a:ext cx="184734" cy="12979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06887" y="1763598"/>
              <a:ext cx="189776" cy="16640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09389" y="1411643"/>
              <a:ext cx="184734" cy="31732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09390" y="123672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34" y="148590"/>
                  </a:lnTo>
                  <a:lnTo>
                    <a:pt x="184734" y="120650"/>
                  </a:lnTo>
                  <a:lnTo>
                    <a:pt x="104178" y="120650"/>
                  </a:lnTo>
                  <a:lnTo>
                    <a:pt x="104178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006887" y="1043051"/>
              <a:ext cx="189776" cy="15938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10008017" y="0"/>
            <a:ext cx="12700" cy="828675"/>
          </a:xfrm>
          <a:custGeom>
            <a:avLst/>
            <a:gdLst/>
            <a:ahLst/>
            <a:cxnLst/>
            <a:rect l="l" t="t" r="r" b="b"/>
            <a:pathLst>
              <a:path w="12700" h="828675">
                <a:moveTo>
                  <a:pt x="0" y="828243"/>
                </a:moveTo>
                <a:lnTo>
                  <a:pt x="12701" y="828243"/>
                </a:lnTo>
                <a:lnTo>
                  <a:pt x="12701" y="0"/>
                </a:lnTo>
                <a:lnTo>
                  <a:pt x="0" y="0"/>
                </a:lnTo>
                <a:lnTo>
                  <a:pt x="0" y="8282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187329" y="4358983"/>
            <a:ext cx="0" cy="2660015"/>
          </a:xfrm>
          <a:custGeom>
            <a:avLst/>
            <a:gdLst/>
            <a:ahLst/>
            <a:cxnLst/>
            <a:rect l="l" t="t" r="r" b="b"/>
            <a:pathLst>
              <a:path h="2660015">
                <a:moveTo>
                  <a:pt x="0" y="2659550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10123270" y="7092791"/>
            <a:ext cx="163830" cy="152400"/>
            <a:chOff x="10123270" y="7092791"/>
            <a:chExt cx="163830" cy="152400"/>
          </a:xfrm>
        </p:grpSpPr>
        <p:sp>
          <p:nvSpPr>
            <p:cNvPr id="48" name="object 48"/>
            <p:cNvSpPr/>
            <p:nvPr/>
          </p:nvSpPr>
          <p:spPr>
            <a:xfrm>
              <a:off x="10123270" y="7092791"/>
              <a:ext cx="70116" cy="149791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217682" y="7094789"/>
              <a:ext cx="69227" cy="14982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2502" y="700646"/>
            <a:ext cx="374015" cy="129539"/>
            <a:chOff x="1492502" y="700646"/>
            <a:chExt cx="374015" cy="129539"/>
          </a:xfrm>
        </p:grpSpPr>
        <p:sp>
          <p:nvSpPr>
            <p:cNvPr id="3" name="object 3"/>
            <p:cNvSpPr/>
            <p:nvPr/>
          </p:nvSpPr>
          <p:spPr>
            <a:xfrm>
              <a:off x="1492502" y="700646"/>
              <a:ext cx="87655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5405" y="700646"/>
              <a:ext cx="102552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9251" y="700646"/>
              <a:ext cx="126796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594286" y="3219362"/>
            <a:ext cx="3808095" cy="3808095"/>
            <a:chOff x="5594286" y="3219362"/>
            <a:chExt cx="3808095" cy="3808095"/>
          </a:xfrm>
        </p:grpSpPr>
        <p:sp>
          <p:nvSpPr>
            <p:cNvPr id="7" name="object 7"/>
            <p:cNvSpPr/>
            <p:nvPr/>
          </p:nvSpPr>
          <p:spPr>
            <a:xfrm>
              <a:off x="5599047" y="3224826"/>
              <a:ext cx="3220224" cy="31791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99047" y="3224124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4" y="2395"/>
                  </a:lnTo>
                  <a:lnTo>
                    <a:pt x="2042889" y="5369"/>
                  </a:lnTo>
                  <a:lnTo>
                    <a:pt x="2090220" y="9507"/>
                  </a:lnTo>
                  <a:lnTo>
                    <a:pt x="2137212" y="14795"/>
                  </a:lnTo>
                  <a:lnTo>
                    <a:pt x="2183851" y="21220"/>
                  </a:lnTo>
                  <a:lnTo>
                    <a:pt x="2230122" y="28767"/>
                  </a:lnTo>
                  <a:lnTo>
                    <a:pt x="2276012" y="37421"/>
                  </a:lnTo>
                  <a:lnTo>
                    <a:pt x="2321505" y="47169"/>
                  </a:lnTo>
                  <a:lnTo>
                    <a:pt x="2366589" y="57996"/>
                  </a:lnTo>
                  <a:lnTo>
                    <a:pt x="2411248" y="69888"/>
                  </a:lnTo>
                  <a:lnTo>
                    <a:pt x="2455469" y="82831"/>
                  </a:lnTo>
                  <a:lnTo>
                    <a:pt x="2499236" y="96811"/>
                  </a:lnTo>
                  <a:lnTo>
                    <a:pt x="2542537" y="111813"/>
                  </a:lnTo>
                  <a:lnTo>
                    <a:pt x="2585356" y="127823"/>
                  </a:lnTo>
                  <a:lnTo>
                    <a:pt x="2627680" y="144826"/>
                  </a:lnTo>
                  <a:lnTo>
                    <a:pt x="2669494" y="162810"/>
                  </a:lnTo>
                  <a:lnTo>
                    <a:pt x="2710784" y="181758"/>
                  </a:lnTo>
                  <a:lnTo>
                    <a:pt x="2751535" y="201658"/>
                  </a:lnTo>
                  <a:lnTo>
                    <a:pt x="2791734" y="222495"/>
                  </a:lnTo>
                  <a:lnTo>
                    <a:pt x="2831366" y="244254"/>
                  </a:lnTo>
                  <a:lnTo>
                    <a:pt x="2870418" y="266922"/>
                  </a:lnTo>
                  <a:lnTo>
                    <a:pt x="2908874" y="290484"/>
                  </a:lnTo>
                  <a:lnTo>
                    <a:pt x="2946721" y="314926"/>
                  </a:lnTo>
                  <a:lnTo>
                    <a:pt x="2983943" y="340234"/>
                  </a:lnTo>
                  <a:lnTo>
                    <a:pt x="3020528" y="366393"/>
                  </a:lnTo>
                  <a:lnTo>
                    <a:pt x="3056461" y="393389"/>
                  </a:lnTo>
                  <a:lnTo>
                    <a:pt x="3091728" y="421209"/>
                  </a:lnTo>
                  <a:lnTo>
                    <a:pt x="3126314" y="449837"/>
                  </a:lnTo>
                  <a:lnTo>
                    <a:pt x="3160205" y="479260"/>
                  </a:lnTo>
                  <a:lnTo>
                    <a:pt x="3193386" y="509463"/>
                  </a:lnTo>
                  <a:lnTo>
                    <a:pt x="3225845" y="540432"/>
                  </a:lnTo>
                  <a:lnTo>
                    <a:pt x="3257566" y="572153"/>
                  </a:lnTo>
                  <a:lnTo>
                    <a:pt x="3288535" y="604611"/>
                  </a:lnTo>
                  <a:lnTo>
                    <a:pt x="3318738" y="637793"/>
                  </a:lnTo>
                  <a:lnTo>
                    <a:pt x="3348160" y="671684"/>
                  </a:lnTo>
                  <a:lnTo>
                    <a:pt x="3376789" y="706270"/>
                  </a:lnTo>
                  <a:lnTo>
                    <a:pt x="3404608" y="741536"/>
                  </a:lnTo>
                  <a:lnTo>
                    <a:pt x="3431604" y="777469"/>
                  </a:lnTo>
                  <a:lnTo>
                    <a:pt x="3457764" y="814054"/>
                  </a:lnTo>
                  <a:lnTo>
                    <a:pt x="3483071" y="851277"/>
                  </a:lnTo>
                  <a:lnTo>
                    <a:pt x="3507513" y="889124"/>
                  </a:lnTo>
                  <a:lnTo>
                    <a:pt x="3531075" y="927580"/>
                  </a:lnTo>
                  <a:lnTo>
                    <a:pt x="3553743" y="966631"/>
                  </a:lnTo>
                  <a:lnTo>
                    <a:pt x="3575503" y="1006263"/>
                  </a:lnTo>
                  <a:lnTo>
                    <a:pt x="3596339" y="1046462"/>
                  </a:lnTo>
                  <a:lnTo>
                    <a:pt x="3616239" y="1087214"/>
                  </a:lnTo>
                  <a:lnTo>
                    <a:pt x="3635188" y="1128504"/>
                  </a:lnTo>
                  <a:lnTo>
                    <a:pt x="3653171" y="1170318"/>
                  </a:lnTo>
                  <a:lnTo>
                    <a:pt x="3670175" y="1212641"/>
                  </a:lnTo>
                  <a:lnTo>
                    <a:pt x="3686185" y="1255461"/>
                  </a:lnTo>
                  <a:lnTo>
                    <a:pt x="3701187" y="1298761"/>
                  </a:lnTo>
                  <a:lnTo>
                    <a:pt x="3715166" y="1342529"/>
                  </a:lnTo>
                  <a:lnTo>
                    <a:pt x="3728109" y="1386749"/>
                  </a:lnTo>
                  <a:lnTo>
                    <a:pt x="3740001" y="1431409"/>
                  </a:lnTo>
                  <a:lnTo>
                    <a:pt x="3750829" y="1476492"/>
                  </a:lnTo>
                  <a:lnTo>
                    <a:pt x="3760576" y="1521986"/>
                  </a:lnTo>
                  <a:lnTo>
                    <a:pt x="3769231" y="1567875"/>
                  </a:lnTo>
                  <a:lnTo>
                    <a:pt x="3776778" y="1614147"/>
                  </a:lnTo>
                  <a:lnTo>
                    <a:pt x="3783202" y="1660785"/>
                  </a:lnTo>
                  <a:lnTo>
                    <a:pt x="3788491" y="1707777"/>
                  </a:lnTo>
                  <a:lnTo>
                    <a:pt x="3792629" y="1755108"/>
                  </a:lnTo>
                  <a:lnTo>
                    <a:pt x="3795602" y="1802764"/>
                  </a:lnTo>
                  <a:lnTo>
                    <a:pt x="3797397" y="1850730"/>
                  </a:lnTo>
                  <a:lnTo>
                    <a:pt x="3797998" y="1898992"/>
                  </a:lnTo>
                  <a:lnTo>
                    <a:pt x="3797397" y="1947255"/>
                  </a:lnTo>
                  <a:lnTo>
                    <a:pt x="3795602" y="1995221"/>
                  </a:lnTo>
                  <a:lnTo>
                    <a:pt x="3792629" y="2042877"/>
                  </a:lnTo>
                  <a:lnTo>
                    <a:pt x="3788491" y="2090208"/>
                  </a:lnTo>
                  <a:lnTo>
                    <a:pt x="3783202" y="2137200"/>
                  </a:lnTo>
                  <a:lnTo>
                    <a:pt x="3776778" y="2183838"/>
                  </a:lnTo>
                  <a:lnTo>
                    <a:pt x="3769231" y="2230110"/>
                  </a:lnTo>
                  <a:lnTo>
                    <a:pt x="3760576" y="2276000"/>
                  </a:lnTo>
                  <a:lnTo>
                    <a:pt x="3750829" y="2321493"/>
                  </a:lnTo>
                  <a:lnTo>
                    <a:pt x="3740001" y="2366577"/>
                  </a:lnTo>
                  <a:lnTo>
                    <a:pt x="3728109" y="2411237"/>
                  </a:lnTo>
                  <a:lnTo>
                    <a:pt x="3715166" y="2455457"/>
                  </a:lnTo>
                  <a:lnTo>
                    <a:pt x="3701187" y="2499225"/>
                  </a:lnTo>
                  <a:lnTo>
                    <a:pt x="3686185" y="2542526"/>
                  </a:lnTo>
                  <a:lnTo>
                    <a:pt x="3670175" y="2585346"/>
                  </a:lnTo>
                  <a:lnTo>
                    <a:pt x="3653171" y="2627670"/>
                  </a:lnTo>
                  <a:lnTo>
                    <a:pt x="3635188" y="2669484"/>
                  </a:lnTo>
                  <a:lnTo>
                    <a:pt x="3616239" y="2710774"/>
                  </a:lnTo>
                  <a:lnTo>
                    <a:pt x="3596339" y="2751526"/>
                  </a:lnTo>
                  <a:lnTo>
                    <a:pt x="3575503" y="2791725"/>
                  </a:lnTo>
                  <a:lnTo>
                    <a:pt x="3553743" y="2831358"/>
                  </a:lnTo>
                  <a:lnTo>
                    <a:pt x="3531075" y="2870409"/>
                  </a:lnTo>
                  <a:lnTo>
                    <a:pt x="3507513" y="2908866"/>
                  </a:lnTo>
                  <a:lnTo>
                    <a:pt x="3483071" y="2946713"/>
                  </a:lnTo>
                  <a:lnTo>
                    <a:pt x="3457764" y="2983936"/>
                  </a:lnTo>
                  <a:lnTo>
                    <a:pt x="3431604" y="3020522"/>
                  </a:lnTo>
                  <a:lnTo>
                    <a:pt x="3404608" y="3056455"/>
                  </a:lnTo>
                  <a:lnTo>
                    <a:pt x="3376789" y="3091722"/>
                  </a:lnTo>
                  <a:lnTo>
                    <a:pt x="3348160" y="3126308"/>
                  </a:lnTo>
                  <a:lnTo>
                    <a:pt x="3318738" y="3160199"/>
                  </a:lnTo>
                  <a:lnTo>
                    <a:pt x="3288535" y="3193381"/>
                  </a:lnTo>
                  <a:lnTo>
                    <a:pt x="3257566" y="3225840"/>
                  </a:lnTo>
                  <a:lnTo>
                    <a:pt x="3225845" y="3257561"/>
                  </a:lnTo>
                  <a:lnTo>
                    <a:pt x="3193386" y="3288531"/>
                  </a:lnTo>
                  <a:lnTo>
                    <a:pt x="3160205" y="3318734"/>
                  </a:lnTo>
                  <a:lnTo>
                    <a:pt x="3126314" y="3348157"/>
                  </a:lnTo>
                  <a:lnTo>
                    <a:pt x="3091728" y="3376786"/>
                  </a:lnTo>
                  <a:lnTo>
                    <a:pt x="3056461" y="3404606"/>
                  </a:lnTo>
                  <a:lnTo>
                    <a:pt x="3020528" y="3431602"/>
                  </a:lnTo>
                  <a:lnTo>
                    <a:pt x="2983943" y="3457762"/>
                  </a:lnTo>
                  <a:lnTo>
                    <a:pt x="2946721" y="3483070"/>
                  </a:lnTo>
                  <a:lnTo>
                    <a:pt x="2908874" y="3507512"/>
                  </a:lnTo>
                  <a:lnTo>
                    <a:pt x="2870418" y="3531075"/>
                  </a:lnTo>
                  <a:lnTo>
                    <a:pt x="2831366" y="3553743"/>
                  </a:lnTo>
                  <a:lnTo>
                    <a:pt x="2791734" y="3575503"/>
                  </a:lnTo>
                  <a:lnTo>
                    <a:pt x="2751535" y="3596340"/>
                  </a:lnTo>
                  <a:lnTo>
                    <a:pt x="2710784" y="3616240"/>
                  </a:lnTo>
                  <a:lnTo>
                    <a:pt x="2669494" y="3635189"/>
                  </a:lnTo>
                  <a:lnTo>
                    <a:pt x="2627680" y="3653173"/>
                  </a:lnTo>
                  <a:lnTo>
                    <a:pt x="2585356" y="3670177"/>
                  </a:lnTo>
                  <a:lnTo>
                    <a:pt x="2542537" y="3686187"/>
                  </a:lnTo>
                  <a:lnTo>
                    <a:pt x="2499236" y="3701189"/>
                  </a:lnTo>
                  <a:lnTo>
                    <a:pt x="2455469" y="3715169"/>
                  </a:lnTo>
                  <a:lnTo>
                    <a:pt x="2411248" y="3728112"/>
                  </a:lnTo>
                  <a:lnTo>
                    <a:pt x="2366589" y="3740004"/>
                  </a:lnTo>
                  <a:lnTo>
                    <a:pt x="2321505" y="3750832"/>
                  </a:lnTo>
                  <a:lnTo>
                    <a:pt x="2276012" y="3760580"/>
                  </a:lnTo>
                  <a:lnTo>
                    <a:pt x="2230122" y="3769234"/>
                  </a:lnTo>
                  <a:lnTo>
                    <a:pt x="2183851" y="3776781"/>
                  </a:lnTo>
                  <a:lnTo>
                    <a:pt x="2137212" y="3783206"/>
                  </a:lnTo>
                  <a:lnTo>
                    <a:pt x="2090220" y="3788494"/>
                  </a:lnTo>
                  <a:lnTo>
                    <a:pt x="2042889" y="3792633"/>
                  </a:lnTo>
                  <a:lnTo>
                    <a:pt x="1995234" y="3795606"/>
                  </a:lnTo>
                  <a:lnTo>
                    <a:pt x="1947267" y="3797400"/>
                  </a:lnTo>
                  <a:lnTo>
                    <a:pt x="1899005" y="3798002"/>
                  </a:lnTo>
                  <a:lnTo>
                    <a:pt x="1850743" y="3797400"/>
                  </a:lnTo>
                  <a:lnTo>
                    <a:pt x="1802777" y="3795606"/>
                  </a:lnTo>
                  <a:lnTo>
                    <a:pt x="1755121" y="3792633"/>
                  </a:lnTo>
                  <a:lnTo>
                    <a:pt x="1707790" y="3788494"/>
                  </a:lnTo>
                  <a:lnTo>
                    <a:pt x="1660798" y="3783206"/>
                  </a:lnTo>
                  <a:lnTo>
                    <a:pt x="1614159" y="3776781"/>
                  </a:lnTo>
                  <a:lnTo>
                    <a:pt x="1567888" y="3769234"/>
                  </a:lnTo>
                  <a:lnTo>
                    <a:pt x="1521998" y="3760580"/>
                  </a:lnTo>
                  <a:lnTo>
                    <a:pt x="1476504" y="3750832"/>
                  </a:lnTo>
                  <a:lnTo>
                    <a:pt x="1431421" y="3740004"/>
                  </a:lnTo>
                  <a:lnTo>
                    <a:pt x="1386761" y="3728112"/>
                  </a:lnTo>
                  <a:lnTo>
                    <a:pt x="1342540" y="3715169"/>
                  </a:lnTo>
                  <a:lnTo>
                    <a:pt x="1298773" y="3701189"/>
                  </a:lnTo>
                  <a:lnTo>
                    <a:pt x="1255472" y="3686187"/>
                  </a:lnTo>
                  <a:lnTo>
                    <a:pt x="1212652" y="3670177"/>
                  </a:lnTo>
                  <a:lnTo>
                    <a:pt x="1170328" y="3653173"/>
                  </a:lnTo>
                  <a:lnTo>
                    <a:pt x="1128514" y="3635189"/>
                  </a:lnTo>
                  <a:lnTo>
                    <a:pt x="1087224" y="3616240"/>
                  </a:lnTo>
                  <a:lnTo>
                    <a:pt x="1046472" y="3596340"/>
                  </a:lnTo>
                  <a:lnTo>
                    <a:pt x="1006273" y="3575503"/>
                  </a:lnTo>
                  <a:lnTo>
                    <a:pt x="966641" y="3553743"/>
                  </a:lnTo>
                  <a:lnTo>
                    <a:pt x="927589" y="3531075"/>
                  </a:lnTo>
                  <a:lnTo>
                    <a:pt x="889133" y="3507512"/>
                  </a:lnTo>
                  <a:lnTo>
                    <a:pt x="851286" y="3483070"/>
                  </a:lnTo>
                  <a:lnTo>
                    <a:pt x="814063" y="3457762"/>
                  </a:lnTo>
                  <a:lnTo>
                    <a:pt x="777477" y="3431602"/>
                  </a:lnTo>
                  <a:lnTo>
                    <a:pt x="741544" y="3404606"/>
                  </a:lnTo>
                  <a:lnTo>
                    <a:pt x="706277" y="3376786"/>
                  </a:lnTo>
                  <a:lnTo>
                    <a:pt x="671691" y="3348157"/>
                  </a:lnTo>
                  <a:lnTo>
                    <a:pt x="637800" y="3318734"/>
                  </a:lnTo>
                  <a:lnTo>
                    <a:pt x="604618" y="3288531"/>
                  </a:lnTo>
                  <a:lnTo>
                    <a:pt x="572159" y="3257561"/>
                  </a:lnTo>
                  <a:lnTo>
                    <a:pt x="540438" y="3225840"/>
                  </a:lnTo>
                  <a:lnTo>
                    <a:pt x="509469" y="3193381"/>
                  </a:lnTo>
                  <a:lnTo>
                    <a:pt x="479265" y="3160199"/>
                  </a:lnTo>
                  <a:lnTo>
                    <a:pt x="449842" y="3126308"/>
                  </a:lnTo>
                  <a:lnTo>
                    <a:pt x="421214" y="3091722"/>
                  </a:lnTo>
                  <a:lnTo>
                    <a:pt x="393394" y="3056455"/>
                  </a:lnTo>
                  <a:lnTo>
                    <a:pt x="366398" y="3020522"/>
                  </a:lnTo>
                  <a:lnTo>
                    <a:pt x="340238" y="2983936"/>
                  </a:lnTo>
                  <a:lnTo>
                    <a:pt x="314930" y="2946713"/>
                  </a:lnTo>
                  <a:lnTo>
                    <a:pt x="290488" y="2908866"/>
                  </a:lnTo>
                  <a:lnTo>
                    <a:pt x="266926" y="2870409"/>
                  </a:lnTo>
                  <a:lnTo>
                    <a:pt x="244258" y="2831358"/>
                  </a:lnTo>
                  <a:lnTo>
                    <a:pt x="222498" y="2791725"/>
                  </a:lnTo>
                  <a:lnTo>
                    <a:pt x="201661" y="2751526"/>
                  </a:lnTo>
                  <a:lnTo>
                    <a:pt x="181761" y="2710774"/>
                  </a:lnTo>
                  <a:lnTo>
                    <a:pt x="162812" y="2669484"/>
                  </a:lnTo>
                  <a:lnTo>
                    <a:pt x="144828" y="2627670"/>
                  </a:lnTo>
                  <a:lnTo>
                    <a:pt x="127824" y="2585346"/>
                  </a:lnTo>
                  <a:lnTo>
                    <a:pt x="111814" y="2542526"/>
                  </a:lnTo>
                  <a:lnTo>
                    <a:pt x="96812" y="2499225"/>
                  </a:lnTo>
                  <a:lnTo>
                    <a:pt x="82832" y="2455457"/>
                  </a:lnTo>
                  <a:lnTo>
                    <a:pt x="69889" y="2411237"/>
                  </a:lnTo>
                  <a:lnTo>
                    <a:pt x="57997" y="2366577"/>
                  </a:lnTo>
                  <a:lnTo>
                    <a:pt x="47170" y="2321493"/>
                  </a:lnTo>
                  <a:lnTo>
                    <a:pt x="37422" y="2276000"/>
                  </a:lnTo>
                  <a:lnTo>
                    <a:pt x="28767" y="2230110"/>
                  </a:lnTo>
                  <a:lnTo>
                    <a:pt x="21220" y="2183838"/>
                  </a:lnTo>
                  <a:lnTo>
                    <a:pt x="14795" y="2137200"/>
                  </a:lnTo>
                  <a:lnTo>
                    <a:pt x="9507" y="2090208"/>
                  </a:lnTo>
                  <a:lnTo>
                    <a:pt x="5369" y="2042877"/>
                  </a:lnTo>
                  <a:lnTo>
                    <a:pt x="2395" y="1995221"/>
                  </a:lnTo>
                  <a:lnTo>
                    <a:pt x="601" y="1947255"/>
                  </a:lnTo>
                  <a:lnTo>
                    <a:pt x="0" y="1898992"/>
                  </a:lnTo>
                  <a:lnTo>
                    <a:pt x="601" y="1850730"/>
                  </a:lnTo>
                  <a:lnTo>
                    <a:pt x="2395" y="1802764"/>
                  </a:lnTo>
                  <a:lnTo>
                    <a:pt x="5369" y="1755108"/>
                  </a:lnTo>
                  <a:lnTo>
                    <a:pt x="9507" y="1707777"/>
                  </a:lnTo>
                  <a:lnTo>
                    <a:pt x="14795" y="1660785"/>
                  </a:lnTo>
                  <a:lnTo>
                    <a:pt x="21220" y="1614147"/>
                  </a:lnTo>
                  <a:lnTo>
                    <a:pt x="28767" y="1567875"/>
                  </a:lnTo>
                  <a:lnTo>
                    <a:pt x="37422" y="1521986"/>
                  </a:lnTo>
                  <a:lnTo>
                    <a:pt x="47170" y="1476492"/>
                  </a:lnTo>
                  <a:lnTo>
                    <a:pt x="57997" y="1431409"/>
                  </a:lnTo>
                  <a:lnTo>
                    <a:pt x="69889" y="1386749"/>
                  </a:lnTo>
                  <a:lnTo>
                    <a:pt x="82832" y="1342529"/>
                  </a:lnTo>
                  <a:lnTo>
                    <a:pt x="96812" y="1298761"/>
                  </a:lnTo>
                  <a:lnTo>
                    <a:pt x="111814" y="1255461"/>
                  </a:lnTo>
                  <a:lnTo>
                    <a:pt x="127824" y="1212641"/>
                  </a:lnTo>
                  <a:lnTo>
                    <a:pt x="144828" y="1170318"/>
                  </a:lnTo>
                  <a:lnTo>
                    <a:pt x="162812" y="1128504"/>
                  </a:lnTo>
                  <a:lnTo>
                    <a:pt x="181761" y="1087214"/>
                  </a:lnTo>
                  <a:lnTo>
                    <a:pt x="201661" y="1046462"/>
                  </a:lnTo>
                  <a:lnTo>
                    <a:pt x="222498" y="1006263"/>
                  </a:lnTo>
                  <a:lnTo>
                    <a:pt x="244258" y="966631"/>
                  </a:lnTo>
                  <a:lnTo>
                    <a:pt x="266926" y="927580"/>
                  </a:lnTo>
                  <a:lnTo>
                    <a:pt x="290488" y="889124"/>
                  </a:lnTo>
                  <a:lnTo>
                    <a:pt x="314930" y="851277"/>
                  </a:lnTo>
                  <a:lnTo>
                    <a:pt x="340238" y="814054"/>
                  </a:lnTo>
                  <a:lnTo>
                    <a:pt x="366398" y="777469"/>
                  </a:lnTo>
                  <a:lnTo>
                    <a:pt x="393394" y="741536"/>
                  </a:lnTo>
                  <a:lnTo>
                    <a:pt x="421214" y="706270"/>
                  </a:lnTo>
                  <a:lnTo>
                    <a:pt x="449842" y="671684"/>
                  </a:lnTo>
                  <a:lnTo>
                    <a:pt x="479265" y="637793"/>
                  </a:lnTo>
                  <a:lnTo>
                    <a:pt x="509469" y="604611"/>
                  </a:lnTo>
                  <a:lnTo>
                    <a:pt x="540438" y="572153"/>
                  </a:lnTo>
                  <a:lnTo>
                    <a:pt x="572159" y="540432"/>
                  </a:lnTo>
                  <a:lnTo>
                    <a:pt x="604618" y="509463"/>
                  </a:lnTo>
                  <a:lnTo>
                    <a:pt x="637800" y="479260"/>
                  </a:lnTo>
                  <a:lnTo>
                    <a:pt x="671691" y="449837"/>
                  </a:lnTo>
                  <a:lnTo>
                    <a:pt x="706277" y="421209"/>
                  </a:lnTo>
                  <a:lnTo>
                    <a:pt x="741544" y="393389"/>
                  </a:lnTo>
                  <a:lnTo>
                    <a:pt x="777477" y="366393"/>
                  </a:lnTo>
                  <a:lnTo>
                    <a:pt x="814063" y="340234"/>
                  </a:lnTo>
                  <a:lnTo>
                    <a:pt x="851286" y="314926"/>
                  </a:lnTo>
                  <a:lnTo>
                    <a:pt x="889133" y="290484"/>
                  </a:lnTo>
                  <a:lnTo>
                    <a:pt x="927589" y="266922"/>
                  </a:lnTo>
                  <a:lnTo>
                    <a:pt x="966641" y="244254"/>
                  </a:lnTo>
                  <a:lnTo>
                    <a:pt x="1006273" y="222495"/>
                  </a:lnTo>
                  <a:lnTo>
                    <a:pt x="1046472" y="201658"/>
                  </a:lnTo>
                  <a:lnTo>
                    <a:pt x="1087224" y="181758"/>
                  </a:lnTo>
                  <a:lnTo>
                    <a:pt x="1128514" y="162810"/>
                  </a:lnTo>
                  <a:lnTo>
                    <a:pt x="1170328" y="144826"/>
                  </a:lnTo>
                  <a:lnTo>
                    <a:pt x="1212652" y="127823"/>
                  </a:lnTo>
                  <a:lnTo>
                    <a:pt x="1255472" y="111813"/>
                  </a:lnTo>
                  <a:lnTo>
                    <a:pt x="1298773" y="96811"/>
                  </a:lnTo>
                  <a:lnTo>
                    <a:pt x="1342540" y="82831"/>
                  </a:lnTo>
                  <a:lnTo>
                    <a:pt x="1386761" y="69888"/>
                  </a:lnTo>
                  <a:lnTo>
                    <a:pt x="1431421" y="57996"/>
                  </a:lnTo>
                  <a:lnTo>
                    <a:pt x="1476504" y="47169"/>
                  </a:lnTo>
                  <a:lnTo>
                    <a:pt x="1521998" y="37421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587490" y="900963"/>
            <a:ext cx="3808501" cy="1514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78088" y="900963"/>
            <a:ext cx="3824808" cy="6117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723397" y="0"/>
            <a:ext cx="1184910" cy="7776209"/>
            <a:chOff x="9723397" y="0"/>
            <a:chExt cx="1184910" cy="7776209"/>
          </a:xfrm>
        </p:grpSpPr>
        <p:sp>
          <p:nvSpPr>
            <p:cNvPr id="12" name="object 12"/>
            <p:cNvSpPr/>
            <p:nvPr/>
          </p:nvSpPr>
          <p:spPr>
            <a:xfrm>
              <a:off x="9723397" y="0"/>
              <a:ext cx="1184910" cy="7776209"/>
            </a:xfrm>
            <a:custGeom>
              <a:avLst/>
              <a:gdLst/>
              <a:ahLst/>
              <a:cxnLst/>
              <a:rect l="l" t="t" r="r" b="b"/>
              <a:pathLst>
                <a:path w="1184909" h="7776209">
                  <a:moveTo>
                    <a:pt x="0" y="0"/>
                  </a:moveTo>
                  <a:lnTo>
                    <a:pt x="0" y="7776005"/>
                  </a:lnTo>
                  <a:lnTo>
                    <a:pt x="1184604" y="7776005"/>
                  </a:lnTo>
                  <a:lnTo>
                    <a:pt x="118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08436" y="6874526"/>
              <a:ext cx="211505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08119" y="6604303"/>
              <a:ext cx="157759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50092" y="6353314"/>
              <a:ext cx="216065" cy="2315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08436" y="6196622"/>
              <a:ext cx="157441" cy="1239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08436" y="6044539"/>
              <a:ext cx="157721" cy="126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59592" y="5872480"/>
              <a:ext cx="206197" cy="13919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25086" y="5790857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1" y="33842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4" y="38107"/>
                  </a:lnTo>
                  <a:lnTo>
                    <a:pt x="33805" y="33842"/>
                  </a:lnTo>
                  <a:lnTo>
                    <a:pt x="38038" y="27533"/>
                  </a:lnTo>
                  <a:lnTo>
                    <a:pt x="39585" y="19837"/>
                  </a:lnTo>
                  <a:lnTo>
                    <a:pt x="38038" y="12178"/>
                  </a:lnTo>
                  <a:lnTo>
                    <a:pt x="33805" y="5865"/>
                  </a:lnTo>
                  <a:lnTo>
                    <a:pt x="27504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08436" y="5611952"/>
              <a:ext cx="211505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08119" y="5341734"/>
              <a:ext cx="157759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11040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1667"/>
                  </a:moveTo>
                  <a:lnTo>
                    <a:pt x="0" y="7091667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1667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0261"/>
                  </a:lnTo>
                  <a:lnTo>
                    <a:pt x="155676" y="5290261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0" y="0"/>
            <a:ext cx="1190625" cy="7776209"/>
            <a:chOff x="0" y="0"/>
            <a:chExt cx="1190625" cy="7776209"/>
          </a:xfrm>
        </p:grpSpPr>
        <p:sp>
          <p:nvSpPr>
            <p:cNvPr id="24" name="object 24"/>
            <p:cNvSpPr/>
            <p:nvPr/>
          </p:nvSpPr>
          <p:spPr>
            <a:xfrm>
              <a:off x="0" y="0"/>
              <a:ext cx="1190625" cy="7776209"/>
            </a:xfrm>
            <a:custGeom>
              <a:avLst/>
              <a:gdLst/>
              <a:ahLst/>
              <a:cxnLst/>
              <a:rect l="l" t="t" r="r" b="b"/>
              <a:pathLst>
                <a:path w="1190625" h="7776209">
                  <a:moveTo>
                    <a:pt x="0" y="7776005"/>
                  </a:moveTo>
                  <a:lnTo>
                    <a:pt x="1190097" y="7776005"/>
                  </a:lnTo>
                  <a:lnTo>
                    <a:pt x="1190097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6643" y="4172039"/>
              <a:ext cx="104378" cy="84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8018" y="4090301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34"/>
                  </a:lnTo>
                  <a:lnTo>
                    <a:pt x="54924" y="50634"/>
                  </a:lnTo>
                  <a:lnTo>
                    <a:pt x="54924" y="4089"/>
                  </a:lnTo>
                  <a:lnTo>
                    <a:pt x="46587" y="4089"/>
                  </a:lnTo>
                  <a:lnTo>
                    <a:pt x="46587" y="50634"/>
                  </a:lnTo>
                  <a:lnTo>
                    <a:pt x="8333" y="50634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8018" y="4001795"/>
              <a:ext cx="101606" cy="655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8018" y="3812667"/>
              <a:ext cx="101606" cy="16729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6237" y="3167850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59"/>
                  </a:lnTo>
                  <a:lnTo>
                    <a:pt x="1778" y="433743"/>
                  </a:lnTo>
                  <a:lnTo>
                    <a:pt x="1778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22" y="325094"/>
                  </a:lnTo>
                  <a:lnTo>
                    <a:pt x="95199" y="313055"/>
                  </a:lnTo>
                  <a:lnTo>
                    <a:pt x="84670" y="304457"/>
                  </a:lnTo>
                  <a:lnTo>
                    <a:pt x="71628" y="299796"/>
                  </a:lnTo>
                  <a:lnTo>
                    <a:pt x="71628" y="309105"/>
                  </a:lnTo>
                  <a:lnTo>
                    <a:pt x="81318" y="312902"/>
                  </a:lnTo>
                  <a:lnTo>
                    <a:pt x="89065" y="319671"/>
                  </a:lnTo>
                  <a:lnTo>
                    <a:pt x="94195" y="328879"/>
                  </a:lnTo>
                  <a:lnTo>
                    <a:pt x="96050" y="340029"/>
                  </a:lnTo>
                  <a:lnTo>
                    <a:pt x="93230" y="353618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72" y="304457"/>
                  </a:lnTo>
                  <a:lnTo>
                    <a:pt x="9956" y="313055"/>
                  </a:lnTo>
                  <a:lnTo>
                    <a:pt x="2946" y="325094"/>
                  </a:lnTo>
                  <a:lnTo>
                    <a:pt x="393" y="340029"/>
                  </a:lnTo>
                  <a:lnTo>
                    <a:pt x="4076" y="357708"/>
                  </a:lnTo>
                  <a:lnTo>
                    <a:pt x="14566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55" y="380657"/>
                  </a:lnTo>
                  <a:lnTo>
                    <a:pt x="90601" y="371589"/>
                  </a:lnTo>
                  <a:lnTo>
                    <a:pt x="101092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91" y="57899"/>
                  </a:lnTo>
                  <a:lnTo>
                    <a:pt x="84531" y="68961"/>
                  </a:lnTo>
                  <a:lnTo>
                    <a:pt x="70866" y="76250"/>
                  </a:lnTo>
                  <a:lnTo>
                    <a:pt x="52578" y="78879"/>
                  </a:lnTo>
                  <a:lnTo>
                    <a:pt x="34239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637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29" y="11671"/>
                  </a:lnTo>
                  <a:lnTo>
                    <a:pt x="84569" y="18986"/>
                  </a:lnTo>
                  <a:lnTo>
                    <a:pt x="93103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55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66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92" y="75526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92" y="61633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56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88"/>
                  </a:lnTo>
                  <a:lnTo>
                    <a:pt x="85712" y="533552"/>
                  </a:lnTo>
                  <a:lnTo>
                    <a:pt x="85712" y="542823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70"/>
                  </a:lnTo>
                  <a:lnTo>
                    <a:pt x="24955" y="557479"/>
                  </a:lnTo>
                  <a:lnTo>
                    <a:pt x="22618" y="545211"/>
                  </a:lnTo>
                  <a:lnTo>
                    <a:pt x="22606" y="542823"/>
                  </a:lnTo>
                  <a:lnTo>
                    <a:pt x="85712" y="542823"/>
                  </a:lnTo>
                  <a:lnTo>
                    <a:pt x="85712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96"/>
                  </a:lnTo>
                  <a:lnTo>
                    <a:pt x="76911" y="510082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88"/>
                  </a:lnTo>
                  <a:lnTo>
                    <a:pt x="82994" y="504101"/>
                  </a:lnTo>
                  <a:lnTo>
                    <a:pt x="80822" y="502742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84" y="496290"/>
                  </a:lnTo>
                  <a:lnTo>
                    <a:pt x="25311" y="504126"/>
                  </a:lnTo>
                  <a:lnTo>
                    <a:pt x="17170" y="516115"/>
                  </a:lnTo>
                  <a:lnTo>
                    <a:pt x="14300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11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73" y="580288"/>
                  </a:lnTo>
                  <a:lnTo>
                    <a:pt x="54165" y="583095"/>
                  </a:lnTo>
                  <a:lnTo>
                    <a:pt x="70421" y="580326"/>
                  </a:lnTo>
                  <a:lnTo>
                    <a:pt x="80873" y="573824"/>
                  </a:lnTo>
                  <a:lnTo>
                    <a:pt x="83019" y="572490"/>
                  </a:lnTo>
                  <a:lnTo>
                    <a:pt x="91160" y="560476"/>
                  </a:lnTo>
                  <a:lnTo>
                    <a:pt x="94030" y="545211"/>
                  </a:lnTo>
                  <a:lnTo>
                    <a:pt x="94043" y="542823"/>
                  </a:lnTo>
                  <a:lnTo>
                    <a:pt x="107556" y="542823"/>
                  </a:lnTo>
                  <a:lnTo>
                    <a:pt x="107556" y="533552"/>
                  </a:lnTo>
                  <a:close/>
                </a:path>
                <a:path w="128269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87" y="112102"/>
                  </a:lnTo>
                  <a:lnTo>
                    <a:pt x="127787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02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47" y="170205"/>
                  </a:lnTo>
                  <a:lnTo>
                    <a:pt x="61912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89"/>
                  </a:lnTo>
                  <a:lnTo>
                    <a:pt x="1778" y="115189"/>
                  </a:lnTo>
                  <a:lnTo>
                    <a:pt x="1778" y="173266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73" y="180187"/>
                  </a:lnTo>
                  <a:lnTo>
                    <a:pt x="88303" y="184404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41" y="195859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8018" y="3077350"/>
              <a:ext cx="101606" cy="680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8228" y="2891904"/>
              <a:ext cx="110742" cy="1111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8228" y="900658"/>
              <a:ext cx="110742" cy="11136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4884" y="2724823"/>
              <a:ext cx="184740" cy="12979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2384" y="2373033"/>
              <a:ext cx="189782" cy="31922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4881" y="212699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34" y="142240"/>
                  </a:lnTo>
                  <a:lnTo>
                    <a:pt x="184734" y="114300"/>
                  </a:lnTo>
                  <a:lnTo>
                    <a:pt x="23825" y="114300"/>
                  </a:lnTo>
                  <a:lnTo>
                    <a:pt x="23825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4884" y="1954314"/>
              <a:ext cx="184740" cy="12979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2384" y="1761274"/>
              <a:ext cx="189782" cy="16642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4884" y="1409319"/>
              <a:ext cx="184740" cy="31733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4881" y="123418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34" y="148590"/>
                  </a:lnTo>
                  <a:lnTo>
                    <a:pt x="184734" y="120650"/>
                  </a:lnTo>
                  <a:lnTo>
                    <a:pt x="104178" y="120650"/>
                  </a:lnTo>
                  <a:lnTo>
                    <a:pt x="104178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2384" y="1040727"/>
              <a:ext cx="189782" cy="15938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3519" y="0"/>
              <a:ext cx="12700" cy="826135"/>
            </a:xfrm>
            <a:custGeom>
              <a:avLst/>
              <a:gdLst/>
              <a:ahLst/>
              <a:cxnLst/>
              <a:rect l="l" t="t" r="r" b="b"/>
              <a:pathLst>
                <a:path w="12700" h="826135">
                  <a:moveTo>
                    <a:pt x="0" y="825919"/>
                  </a:moveTo>
                  <a:lnTo>
                    <a:pt x="12701" y="82591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59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2827" y="4358932"/>
              <a:ext cx="0" cy="2657475"/>
            </a:xfrm>
            <a:custGeom>
              <a:avLst/>
              <a:gdLst/>
              <a:ahLst/>
              <a:cxnLst/>
              <a:rect l="l" t="t" r="r" b="b"/>
              <a:pathLst>
                <a:path h="2657475">
                  <a:moveTo>
                    <a:pt x="0" y="2657283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7173" y="7090472"/>
              <a:ext cx="70106" cy="14979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00107" y="7090238"/>
              <a:ext cx="72975" cy="15205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5398" y="3215527"/>
            <a:ext cx="3808095" cy="3808095"/>
            <a:chOff x="5605398" y="3215527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610160" y="3220995"/>
              <a:ext cx="3209112" cy="31830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5847" y="3754001"/>
              <a:ext cx="2713990" cy="2650490"/>
            </a:xfrm>
            <a:custGeom>
              <a:avLst/>
              <a:gdLst/>
              <a:ahLst/>
              <a:cxnLst/>
              <a:rect l="l" t="t" r="r" b="b"/>
              <a:pathLst>
                <a:path w="2713990" h="2650490">
                  <a:moveTo>
                    <a:pt x="2713424" y="0"/>
                  </a:moveTo>
                  <a:lnTo>
                    <a:pt x="2713424" y="2614007"/>
                  </a:lnTo>
                  <a:lnTo>
                    <a:pt x="2710585" y="2627985"/>
                  </a:lnTo>
                  <a:lnTo>
                    <a:pt x="2702853" y="2639433"/>
                  </a:lnTo>
                  <a:lnTo>
                    <a:pt x="2691409" y="2647168"/>
                  </a:lnTo>
                  <a:lnTo>
                    <a:pt x="2677432" y="2650009"/>
                  </a:lnTo>
                  <a:lnTo>
                    <a:pt x="0" y="2650009"/>
                  </a:lnTo>
                </a:path>
              </a:pathLst>
            </a:custGeom>
            <a:ln w="7199">
              <a:solidFill>
                <a:srgbClr val="0809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10160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4" y="2395"/>
                  </a:lnTo>
                  <a:lnTo>
                    <a:pt x="2042889" y="5369"/>
                  </a:lnTo>
                  <a:lnTo>
                    <a:pt x="2090220" y="9507"/>
                  </a:lnTo>
                  <a:lnTo>
                    <a:pt x="2137212" y="14795"/>
                  </a:lnTo>
                  <a:lnTo>
                    <a:pt x="2183851" y="21220"/>
                  </a:lnTo>
                  <a:lnTo>
                    <a:pt x="2230122" y="28767"/>
                  </a:lnTo>
                  <a:lnTo>
                    <a:pt x="2276012" y="37422"/>
                  </a:lnTo>
                  <a:lnTo>
                    <a:pt x="2321505" y="47170"/>
                  </a:lnTo>
                  <a:lnTo>
                    <a:pt x="2366589" y="57997"/>
                  </a:lnTo>
                  <a:lnTo>
                    <a:pt x="2411248" y="69889"/>
                  </a:lnTo>
                  <a:lnTo>
                    <a:pt x="2455469" y="82832"/>
                  </a:lnTo>
                  <a:lnTo>
                    <a:pt x="2499236" y="96812"/>
                  </a:lnTo>
                  <a:lnTo>
                    <a:pt x="2542537" y="111814"/>
                  </a:lnTo>
                  <a:lnTo>
                    <a:pt x="2585356" y="127824"/>
                  </a:lnTo>
                  <a:lnTo>
                    <a:pt x="2627680" y="144828"/>
                  </a:lnTo>
                  <a:lnTo>
                    <a:pt x="2669494" y="162812"/>
                  </a:lnTo>
                  <a:lnTo>
                    <a:pt x="2710784" y="181761"/>
                  </a:lnTo>
                  <a:lnTo>
                    <a:pt x="2751535" y="201661"/>
                  </a:lnTo>
                  <a:lnTo>
                    <a:pt x="2791734" y="222498"/>
                  </a:lnTo>
                  <a:lnTo>
                    <a:pt x="2831366" y="244258"/>
                  </a:lnTo>
                  <a:lnTo>
                    <a:pt x="2870418" y="266926"/>
                  </a:lnTo>
                  <a:lnTo>
                    <a:pt x="2908874" y="290488"/>
                  </a:lnTo>
                  <a:lnTo>
                    <a:pt x="2946721" y="314930"/>
                  </a:lnTo>
                  <a:lnTo>
                    <a:pt x="2983943" y="340238"/>
                  </a:lnTo>
                  <a:lnTo>
                    <a:pt x="3020528" y="366398"/>
                  </a:lnTo>
                  <a:lnTo>
                    <a:pt x="3056461" y="393394"/>
                  </a:lnTo>
                  <a:lnTo>
                    <a:pt x="3091728" y="421214"/>
                  </a:lnTo>
                  <a:lnTo>
                    <a:pt x="3126314" y="449842"/>
                  </a:lnTo>
                  <a:lnTo>
                    <a:pt x="3160205" y="479265"/>
                  </a:lnTo>
                  <a:lnTo>
                    <a:pt x="3193386" y="509469"/>
                  </a:lnTo>
                  <a:lnTo>
                    <a:pt x="3225845" y="540438"/>
                  </a:lnTo>
                  <a:lnTo>
                    <a:pt x="3257566" y="572159"/>
                  </a:lnTo>
                  <a:lnTo>
                    <a:pt x="3288535" y="604618"/>
                  </a:lnTo>
                  <a:lnTo>
                    <a:pt x="3318738" y="637800"/>
                  </a:lnTo>
                  <a:lnTo>
                    <a:pt x="3348160" y="671691"/>
                  </a:lnTo>
                  <a:lnTo>
                    <a:pt x="3376789" y="706277"/>
                  </a:lnTo>
                  <a:lnTo>
                    <a:pt x="3404608" y="741544"/>
                  </a:lnTo>
                  <a:lnTo>
                    <a:pt x="3431604" y="777477"/>
                  </a:lnTo>
                  <a:lnTo>
                    <a:pt x="3457764" y="814063"/>
                  </a:lnTo>
                  <a:lnTo>
                    <a:pt x="3483071" y="851286"/>
                  </a:lnTo>
                  <a:lnTo>
                    <a:pt x="3507513" y="889133"/>
                  </a:lnTo>
                  <a:lnTo>
                    <a:pt x="3531075" y="927589"/>
                  </a:lnTo>
                  <a:lnTo>
                    <a:pt x="3553743" y="966641"/>
                  </a:lnTo>
                  <a:lnTo>
                    <a:pt x="3575503" y="1006273"/>
                  </a:lnTo>
                  <a:lnTo>
                    <a:pt x="3596339" y="1046472"/>
                  </a:lnTo>
                  <a:lnTo>
                    <a:pt x="3616239" y="1087224"/>
                  </a:lnTo>
                  <a:lnTo>
                    <a:pt x="3635188" y="1128514"/>
                  </a:lnTo>
                  <a:lnTo>
                    <a:pt x="3653171" y="1170328"/>
                  </a:lnTo>
                  <a:lnTo>
                    <a:pt x="3670175" y="1212652"/>
                  </a:lnTo>
                  <a:lnTo>
                    <a:pt x="3686185" y="1255472"/>
                  </a:lnTo>
                  <a:lnTo>
                    <a:pt x="3701187" y="1298773"/>
                  </a:lnTo>
                  <a:lnTo>
                    <a:pt x="3715166" y="1342540"/>
                  </a:lnTo>
                  <a:lnTo>
                    <a:pt x="3728109" y="1386761"/>
                  </a:lnTo>
                  <a:lnTo>
                    <a:pt x="3740001" y="1431421"/>
                  </a:lnTo>
                  <a:lnTo>
                    <a:pt x="3750829" y="1476504"/>
                  </a:lnTo>
                  <a:lnTo>
                    <a:pt x="3760576" y="1521998"/>
                  </a:lnTo>
                  <a:lnTo>
                    <a:pt x="3769231" y="1567888"/>
                  </a:lnTo>
                  <a:lnTo>
                    <a:pt x="3776778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8" y="2183851"/>
                  </a:lnTo>
                  <a:lnTo>
                    <a:pt x="3769231" y="2230122"/>
                  </a:lnTo>
                  <a:lnTo>
                    <a:pt x="3760576" y="2276012"/>
                  </a:lnTo>
                  <a:lnTo>
                    <a:pt x="3750829" y="2321506"/>
                  </a:lnTo>
                  <a:lnTo>
                    <a:pt x="3740001" y="2366589"/>
                  </a:lnTo>
                  <a:lnTo>
                    <a:pt x="3728109" y="2411249"/>
                  </a:lnTo>
                  <a:lnTo>
                    <a:pt x="3715166" y="2455469"/>
                  </a:lnTo>
                  <a:lnTo>
                    <a:pt x="3701187" y="2499237"/>
                  </a:lnTo>
                  <a:lnTo>
                    <a:pt x="3686185" y="2542538"/>
                  </a:lnTo>
                  <a:lnTo>
                    <a:pt x="3670175" y="2585357"/>
                  </a:lnTo>
                  <a:lnTo>
                    <a:pt x="3653171" y="2627681"/>
                  </a:lnTo>
                  <a:lnTo>
                    <a:pt x="3635188" y="2669495"/>
                  </a:lnTo>
                  <a:lnTo>
                    <a:pt x="3616239" y="2710785"/>
                  </a:lnTo>
                  <a:lnTo>
                    <a:pt x="3596339" y="2751537"/>
                  </a:lnTo>
                  <a:lnTo>
                    <a:pt x="3575503" y="2791736"/>
                  </a:lnTo>
                  <a:lnTo>
                    <a:pt x="3553743" y="2831369"/>
                  </a:lnTo>
                  <a:lnTo>
                    <a:pt x="3531075" y="2870420"/>
                  </a:lnTo>
                  <a:lnTo>
                    <a:pt x="3507513" y="2908876"/>
                  </a:lnTo>
                  <a:lnTo>
                    <a:pt x="3483071" y="2946723"/>
                  </a:lnTo>
                  <a:lnTo>
                    <a:pt x="3457764" y="2983946"/>
                  </a:lnTo>
                  <a:lnTo>
                    <a:pt x="3431604" y="3020532"/>
                  </a:lnTo>
                  <a:lnTo>
                    <a:pt x="3404608" y="3056465"/>
                  </a:lnTo>
                  <a:lnTo>
                    <a:pt x="3376789" y="3091731"/>
                  </a:lnTo>
                  <a:lnTo>
                    <a:pt x="3348160" y="3126317"/>
                  </a:lnTo>
                  <a:lnTo>
                    <a:pt x="3318738" y="3160208"/>
                  </a:lnTo>
                  <a:lnTo>
                    <a:pt x="3288535" y="3193390"/>
                  </a:lnTo>
                  <a:lnTo>
                    <a:pt x="3257566" y="3225849"/>
                  </a:lnTo>
                  <a:lnTo>
                    <a:pt x="3225845" y="3257570"/>
                  </a:lnTo>
                  <a:lnTo>
                    <a:pt x="3193386" y="3288539"/>
                  </a:lnTo>
                  <a:lnTo>
                    <a:pt x="3160205" y="3318743"/>
                  </a:lnTo>
                  <a:lnTo>
                    <a:pt x="3126314" y="3348166"/>
                  </a:lnTo>
                  <a:lnTo>
                    <a:pt x="3091728" y="3376794"/>
                  </a:lnTo>
                  <a:lnTo>
                    <a:pt x="3056461" y="3404614"/>
                  </a:lnTo>
                  <a:lnTo>
                    <a:pt x="3020528" y="3431610"/>
                  </a:lnTo>
                  <a:lnTo>
                    <a:pt x="2983943" y="3457770"/>
                  </a:lnTo>
                  <a:lnTo>
                    <a:pt x="2946721" y="3483077"/>
                  </a:lnTo>
                  <a:lnTo>
                    <a:pt x="2908874" y="3507520"/>
                  </a:lnTo>
                  <a:lnTo>
                    <a:pt x="2870418" y="3531082"/>
                  </a:lnTo>
                  <a:lnTo>
                    <a:pt x="2831366" y="3553750"/>
                  </a:lnTo>
                  <a:lnTo>
                    <a:pt x="2791734" y="3575509"/>
                  </a:lnTo>
                  <a:lnTo>
                    <a:pt x="2751535" y="3596346"/>
                  </a:lnTo>
                  <a:lnTo>
                    <a:pt x="2710784" y="3616246"/>
                  </a:lnTo>
                  <a:lnTo>
                    <a:pt x="2669494" y="3635195"/>
                  </a:lnTo>
                  <a:lnTo>
                    <a:pt x="2627680" y="3653179"/>
                  </a:lnTo>
                  <a:lnTo>
                    <a:pt x="2585356" y="3670183"/>
                  </a:lnTo>
                  <a:lnTo>
                    <a:pt x="2542537" y="3686193"/>
                  </a:lnTo>
                  <a:lnTo>
                    <a:pt x="2499236" y="3701195"/>
                  </a:lnTo>
                  <a:lnTo>
                    <a:pt x="2455469" y="3715174"/>
                  </a:lnTo>
                  <a:lnTo>
                    <a:pt x="2411248" y="3728117"/>
                  </a:lnTo>
                  <a:lnTo>
                    <a:pt x="2366589" y="3740010"/>
                  </a:lnTo>
                  <a:lnTo>
                    <a:pt x="2321505" y="3750837"/>
                  </a:lnTo>
                  <a:lnTo>
                    <a:pt x="2276012" y="3760585"/>
                  </a:lnTo>
                  <a:lnTo>
                    <a:pt x="2230122" y="3769239"/>
                  </a:lnTo>
                  <a:lnTo>
                    <a:pt x="2183851" y="3776786"/>
                  </a:lnTo>
                  <a:lnTo>
                    <a:pt x="2137212" y="3783211"/>
                  </a:lnTo>
                  <a:lnTo>
                    <a:pt x="2090220" y="3788500"/>
                  </a:lnTo>
                  <a:lnTo>
                    <a:pt x="2042889" y="3792638"/>
                  </a:lnTo>
                  <a:lnTo>
                    <a:pt x="1995234" y="3795611"/>
                  </a:lnTo>
                  <a:lnTo>
                    <a:pt x="1947267" y="3797406"/>
                  </a:lnTo>
                  <a:lnTo>
                    <a:pt x="1899005" y="3798007"/>
                  </a:lnTo>
                  <a:lnTo>
                    <a:pt x="1850743" y="3797406"/>
                  </a:lnTo>
                  <a:lnTo>
                    <a:pt x="1802777" y="3795611"/>
                  </a:lnTo>
                  <a:lnTo>
                    <a:pt x="1755121" y="3792638"/>
                  </a:lnTo>
                  <a:lnTo>
                    <a:pt x="1707790" y="3788500"/>
                  </a:lnTo>
                  <a:lnTo>
                    <a:pt x="1660798" y="3783211"/>
                  </a:lnTo>
                  <a:lnTo>
                    <a:pt x="1614159" y="3776786"/>
                  </a:lnTo>
                  <a:lnTo>
                    <a:pt x="1567888" y="3769239"/>
                  </a:lnTo>
                  <a:lnTo>
                    <a:pt x="1521998" y="3760585"/>
                  </a:lnTo>
                  <a:lnTo>
                    <a:pt x="1476504" y="3750837"/>
                  </a:lnTo>
                  <a:lnTo>
                    <a:pt x="1431421" y="3740010"/>
                  </a:lnTo>
                  <a:lnTo>
                    <a:pt x="1386761" y="3728117"/>
                  </a:lnTo>
                  <a:lnTo>
                    <a:pt x="1342540" y="3715174"/>
                  </a:lnTo>
                  <a:lnTo>
                    <a:pt x="1298773" y="3701195"/>
                  </a:lnTo>
                  <a:lnTo>
                    <a:pt x="1255472" y="3686193"/>
                  </a:lnTo>
                  <a:lnTo>
                    <a:pt x="1212652" y="3670183"/>
                  </a:lnTo>
                  <a:lnTo>
                    <a:pt x="1170328" y="3653179"/>
                  </a:lnTo>
                  <a:lnTo>
                    <a:pt x="1128514" y="3635195"/>
                  </a:lnTo>
                  <a:lnTo>
                    <a:pt x="1087224" y="3616246"/>
                  </a:lnTo>
                  <a:lnTo>
                    <a:pt x="1046472" y="3596346"/>
                  </a:lnTo>
                  <a:lnTo>
                    <a:pt x="1006273" y="3575509"/>
                  </a:lnTo>
                  <a:lnTo>
                    <a:pt x="966641" y="3553750"/>
                  </a:lnTo>
                  <a:lnTo>
                    <a:pt x="927589" y="3531082"/>
                  </a:lnTo>
                  <a:lnTo>
                    <a:pt x="889133" y="3507520"/>
                  </a:lnTo>
                  <a:lnTo>
                    <a:pt x="851286" y="3483077"/>
                  </a:lnTo>
                  <a:lnTo>
                    <a:pt x="814063" y="3457770"/>
                  </a:lnTo>
                  <a:lnTo>
                    <a:pt x="777477" y="3431610"/>
                  </a:lnTo>
                  <a:lnTo>
                    <a:pt x="741544" y="3404614"/>
                  </a:lnTo>
                  <a:lnTo>
                    <a:pt x="706277" y="3376794"/>
                  </a:lnTo>
                  <a:lnTo>
                    <a:pt x="671691" y="3348166"/>
                  </a:lnTo>
                  <a:lnTo>
                    <a:pt x="637800" y="3318743"/>
                  </a:lnTo>
                  <a:lnTo>
                    <a:pt x="604618" y="3288539"/>
                  </a:lnTo>
                  <a:lnTo>
                    <a:pt x="572159" y="3257570"/>
                  </a:lnTo>
                  <a:lnTo>
                    <a:pt x="540438" y="3225849"/>
                  </a:lnTo>
                  <a:lnTo>
                    <a:pt x="509469" y="3193390"/>
                  </a:lnTo>
                  <a:lnTo>
                    <a:pt x="479265" y="3160208"/>
                  </a:lnTo>
                  <a:lnTo>
                    <a:pt x="449842" y="3126317"/>
                  </a:lnTo>
                  <a:lnTo>
                    <a:pt x="421214" y="3091731"/>
                  </a:lnTo>
                  <a:lnTo>
                    <a:pt x="393394" y="3056465"/>
                  </a:lnTo>
                  <a:lnTo>
                    <a:pt x="366398" y="3020532"/>
                  </a:lnTo>
                  <a:lnTo>
                    <a:pt x="340238" y="2983946"/>
                  </a:lnTo>
                  <a:lnTo>
                    <a:pt x="314930" y="2946723"/>
                  </a:lnTo>
                  <a:lnTo>
                    <a:pt x="290488" y="2908876"/>
                  </a:lnTo>
                  <a:lnTo>
                    <a:pt x="266926" y="2870420"/>
                  </a:lnTo>
                  <a:lnTo>
                    <a:pt x="244258" y="2831369"/>
                  </a:lnTo>
                  <a:lnTo>
                    <a:pt x="222498" y="2791736"/>
                  </a:lnTo>
                  <a:lnTo>
                    <a:pt x="201661" y="2751537"/>
                  </a:lnTo>
                  <a:lnTo>
                    <a:pt x="181761" y="2710785"/>
                  </a:lnTo>
                  <a:lnTo>
                    <a:pt x="162812" y="2669495"/>
                  </a:lnTo>
                  <a:lnTo>
                    <a:pt x="144828" y="2627681"/>
                  </a:lnTo>
                  <a:lnTo>
                    <a:pt x="127824" y="2585357"/>
                  </a:lnTo>
                  <a:lnTo>
                    <a:pt x="111814" y="2542538"/>
                  </a:lnTo>
                  <a:lnTo>
                    <a:pt x="96812" y="2499237"/>
                  </a:lnTo>
                  <a:lnTo>
                    <a:pt x="82832" y="2455469"/>
                  </a:lnTo>
                  <a:lnTo>
                    <a:pt x="69889" y="2411249"/>
                  </a:lnTo>
                  <a:lnTo>
                    <a:pt x="57997" y="2366589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95322" y="693306"/>
            <a:ext cx="394970" cy="129539"/>
            <a:chOff x="1495322" y="693306"/>
            <a:chExt cx="394970" cy="129539"/>
          </a:xfrm>
        </p:grpSpPr>
        <p:sp>
          <p:nvSpPr>
            <p:cNvPr id="7" name="object 7"/>
            <p:cNvSpPr/>
            <p:nvPr/>
          </p:nvSpPr>
          <p:spPr>
            <a:xfrm>
              <a:off x="1495322" y="693306"/>
              <a:ext cx="279552" cy="129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5080" y="693306"/>
              <a:ext cx="94703" cy="1293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494001" y="900963"/>
            <a:ext cx="3797998" cy="6117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98006" y="900963"/>
            <a:ext cx="3797998" cy="1514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18153" y="0"/>
            <a:ext cx="1189990" cy="7776209"/>
          </a:xfrm>
          <a:custGeom>
            <a:avLst/>
            <a:gdLst/>
            <a:ahLst/>
            <a:cxnLst/>
            <a:rect l="l" t="t" r="r" b="b"/>
            <a:pathLst>
              <a:path w="1189990" h="7776209">
                <a:moveTo>
                  <a:pt x="1189850" y="0"/>
                </a:moveTo>
                <a:lnTo>
                  <a:pt x="0" y="0"/>
                </a:lnTo>
                <a:lnTo>
                  <a:pt x="0" y="7776005"/>
                </a:lnTo>
                <a:lnTo>
                  <a:pt x="1189850" y="7776005"/>
                </a:lnTo>
                <a:lnTo>
                  <a:pt x="1189850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0" y="0"/>
                  </a:lnTo>
                  <a:lnTo>
                    <a:pt x="1188824" y="0"/>
                  </a:lnTo>
                  <a:lnTo>
                    <a:pt x="1188824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3431" y="6876002"/>
              <a:ext cx="211500" cy="1392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3104" y="6605779"/>
              <a:ext cx="157765" cy="2370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5086" y="6354788"/>
              <a:ext cx="216061" cy="2315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3431" y="6198095"/>
              <a:ext cx="157439" cy="1239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3431" y="6046013"/>
              <a:ext cx="157716" cy="1267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4583" y="5873966"/>
              <a:ext cx="206193" cy="1391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60079" y="5792330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9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3431" y="5613425"/>
              <a:ext cx="211500" cy="1392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3104" y="5343207"/>
              <a:ext cx="157765" cy="2370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603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3153"/>
                  </a:moveTo>
                  <a:lnTo>
                    <a:pt x="0" y="7093153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3153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1734"/>
                  </a:lnTo>
                  <a:lnTo>
                    <a:pt x="155663" y="5291734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0092777" y="3811715"/>
            <a:ext cx="104775" cy="443865"/>
            <a:chOff x="10092777" y="3811715"/>
            <a:chExt cx="104775" cy="443865"/>
          </a:xfrm>
        </p:grpSpPr>
        <p:sp>
          <p:nvSpPr>
            <p:cNvPr id="25" name="object 25"/>
            <p:cNvSpPr/>
            <p:nvPr/>
          </p:nvSpPr>
          <p:spPr>
            <a:xfrm>
              <a:off x="10092777" y="4171086"/>
              <a:ext cx="104381" cy="8411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94149" y="4089337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81" y="0"/>
                  </a:lnTo>
                  <a:lnTo>
                    <a:pt x="93281" y="50634"/>
                  </a:lnTo>
                  <a:lnTo>
                    <a:pt x="54927" y="50634"/>
                  </a:lnTo>
                  <a:lnTo>
                    <a:pt x="54927" y="4089"/>
                  </a:lnTo>
                  <a:lnTo>
                    <a:pt x="46596" y="4089"/>
                  </a:lnTo>
                  <a:lnTo>
                    <a:pt x="46596" y="50634"/>
                  </a:lnTo>
                  <a:lnTo>
                    <a:pt x="8343" y="50634"/>
                  </a:lnTo>
                  <a:lnTo>
                    <a:pt x="834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94149" y="4000843"/>
              <a:ext cx="101612" cy="6551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4149" y="3811715"/>
              <a:ext cx="101612" cy="1672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0092383" y="3076384"/>
            <a:ext cx="128270" cy="673735"/>
            <a:chOff x="10092383" y="3076384"/>
            <a:chExt cx="128270" cy="673735"/>
          </a:xfrm>
        </p:grpSpPr>
        <p:sp>
          <p:nvSpPr>
            <p:cNvPr id="30" name="object 30"/>
            <p:cNvSpPr/>
            <p:nvPr/>
          </p:nvSpPr>
          <p:spPr>
            <a:xfrm>
              <a:off x="10092384" y="316688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98"/>
                  </a:moveTo>
                  <a:lnTo>
                    <a:pt x="64427" y="410972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72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98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73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53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58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71"/>
                  </a:lnTo>
                  <a:lnTo>
                    <a:pt x="94183" y="328891"/>
                  </a:lnTo>
                  <a:lnTo>
                    <a:pt x="96050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85" y="372211"/>
                  </a:lnTo>
                  <a:lnTo>
                    <a:pt x="52578" y="374954"/>
                  </a:lnTo>
                  <a:lnTo>
                    <a:pt x="33921" y="372211"/>
                  </a:lnTo>
                  <a:lnTo>
                    <a:pt x="20294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91"/>
                  </a:lnTo>
                  <a:lnTo>
                    <a:pt x="16103" y="319671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33" y="325094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589"/>
                  </a:lnTo>
                  <a:lnTo>
                    <a:pt x="31000" y="380669"/>
                  </a:lnTo>
                  <a:lnTo>
                    <a:pt x="52578" y="383921"/>
                  </a:lnTo>
                  <a:lnTo>
                    <a:pt x="74142" y="380669"/>
                  </a:lnTo>
                  <a:lnTo>
                    <a:pt x="90601" y="371589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38"/>
                  </a:lnTo>
                  <a:lnTo>
                    <a:pt x="20586" y="68897"/>
                  </a:lnTo>
                  <a:lnTo>
                    <a:pt x="12065" y="57835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84"/>
                  </a:lnTo>
                  <a:lnTo>
                    <a:pt x="52578" y="9042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20" y="9042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89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35" y="516051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68" y="573836"/>
                  </a:lnTo>
                  <a:lnTo>
                    <a:pt x="41503" y="571982"/>
                  </a:lnTo>
                  <a:lnTo>
                    <a:pt x="31470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79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14" y="502754"/>
                  </a:lnTo>
                  <a:lnTo>
                    <a:pt x="66903" y="504596"/>
                  </a:lnTo>
                  <a:lnTo>
                    <a:pt x="76898" y="510082"/>
                  </a:lnTo>
                  <a:lnTo>
                    <a:pt x="83375" y="519049"/>
                  </a:lnTo>
                  <a:lnTo>
                    <a:pt x="85686" y="531279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22" y="502754"/>
                  </a:lnTo>
                  <a:lnTo>
                    <a:pt x="70370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49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80835" y="573836"/>
                  </a:lnTo>
                  <a:lnTo>
                    <a:pt x="83007" y="572490"/>
                  </a:lnTo>
                  <a:lnTo>
                    <a:pt x="91147" y="560476"/>
                  </a:lnTo>
                  <a:lnTo>
                    <a:pt x="94018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20"/>
                  </a:moveTo>
                  <a:lnTo>
                    <a:pt x="103378" y="187020"/>
                  </a:lnTo>
                  <a:lnTo>
                    <a:pt x="103378" y="178282"/>
                  </a:lnTo>
                  <a:lnTo>
                    <a:pt x="103378" y="124015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15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15"/>
                  </a:lnTo>
                  <a:lnTo>
                    <a:pt x="95046" y="124015"/>
                  </a:lnTo>
                  <a:lnTo>
                    <a:pt x="95046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290" y="184416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94149" y="3076384"/>
              <a:ext cx="101612" cy="680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0014367" y="2890952"/>
            <a:ext cx="110744" cy="11112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14367" y="899693"/>
            <a:ext cx="110744" cy="11137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10008525" y="2372068"/>
            <a:ext cx="189865" cy="481965"/>
            <a:chOff x="10008525" y="2372068"/>
            <a:chExt cx="189865" cy="481965"/>
          </a:xfrm>
        </p:grpSpPr>
        <p:sp>
          <p:nvSpPr>
            <p:cNvPr id="35" name="object 35"/>
            <p:cNvSpPr/>
            <p:nvPr/>
          </p:nvSpPr>
          <p:spPr>
            <a:xfrm>
              <a:off x="10011014" y="2723858"/>
              <a:ext cx="184746" cy="12979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08525" y="2372068"/>
              <a:ext cx="189776" cy="31923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0008525" y="1039774"/>
            <a:ext cx="189865" cy="1228725"/>
            <a:chOff x="10008525" y="1039774"/>
            <a:chExt cx="189865" cy="1228725"/>
          </a:xfrm>
        </p:grpSpPr>
        <p:sp>
          <p:nvSpPr>
            <p:cNvPr id="38" name="object 38"/>
            <p:cNvSpPr/>
            <p:nvPr/>
          </p:nvSpPr>
          <p:spPr>
            <a:xfrm>
              <a:off x="10011015" y="212572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11014" y="1953361"/>
              <a:ext cx="184746" cy="1297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08525" y="1760322"/>
              <a:ext cx="189776" cy="16640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11014" y="1408366"/>
              <a:ext cx="184746" cy="31732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11015" y="123418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14" y="27940"/>
                  </a:lnTo>
                  <a:lnTo>
                    <a:pt x="80314" y="119380"/>
                  </a:lnTo>
                  <a:lnTo>
                    <a:pt x="0" y="119380"/>
                  </a:lnTo>
                  <a:lnTo>
                    <a:pt x="0" y="147320"/>
                  </a:lnTo>
                  <a:lnTo>
                    <a:pt x="184746" y="147320"/>
                  </a:lnTo>
                  <a:lnTo>
                    <a:pt x="184746" y="119380"/>
                  </a:lnTo>
                  <a:lnTo>
                    <a:pt x="104190" y="119380"/>
                  </a:lnTo>
                  <a:lnTo>
                    <a:pt x="104190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08525" y="1039774"/>
              <a:ext cx="189776" cy="15938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10009299" y="0"/>
            <a:ext cx="12700" cy="826135"/>
          </a:xfrm>
          <a:custGeom>
            <a:avLst/>
            <a:gdLst/>
            <a:ahLst/>
            <a:cxnLst/>
            <a:rect l="l" t="t" r="r" b="b"/>
            <a:pathLst>
              <a:path w="12700" h="826135">
                <a:moveTo>
                  <a:pt x="0" y="825919"/>
                </a:moveTo>
                <a:lnTo>
                  <a:pt x="12701" y="825919"/>
                </a:lnTo>
                <a:lnTo>
                  <a:pt x="12701" y="0"/>
                </a:lnTo>
                <a:lnTo>
                  <a:pt x="0" y="0"/>
                </a:lnTo>
                <a:lnTo>
                  <a:pt x="0" y="825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188599" y="4356659"/>
            <a:ext cx="0" cy="2660015"/>
          </a:xfrm>
          <a:custGeom>
            <a:avLst/>
            <a:gdLst/>
            <a:ahLst/>
            <a:cxnLst/>
            <a:rect l="l" t="t" r="r" b="b"/>
            <a:pathLst>
              <a:path h="2660015">
                <a:moveTo>
                  <a:pt x="0" y="2659548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124553" y="7090464"/>
            <a:ext cx="160655" cy="149860"/>
            <a:chOff x="10124553" y="7090464"/>
            <a:chExt cx="160655" cy="149860"/>
          </a:xfrm>
        </p:grpSpPr>
        <p:sp>
          <p:nvSpPr>
            <p:cNvPr id="47" name="object 47"/>
            <p:cNvSpPr/>
            <p:nvPr/>
          </p:nvSpPr>
          <p:spPr>
            <a:xfrm>
              <a:off x="10124553" y="7090464"/>
              <a:ext cx="70103" cy="149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214659" y="7092463"/>
              <a:ext cx="70015" cy="14779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9784" y="699948"/>
            <a:ext cx="518795" cy="133350"/>
            <a:chOff x="1489784" y="699948"/>
            <a:chExt cx="518795" cy="133350"/>
          </a:xfrm>
        </p:grpSpPr>
        <p:sp>
          <p:nvSpPr>
            <p:cNvPr id="3" name="object 3"/>
            <p:cNvSpPr/>
            <p:nvPr/>
          </p:nvSpPr>
          <p:spPr>
            <a:xfrm>
              <a:off x="1489784" y="699948"/>
              <a:ext cx="229831" cy="1328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5867" y="699948"/>
              <a:ext cx="97993" cy="1328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70111" y="702056"/>
              <a:ext cx="138430" cy="129539"/>
            </a:xfrm>
            <a:custGeom>
              <a:avLst/>
              <a:gdLst/>
              <a:ahLst/>
              <a:cxnLst/>
              <a:rect l="l" t="t" r="r" b="b"/>
              <a:pathLst>
                <a:path w="138430" h="129540">
                  <a:moveTo>
                    <a:pt x="137909" y="0"/>
                  </a:moveTo>
                  <a:lnTo>
                    <a:pt x="122237" y="0"/>
                  </a:lnTo>
                  <a:lnTo>
                    <a:pt x="122237" y="114300"/>
                  </a:lnTo>
                  <a:lnTo>
                    <a:pt x="76784" y="114300"/>
                  </a:lnTo>
                  <a:lnTo>
                    <a:pt x="76784" y="0"/>
                  </a:lnTo>
                  <a:lnTo>
                    <a:pt x="61137" y="0"/>
                  </a:lnTo>
                  <a:lnTo>
                    <a:pt x="61137" y="114300"/>
                  </a:lnTo>
                  <a:lnTo>
                    <a:pt x="15684" y="114300"/>
                  </a:lnTo>
                  <a:lnTo>
                    <a:pt x="15684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0" y="129540"/>
                  </a:lnTo>
                  <a:lnTo>
                    <a:pt x="137909" y="129540"/>
                  </a:lnTo>
                  <a:lnTo>
                    <a:pt x="137909" y="114300"/>
                  </a:lnTo>
                  <a:lnTo>
                    <a:pt x="1379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596610" y="3220404"/>
            <a:ext cx="3808095" cy="3808095"/>
            <a:chOff x="5596610" y="3220404"/>
            <a:chExt cx="3808095" cy="3808095"/>
          </a:xfrm>
        </p:grpSpPr>
        <p:sp>
          <p:nvSpPr>
            <p:cNvPr id="7" name="object 7"/>
            <p:cNvSpPr/>
            <p:nvPr/>
          </p:nvSpPr>
          <p:spPr>
            <a:xfrm>
              <a:off x="5601371" y="3225874"/>
              <a:ext cx="3217900" cy="31781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01371" y="3225165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2" y="2395"/>
                  </a:lnTo>
                  <a:lnTo>
                    <a:pt x="2042888" y="5369"/>
                  </a:lnTo>
                  <a:lnTo>
                    <a:pt x="2090218" y="9507"/>
                  </a:lnTo>
                  <a:lnTo>
                    <a:pt x="2137210" y="14795"/>
                  </a:lnTo>
                  <a:lnTo>
                    <a:pt x="2183848" y="21220"/>
                  </a:lnTo>
                  <a:lnTo>
                    <a:pt x="2230119" y="28767"/>
                  </a:lnTo>
                  <a:lnTo>
                    <a:pt x="2276008" y="37422"/>
                  </a:lnTo>
                  <a:lnTo>
                    <a:pt x="2321501" y="47170"/>
                  </a:lnTo>
                  <a:lnTo>
                    <a:pt x="2366585" y="57997"/>
                  </a:lnTo>
                  <a:lnTo>
                    <a:pt x="2411244" y="69889"/>
                  </a:lnTo>
                  <a:lnTo>
                    <a:pt x="2455464" y="82832"/>
                  </a:lnTo>
                  <a:lnTo>
                    <a:pt x="2499231" y="96812"/>
                  </a:lnTo>
                  <a:lnTo>
                    <a:pt x="2542532" y="111814"/>
                  </a:lnTo>
                  <a:lnTo>
                    <a:pt x="2585351" y="127824"/>
                  </a:lnTo>
                  <a:lnTo>
                    <a:pt x="2627674" y="144828"/>
                  </a:lnTo>
                  <a:lnTo>
                    <a:pt x="2669488" y="162812"/>
                  </a:lnTo>
                  <a:lnTo>
                    <a:pt x="2710778" y="181761"/>
                  </a:lnTo>
                  <a:lnTo>
                    <a:pt x="2751530" y="201661"/>
                  </a:lnTo>
                  <a:lnTo>
                    <a:pt x="2791729" y="222498"/>
                  </a:lnTo>
                  <a:lnTo>
                    <a:pt x="2831361" y="244258"/>
                  </a:lnTo>
                  <a:lnTo>
                    <a:pt x="2870412" y="266926"/>
                  </a:lnTo>
                  <a:lnTo>
                    <a:pt x="2908868" y="290488"/>
                  </a:lnTo>
                  <a:lnTo>
                    <a:pt x="2946715" y="314930"/>
                  </a:lnTo>
                  <a:lnTo>
                    <a:pt x="2983938" y="340238"/>
                  </a:lnTo>
                  <a:lnTo>
                    <a:pt x="3020523" y="366398"/>
                  </a:lnTo>
                  <a:lnTo>
                    <a:pt x="3056456" y="393394"/>
                  </a:lnTo>
                  <a:lnTo>
                    <a:pt x="3091722" y="421214"/>
                  </a:lnTo>
                  <a:lnTo>
                    <a:pt x="3126308" y="449842"/>
                  </a:lnTo>
                  <a:lnTo>
                    <a:pt x="3160199" y="479265"/>
                  </a:lnTo>
                  <a:lnTo>
                    <a:pt x="3193381" y="509469"/>
                  </a:lnTo>
                  <a:lnTo>
                    <a:pt x="3225840" y="540438"/>
                  </a:lnTo>
                  <a:lnTo>
                    <a:pt x="3257561" y="572159"/>
                  </a:lnTo>
                  <a:lnTo>
                    <a:pt x="3288530" y="604618"/>
                  </a:lnTo>
                  <a:lnTo>
                    <a:pt x="3318733" y="637800"/>
                  </a:lnTo>
                  <a:lnTo>
                    <a:pt x="3348156" y="671691"/>
                  </a:lnTo>
                  <a:lnTo>
                    <a:pt x="3376785" y="706277"/>
                  </a:lnTo>
                  <a:lnTo>
                    <a:pt x="3404604" y="741544"/>
                  </a:lnTo>
                  <a:lnTo>
                    <a:pt x="3431601" y="777477"/>
                  </a:lnTo>
                  <a:lnTo>
                    <a:pt x="3457760" y="814063"/>
                  </a:lnTo>
                  <a:lnTo>
                    <a:pt x="3483068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69"/>
                  </a:lnTo>
                  <a:lnTo>
                    <a:pt x="3701185" y="2499237"/>
                  </a:lnTo>
                  <a:lnTo>
                    <a:pt x="3686183" y="2542538"/>
                  </a:lnTo>
                  <a:lnTo>
                    <a:pt x="3670173" y="2585357"/>
                  </a:lnTo>
                  <a:lnTo>
                    <a:pt x="3653169" y="2627681"/>
                  </a:lnTo>
                  <a:lnTo>
                    <a:pt x="3635186" y="2669495"/>
                  </a:lnTo>
                  <a:lnTo>
                    <a:pt x="3616237" y="2710785"/>
                  </a:lnTo>
                  <a:lnTo>
                    <a:pt x="3596337" y="2751537"/>
                  </a:lnTo>
                  <a:lnTo>
                    <a:pt x="3575500" y="2791736"/>
                  </a:lnTo>
                  <a:lnTo>
                    <a:pt x="3553740" y="2831369"/>
                  </a:lnTo>
                  <a:lnTo>
                    <a:pt x="3531072" y="2870420"/>
                  </a:lnTo>
                  <a:lnTo>
                    <a:pt x="3507510" y="2908877"/>
                  </a:lnTo>
                  <a:lnTo>
                    <a:pt x="3483068" y="2946724"/>
                  </a:lnTo>
                  <a:lnTo>
                    <a:pt x="3457760" y="2983947"/>
                  </a:lnTo>
                  <a:lnTo>
                    <a:pt x="3431601" y="3020532"/>
                  </a:lnTo>
                  <a:lnTo>
                    <a:pt x="3404604" y="3056465"/>
                  </a:lnTo>
                  <a:lnTo>
                    <a:pt x="3376785" y="3091732"/>
                  </a:lnTo>
                  <a:lnTo>
                    <a:pt x="3348156" y="3126318"/>
                  </a:lnTo>
                  <a:lnTo>
                    <a:pt x="3318733" y="3160209"/>
                  </a:lnTo>
                  <a:lnTo>
                    <a:pt x="3288530" y="3193391"/>
                  </a:lnTo>
                  <a:lnTo>
                    <a:pt x="3257561" y="3225850"/>
                  </a:lnTo>
                  <a:lnTo>
                    <a:pt x="3225840" y="3257571"/>
                  </a:lnTo>
                  <a:lnTo>
                    <a:pt x="3193381" y="3288540"/>
                  </a:lnTo>
                  <a:lnTo>
                    <a:pt x="3160199" y="3318743"/>
                  </a:lnTo>
                  <a:lnTo>
                    <a:pt x="3126308" y="3348166"/>
                  </a:lnTo>
                  <a:lnTo>
                    <a:pt x="3091722" y="3376795"/>
                  </a:lnTo>
                  <a:lnTo>
                    <a:pt x="3056456" y="3404614"/>
                  </a:lnTo>
                  <a:lnTo>
                    <a:pt x="3020523" y="3431611"/>
                  </a:lnTo>
                  <a:lnTo>
                    <a:pt x="2983938" y="3457770"/>
                  </a:lnTo>
                  <a:lnTo>
                    <a:pt x="2946715" y="3483078"/>
                  </a:lnTo>
                  <a:lnTo>
                    <a:pt x="2908868" y="3507520"/>
                  </a:lnTo>
                  <a:lnTo>
                    <a:pt x="2870412" y="3531083"/>
                  </a:lnTo>
                  <a:lnTo>
                    <a:pt x="2831361" y="3553751"/>
                  </a:lnTo>
                  <a:lnTo>
                    <a:pt x="2791729" y="3575510"/>
                  </a:lnTo>
                  <a:lnTo>
                    <a:pt x="2751530" y="3596347"/>
                  </a:lnTo>
                  <a:lnTo>
                    <a:pt x="2710778" y="3616247"/>
                  </a:lnTo>
                  <a:lnTo>
                    <a:pt x="2669488" y="3635196"/>
                  </a:lnTo>
                  <a:lnTo>
                    <a:pt x="2627674" y="3653180"/>
                  </a:lnTo>
                  <a:lnTo>
                    <a:pt x="2585351" y="3670184"/>
                  </a:lnTo>
                  <a:lnTo>
                    <a:pt x="2542532" y="3686194"/>
                  </a:lnTo>
                  <a:lnTo>
                    <a:pt x="2499231" y="3701196"/>
                  </a:lnTo>
                  <a:lnTo>
                    <a:pt x="2455464" y="3715175"/>
                  </a:lnTo>
                  <a:lnTo>
                    <a:pt x="2411244" y="3728119"/>
                  </a:lnTo>
                  <a:lnTo>
                    <a:pt x="2366585" y="3740011"/>
                  </a:lnTo>
                  <a:lnTo>
                    <a:pt x="2321501" y="3750838"/>
                  </a:lnTo>
                  <a:lnTo>
                    <a:pt x="2276008" y="3760586"/>
                  </a:lnTo>
                  <a:lnTo>
                    <a:pt x="2230119" y="3769241"/>
                  </a:lnTo>
                  <a:lnTo>
                    <a:pt x="2183848" y="3776787"/>
                  </a:lnTo>
                  <a:lnTo>
                    <a:pt x="2137210" y="3783212"/>
                  </a:lnTo>
                  <a:lnTo>
                    <a:pt x="2090218" y="3788501"/>
                  </a:lnTo>
                  <a:lnTo>
                    <a:pt x="2042888" y="3792639"/>
                  </a:lnTo>
                  <a:lnTo>
                    <a:pt x="1995232" y="3795612"/>
                  </a:lnTo>
                  <a:lnTo>
                    <a:pt x="1947267" y="3797407"/>
                  </a:lnTo>
                  <a:lnTo>
                    <a:pt x="1899005" y="3798008"/>
                  </a:lnTo>
                  <a:lnTo>
                    <a:pt x="1850743" y="3797407"/>
                  </a:lnTo>
                  <a:lnTo>
                    <a:pt x="1802777" y="3795612"/>
                  </a:lnTo>
                  <a:lnTo>
                    <a:pt x="1755121" y="3792639"/>
                  </a:lnTo>
                  <a:lnTo>
                    <a:pt x="1707790" y="3788501"/>
                  </a:lnTo>
                  <a:lnTo>
                    <a:pt x="1660798" y="3783212"/>
                  </a:lnTo>
                  <a:lnTo>
                    <a:pt x="1614159" y="3776787"/>
                  </a:lnTo>
                  <a:lnTo>
                    <a:pt x="1567888" y="3769241"/>
                  </a:lnTo>
                  <a:lnTo>
                    <a:pt x="1521998" y="3760586"/>
                  </a:lnTo>
                  <a:lnTo>
                    <a:pt x="1476504" y="3750838"/>
                  </a:lnTo>
                  <a:lnTo>
                    <a:pt x="1431421" y="3740011"/>
                  </a:lnTo>
                  <a:lnTo>
                    <a:pt x="1386761" y="3728119"/>
                  </a:lnTo>
                  <a:lnTo>
                    <a:pt x="1342540" y="3715175"/>
                  </a:lnTo>
                  <a:lnTo>
                    <a:pt x="1298773" y="3701196"/>
                  </a:lnTo>
                  <a:lnTo>
                    <a:pt x="1255472" y="3686194"/>
                  </a:lnTo>
                  <a:lnTo>
                    <a:pt x="1212652" y="3670184"/>
                  </a:lnTo>
                  <a:lnTo>
                    <a:pt x="1170328" y="3653180"/>
                  </a:lnTo>
                  <a:lnTo>
                    <a:pt x="1128514" y="3635196"/>
                  </a:lnTo>
                  <a:lnTo>
                    <a:pt x="1087224" y="3616247"/>
                  </a:lnTo>
                  <a:lnTo>
                    <a:pt x="1046472" y="3596347"/>
                  </a:lnTo>
                  <a:lnTo>
                    <a:pt x="1006273" y="3575510"/>
                  </a:lnTo>
                  <a:lnTo>
                    <a:pt x="966641" y="3553751"/>
                  </a:lnTo>
                  <a:lnTo>
                    <a:pt x="927589" y="3531083"/>
                  </a:lnTo>
                  <a:lnTo>
                    <a:pt x="889133" y="3507520"/>
                  </a:lnTo>
                  <a:lnTo>
                    <a:pt x="851286" y="3483078"/>
                  </a:lnTo>
                  <a:lnTo>
                    <a:pt x="814063" y="3457770"/>
                  </a:lnTo>
                  <a:lnTo>
                    <a:pt x="777477" y="3431611"/>
                  </a:lnTo>
                  <a:lnTo>
                    <a:pt x="741544" y="3404614"/>
                  </a:lnTo>
                  <a:lnTo>
                    <a:pt x="706277" y="3376795"/>
                  </a:lnTo>
                  <a:lnTo>
                    <a:pt x="671691" y="3348166"/>
                  </a:lnTo>
                  <a:lnTo>
                    <a:pt x="637800" y="3318743"/>
                  </a:lnTo>
                  <a:lnTo>
                    <a:pt x="604618" y="3288540"/>
                  </a:lnTo>
                  <a:lnTo>
                    <a:pt x="572159" y="3257571"/>
                  </a:lnTo>
                  <a:lnTo>
                    <a:pt x="540438" y="3225850"/>
                  </a:lnTo>
                  <a:lnTo>
                    <a:pt x="509469" y="3193391"/>
                  </a:lnTo>
                  <a:lnTo>
                    <a:pt x="479265" y="3160209"/>
                  </a:lnTo>
                  <a:lnTo>
                    <a:pt x="449842" y="3126318"/>
                  </a:lnTo>
                  <a:lnTo>
                    <a:pt x="421214" y="3091732"/>
                  </a:lnTo>
                  <a:lnTo>
                    <a:pt x="393394" y="3056465"/>
                  </a:lnTo>
                  <a:lnTo>
                    <a:pt x="366398" y="3020532"/>
                  </a:lnTo>
                  <a:lnTo>
                    <a:pt x="340238" y="2983947"/>
                  </a:lnTo>
                  <a:lnTo>
                    <a:pt x="314930" y="2946724"/>
                  </a:lnTo>
                  <a:lnTo>
                    <a:pt x="290488" y="2908877"/>
                  </a:lnTo>
                  <a:lnTo>
                    <a:pt x="266926" y="2870420"/>
                  </a:lnTo>
                  <a:lnTo>
                    <a:pt x="244258" y="2831369"/>
                  </a:lnTo>
                  <a:lnTo>
                    <a:pt x="222498" y="2791736"/>
                  </a:lnTo>
                  <a:lnTo>
                    <a:pt x="201661" y="2751537"/>
                  </a:lnTo>
                  <a:lnTo>
                    <a:pt x="181761" y="2710785"/>
                  </a:lnTo>
                  <a:lnTo>
                    <a:pt x="162812" y="2669495"/>
                  </a:lnTo>
                  <a:lnTo>
                    <a:pt x="144828" y="2627681"/>
                  </a:lnTo>
                  <a:lnTo>
                    <a:pt x="127824" y="2585357"/>
                  </a:lnTo>
                  <a:lnTo>
                    <a:pt x="111814" y="2542538"/>
                  </a:lnTo>
                  <a:lnTo>
                    <a:pt x="96812" y="2499237"/>
                  </a:lnTo>
                  <a:lnTo>
                    <a:pt x="82832" y="2455469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494001" y="900963"/>
            <a:ext cx="3797998" cy="6117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98006" y="900963"/>
            <a:ext cx="3797985" cy="1514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722128" y="0"/>
            <a:ext cx="1186180" cy="7776209"/>
            <a:chOff x="9722128" y="0"/>
            <a:chExt cx="1186180" cy="7776209"/>
          </a:xfrm>
        </p:grpSpPr>
        <p:sp>
          <p:nvSpPr>
            <p:cNvPr id="12" name="object 12"/>
            <p:cNvSpPr/>
            <p:nvPr/>
          </p:nvSpPr>
          <p:spPr>
            <a:xfrm>
              <a:off x="9722128" y="0"/>
              <a:ext cx="1186180" cy="7776209"/>
            </a:xfrm>
            <a:custGeom>
              <a:avLst/>
              <a:gdLst/>
              <a:ahLst/>
              <a:cxnLst/>
              <a:rect l="l" t="t" r="r" b="b"/>
              <a:pathLst>
                <a:path w="1186179" h="7776209">
                  <a:moveTo>
                    <a:pt x="0" y="0"/>
                  </a:moveTo>
                  <a:lnTo>
                    <a:pt x="0" y="7776005"/>
                  </a:lnTo>
                  <a:lnTo>
                    <a:pt x="1185874" y="7776005"/>
                  </a:lnTo>
                  <a:lnTo>
                    <a:pt x="11858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07167" y="6875800"/>
              <a:ext cx="211505" cy="1392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06836" y="6605577"/>
              <a:ext cx="157772" cy="2370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48823" y="6354584"/>
              <a:ext cx="216065" cy="2315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07167" y="6197905"/>
              <a:ext cx="157441" cy="1239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07167" y="6045822"/>
              <a:ext cx="157721" cy="12669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58322" y="5873763"/>
              <a:ext cx="206197" cy="1391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23816" y="5792127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81"/>
                  </a:lnTo>
                  <a:lnTo>
                    <a:pt x="5819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6" y="38107"/>
                  </a:lnTo>
                  <a:lnTo>
                    <a:pt x="33797" y="33842"/>
                  </a:lnTo>
                  <a:lnTo>
                    <a:pt x="38027" y="27533"/>
                  </a:lnTo>
                  <a:lnTo>
                    <a:pt x="39573" y="19837"/>
                  </a:lnTo>
                  <a:lnTo>
                    <a:pt x="38027" y="12183"/>
                  </a:lnTo>
                  <a:lnTo>
                    <a:pt x="33797" y="5870"/>
                  </a:lnTo>
                  <a:lnTo>
                    <a:pt x="27496" y="1581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07167" y="5613235"/>
              <a:ext cx="211505" cy="1392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06836" y="5343004"/>
              <a:ext cx="157772" cy="2370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09758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2950"/>
                  </a:moveTo>
                  <a:lnTo>
                    <a:pt x="0" y="7092950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2950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1531"/>
                  </a:lnTo>
                  <a:lnTo>
                    <a:pt x="155676" y="5291531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24" name="object 24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1188824" y="7776005"/>
                  </a:lnTo>
                  <a:lnTo>
                    <a:pt x="1188824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5369" y="4173322"/>
              <a:ext cx="104378" cy="8411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6744" y="4091571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34"/>
                  </a:lnTo>
                  <a:lnTo>
                    <a:pt x="54924" y="50634"/>
                  </a:lnTo>
                  <a:lnTo>
                    <a:pt x="54924" y="4102"/>
                  </a:lnTo>
                  <a:lnTo>
                    <a:pt x="46587" y="4102"/>
                  </a:lnTo>
                  <a:lnTo>
                    <a:pt x="46587" y="50634"/>
                  </a:lnTo>
                  <a:lnTo>
                    <a:pt x="8333" y="50634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6744" y="4003078"/>
              <a:ext cx="101606" cy="6551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6744" y="3813950"/>
              <a:ext cx="101606" cy="1672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4967" y="3169120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98"/>
                  </a:moveTo>
                  <a:lnTo>
                    <a:pt x="64427" y="410972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72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98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73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53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94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22" y="325094"/>
                  </a:lnTo>
                  <a:lnTo>
                    <a:pt x="95186" y="313055"/>
                  </a:lnTo>
                  <a:lnTo>
                    <a:pt x="84670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65" y="319671"/>
                  </a:lnTo>
                  <a:lnTo>
                    <a:pt x="94183" y="328879"/>
                  </a:lnTo>
                  <a:lnTo>
                    <a:pt x="96050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85" y="372211"/>
                  </a:lnTo>
                  <a:lnTo>
                    <a:pt x="52578" y="374954"/>
                  </a:lnTo>
                  <a:lnTo>
                    <a:pt x="33921" y="372211"/>
                  </a:lnTo>
                  <a:lnTo>
                    <a:pt x="20307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46" y="325094"/>
                  </a:lnTo>
                  <a:lnTo>
                    <a:pt x="393" y="340029"/>
                  </a:lnTo>
                  <a:lnTo>
                    <a:pt x="4076" y="357708"/>
                  </a:lnTo>
                  <a:lnTo>
                    <a:pt x="14554" y="371589"/>
                  </a:lnTo>
                  <a:lnTo>
                    <a:pt x="31000" y="380669"/>
                  </a:lnTo>
                  <a:lnTo>
                    <a:pt x="52578" y="383921"/>
                  </a:lnTo>
                  <a:lnTo>
                    <a:pt x="74142" y="380669"/>
                  </a:lnTo>
                  <a:lnTo>
                    <a:pt x="90601" y="371589"/>
                  </a:lnTo>
                  <a:lnTo>
                    <a:pt x="101092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67"/>
                  </a:moveTo>
                  <a:lnTo>
                    <a:pt x="101092" y="26263"/>
                  </a:lnTo>
                  <a:lnTo>
                    <a:pt x="96050" y="19583"/>
                  </a:lnTo>
                  <a:lnTo>
                    <a:pt x="96050" y="43967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39" y="76238"/>
                  </a:lnTo>
                  <a:lnTo>
                    <a:pt x="20586" y="68897"/>
                  </a:lnTo>
                  <a:lnTo>
                    <a:pt x="12065" y="57835"/>
                  </a:lnTo>
                  <a:lnTo>
                    <a:pt x="9131" y="43967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84"/>
                  </a:lnTo>
                  <a:lnTo>
                    <a:pt x="52578" y="9042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60"/>
                  </a:lnTo>
                  <a:lnTo>
                    <a:pt x="96050" y="43967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20" y="9042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63"/>
                  </a:lnTo>
                  <a:lnTo>
                    <a:pt x="393" y="43967"/>
                  </a:lnTo>
                  <a:lnTo>
                    <a:pt x="4089" y="61645"/>
                  </a:lnTo>
                  <a:lnTo>
                    <a:pt x="14579" y="75526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92" y="61645"/>
                  </a:lnTo>
                  <a:lnTo>
                    <a:pt x="104775" y="43967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47" y="516051"/>
                  </a:lnTo>
                  <a:lnTo>
                    <a:pt x="85699" y="508076"/>
                  </a:lnTo>
                  <a:lnTo>
                    <a:pt x="85699" y="531279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85686" y="545223"/>
                  </a:lnTo>
                  <a:lnTo>
                    <a:pt x="83388" y="557491"/>
                  </a:lnTo>
                  <a:lnTo>
                    <a:pt x="76911" y="566483"/>
                  </a:lnTo>
                  <a:lnTo>
                    <a:pt x="67017" y="571982"/>
                  </a:lnTo>
                  <a:lnTo>
                    <a:pt x="54368" y="573836"/>
                  </a:lnTo>
                  <a:lnTo>
                    <a:pt x="41503" y="571982"/>
                  </a:lnTo>
                  <a:lnTo>
                    <a:pt x="31483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79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54"/>
                  </a:lnTo>
                  <a:lnTo>
                    <a:pt x="66916" y="504596"/>
                  </a:lnTo>
                  <a:lnTo>
                    <a:pt x="76898" y="510082"/>
                  </a:lnTo>
                  <a:lnTo>
                    <a:pt x="83388" y="519049"/>
                  </a:lnTo>
                  <a:lnTo>
                    <a:pt x="85699" y="531279"/>
                  </a:lnTo>
                  <a:lnTo>
                    <a:pt x="85699" y="508076"/>
                  </a:lnTo>
                  <a:lnTo>
                    <a:pt x="82994" y="504101"/>
                  </a:lnTo>
                  <a:lnTo>
                    <a:pt x="80835" y="502754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21" y="580326"/>
                  </a:lnTo>
                  <a:lnTo>
                    <a:pt x="80848" y="573836"/>
                  </a:lnTo>
                  <a:lnTo>
                    <a:pt x="83019" y="572490"/>
                  </a:lnTo>
                  <a:lnTo>
                    <a:pt x="91147" y="560476"/>
                  </a:lnTo>
                  <a:lnTo>
                    <a:pt x="94030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20"/>
                  </a:moveTo>
                  <a:lnTo>
                    <a:pt x="103378" y="187020"/>
                  </a:lnTo>
                  <a:lnTo>
                    <a:pt x="103378" y="178282"/>
                  </a:lnTo>
                  <a:lnTo>
                    <a:pt x="103378" y="124015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15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47" y="170205"/>
                  </a:lnTo>
                  <a:lnTo>
                    <a:pt x="61899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15"/>
                  </a:lnTo>
                  <a:lnTo>
                    <a:pt x="95046" y="124015"/>
                  </a:lnTo>
                  <a:lnTo>
                    <a:pt x="95046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303" y="184416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6744" y="3078620"/>
              <a:ext cx="101606" cy="680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6954" y="2893187"/>
              <a:ext cx="110742" cy="11112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6954" y="901928"/>
              <a:ext cx="110742" cy="11137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3609" y="2726093"/>
              <a:ext cx="184741" cy="12979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1111" y="2374303"/>
              <a:ext cx="189781" cy="31923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3599" y="212826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3609" y="1955597"/>
              <a:ext cx="184741" cy="12979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1111" y="1762557"/>
              <a:ext cx="189781" cy="16640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3609" y="1410602"/>
              <a:ext cx="184741" cy="31732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3599" y="123545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9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14" y="27940"/>
                  </a:lnTo>
                  <a:lnTo>
                    <a:pt x="80314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46" y="148590"/>
                  </a:lnTo>
                  <a:lnTo>
                    <a:pt x="184746" y="120650"/>
                  </a:lnTo>
                  <a:lnTo>
                    <a:pt x="104190" y="120650"/>
                  </a:lnTo>
                  <a:lnTo>
                    <a:pt x="104190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1111" y="1042009"/>
              <a:ext cx="189781" cy="15938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2244" y="0"/>
              <a:ext cx="12700" cy="827405"/>
            </a:xfrm>
            <a:custGeom>
              <a:avLst/>
              <a:gdLst/>
              <a:ahLst/>
              <a:cxnLst/>
              <a:rect l="l" t="t" r="r" b="b"/>
              <a:pathLst>
                <a:path w="12700" h="827405">
                  <a:moveTo>
                    <a:pt x="0" y="827189"/>
                  </a:moveTo>
                  <a:lnTo>
                    <a:pt x="12701" y="82718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71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1554" y="4360202"/>
              <a:ext cx="0" cy="2657475"/>
            </a:xfrm>
            <a:custGeom>
              <a:avLst/>
              <a:gdLst/>
              <a:ahLst/>
              <a:cxnLst/>
              <a:rect l="l" t="t" r="r" b="b"/>
              <a:pathLst>
                <a:path h="2657475">
                  <a:moveTo>
                    <a:pt x="0" y="2657287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5898" y="7091747"/>
              <a:ext cx="70106" cy="14979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98209" y="7091747"/>
              <a:ext cx="74476" cy="15182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4001" y="1345184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37293" y="945096"/>
            <a:ext cx="202666" cy="223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71260" y="945096"/>
            <a:ext cx="203123" cy="223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7968" y="835609"/>
            <a:ext cx="236854" cy="374015"/>
          </a:xfrm>
          <a:custGeom>
            <a:avLst/>
            <a:gdLst/>
            <a:ahLst/>
            <a:cxnLst/>
            <a:rect l="l" t="t" r="r" b="b"/>
            <a:pathLst>
              <a:path w="236855" h="374015">
                <a:moveTo>
                  <a:pt x="120129" y="0"/>
                </a:moveTo>
                <a:lnTo>
                  <a:pt x="0" y="0"/>
                </a:lnTo>
                <a:lnTo>
                  <a:pt x="0" y="373583"/>
                </a:lnTo>
                <a:lnTo>
                  <a:pt x="50876" y="373583"/>
                </a:lnTo>
                <a:lnTo>
                  <a:pt x="50876" y="242265"/>
                </a:lnTo>
                <a:lnTo>
                  <a:pt x="119976" y="242265"/>
                </a:lnTo>
                <a:lnTo>
                  <a:pt x="171178" y="233002"/>
                </a:lnTo>
                <a:lnTo>
                  <a:pt x="207645" y="207457"/>
                </a:lnTo>
                <a:lnTo>
                  <a:pt x="214994" y="194500"/>
                </a:lnTo>
                <a:lnTo>
                  <a:pt x="50876" y="194500"/>
                </a:lnTo>
                <a:lnTo>
                  <a:pt x="50876" y="48374"/>
                </a:lnTo>
                <a:lnTo>
                  <a:pt x="215525" y="48374"/>
                </a:lnTo>
                <a:lnTo>
                  <a:pt x="207783" y="34704"/>
                </a:lnTo>
                <a:lnTo>
                  <a:pt x="171376" y="9233"/>
                </a:lnTo>
                <a:lnTo>
                  <a:pt x="120129" y="0"/>
                </a:lnTo>
                <a:close/>
              </a:path>
              <a:path w="236855" h="374015">
                <a:moveTo>
                  <a:pt x="215525" y="48374"/>
                </a:moveTo>
                <a:lnTo>
                  <a:pt x="114731" y="48374"/>
                </a:lnTo>
                <a:lnTo>
                  <a:pt x="147037" y="53769"/>
                </a:lnTo>
                <a:lnTo>
                  <a:pt x="169038" y="68811"/>
                </a:lnTo>
                <a:lnTo>
                  <a:pt x="181602" y="91783"/>
                </a:lnTo>
                <a:lnTo>
                  <a:pt x="185597" y="120967"/>
                </a:lnTo>
                <a:lnTo>
                  <a:pt x="181612" y="150298"/>
                </a:lnTo>
                <a:lnTo>
                  <a:pt x="169114" y="173593"/>
                </a:lnTo>
                <a:lnTo>
                  <a:pt x="147294" y="188958"/>
                </a:lnTo>
                <a:lnTo>
                  <a:pt x="115341" y="194500"/>
                </a:lnTo>
                <a:lnTo>
                  <a:pt x="214994" y="194500"/>
                </a:lnTo>
                <a:lnTo>
                  <a:pt x="229462" y="168991"/>
                </a:lnTo>
                <a:lnTo>
                  <a:pt x="236715" y="120967"/>
                </a:lnTo>
                <a:lnTo>
                  <a:pt x="229509" y="73064"/>
                </a:lnTo>
                <a:lnTo>
                  <a:pt x="215525" y="48374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4043" y="830554"/>
            <a:ext cx="591820" cy="384175"/>
          </a:xfrm>
          <a:custGeom>
            <a:avLst/>
            <a:gdLst/>
            <a:ahLst/>
            <a:cxnLst/>
            <a:rect l="l" t="t" r="r" b="b"/>
            <a:pathLst>
              <a:path w="591820" h="384175">
                <a:moveTo>
                  <a:pt x="249605" y="378637"/>
                </a:moveTo>
                <a:lnTo>
                  <a:pt x="179743" y="237299"/>
                </a:lnTo>
                <a:lnTo>
                  <a:pt x="174879" y="227457"/>
                </a:lnTo>
                <a:lnTo>
                  <a:pt x="201955" y="210883"/>
                </a:lnTo>
                <a:lnTo>
                  <a:pt x="220027" y="188760"/>
                </a:lnTo>
                <a:lnTo>
                  <a:pt x="221284" y="187236"/>
                </a:lnTo>
                <a:lnTo>
                  <a:pt x="232854" y="157391"/>
                </a:lnTo>
                <a:lnTo>
                  <a:pt x="236715" y="122161"/>
                </a:lnTo>
                <a:lnTo>
                  <a:pt x="229476" y="74879"/>
                </a:lnTo>
                <a:lnTo>
                  <a:pt x="216890" y="53428"/>
                </a:lnTo>
                <a:lnTo>
                  <a:pt x="207721" y="37833"/>
                </a:lnTo>
                <a:lnTo>
                  <a:pt x="185610" y="23177"/>
                </a:lnTo>
                <a:lnTo>
                  <a:pt x="185610" y="122161"/>
                </a:lnTo>
                <a:lnTo>
                  <a:pt x="181584" y="150342"/>
                </a:lnTo>
                <a:lnTo>
                  <a:pt x="169037" y="171259"/>
                </a:lnTo>
                <a:lnTo>
                  <a:pt x="147205" y="184289"/>
                </a:lnTo>
                <a:lnTo>
                  <a:pt x="115354" y="188760"/>
                </a:lnTo>
                <a:lnTo>
                  <a:pt x="50888" y="188760"/>
                </a:lnTo>
                <a:lnTo>
                  <a:pt x="50888" y="53428"/>
                </a:lnTo>
                <a:lnTo>
                  <a:pt x="114719" y="53428"/>
                </a:lnTo>
                <a:lnTo>
                  <a:pt x="146939" y="58229"/>
                </a:lnTo>
                <a:lnTo>
                  <a:pt x="168948" y="71945"/>
                </a:lnTo>
                <a:lnTo>
                  <a:pt x="181571" y="93586"/>
                </a:lnTo>
                <a:lnTo>
                  <a:pt x="185610" y="122161"/>
                </a:lnTo>
                <a:lnTo>
                  <a:pt x="185610" y="23177"/>
                </a:lnTo>
                <a:lnTo>
                  <a:pt x="171310" y="13690"/>
                </a:lnTo>
                <a:lnTo>
                  <a:pt x="120142" y="5054"/>
                </a:lnTo>
                <a:lnTo>
                  <a:pt x="0" y="5054"/>
                </a:lnTo>
                <a:lnTo>
                  <a:pt x="0" y="378637"/>
                </a:lnTo>
                <a:lnTo>
                  <a:pt x="50888" y="378637"/>
                </a:lnTo>
                <a:lnTo>
                  <a:pt x="50888" y="237299"/>
                </a:lnTo>
                <a:lnTo>
                  <a:pt x="123202" y="237299"/>
                </a:lnTo>
                <a:lnTo>
                  <a:pt x="191706" y="378637"/>
                </a:lnTo>
                <a:lnTo>
                  <a:pt x="249605" y="378637"/>
                </a:lnTo>
                <a:close/>
              </a:path>
              <a:path w="591820" h="384175">
                <a:moveTo>
                  <a:pt x="591388" y="191858"/>
                </a:moveTo>
                <a:lnTo>
                  <a:pt x="586206" y="136182"/>
                </a:lnTo>
                <a:lnTo>
                  <a:pt x="571436" y="89039"/>
                </a:lnTo>
                <a:lnTo>
                  <a:pt x="548436" y="51460"/>
                </a:lnTo>
                <a:lnTo>
                  <a:pt x="548246" y="51142"/>
                </a:lnTo>
                <a:lnTo>
                  <a:pt x="541058" y="44551"/>
                </a:lnTo>
                <a:lnTo>
                  <a:pt x="541058" y="191858"/>
                </a:lnTo>
                <a:lnTo>
                  <a:pt x="533349" y="252196"/>
                </a:lnTo>
                <a:lnTo>
                  <a:pt x="512076" y="296214"/>
                </a:lnTo>
                <a:lnTo>
                  <a:pt x="479945" y="323176"/>
                </a:lnTo>
                <a:lnTo>
                  <a:pt x="439686" y="332320"/>
                </a:lnTo>
                <a:lnTo>
                  <a:pt x="399364" y="323176"/>
                </a:lnTo>
                <a:lnTo>
                  <a:pt x="367258" y="296214"/>
                </a:lnTo>
                <a:lnTo>
                  <a:pt x="346049" y="252196"/>
                </a:lnTo>
                <a:lnTo>
                  <a:pt x="338391" y="191858"/>
                </a:lnTo>
                <a:lnTo>
                  <a:pt x="346049" y="131533"/>
                </a:lnTo>
                <a:lnTo>
                  <a:pt x="367258" y="87541"/>
                </a:lnTo>
                <a:lnTo>
                  <a:pt x="399364" y="60604"/>
                </a:lnTo>
                <a:lnTo>
                  <a:pt x="439686" y="51460"/>
                </a:lnTo>
                <a:lnTo>
                  <a:pt x="479945" y="60604"/>
                </a:lnTo>
                <a:lnTo>
                  <a:pt x="512076" y="87541"/>
                </a:lnTo>
                <a:lnTo>
                  <a:pt x="533349" y="131533"/>
                </a:lnTo>
                <a:lnTo>
                  <a:pt x="541058" y="191858"/>
                </a:lnTo>
                <a:lnTo>
                  <a:pt x="541058" y="44551"/>
                </a:lnTo>
                <a:lnTo>
                  <a:pt x="517779" y="23202"/>
                </a:lnTo>
                <a:lnTo>
                  <a:pt x="481203" y="5918"/>
                </a:lnTo>
                <a:lnTo>
                  <a:pt x="439686" y="0"/>
                </a:lnTo>
                <a:lnTo>
                  <a:pt x="398068" y="5918"/>
                </a:lnTo>
                <a:lnTo>
                  <a:pt x="361454" y="23202"/>
                </a:lnTo>
                <a:lnTo>
                  <a:pt x="330987" y="51142"/>
                </a:lnTo>
                <a:lnTo>
                  <a:pt x="307809" y="89039"/>
                </a:lnTo>
                <a:lnTo>
                  <a:pt x="293065" y="136182"/>
                </a:lnTo>
                <a:lnTo>
                  <a:pt x="287896" y="191858"/>
                </a:lnTo>
                <a:lnTo>
                  <a:pt x="293077" y="247561"/>
                </a:lnTo>
                <a:lnTo>
                  <a:pt x="307809" y="294652"/>
                </a:lnTo>
                <a:lnTo>
                  <a:pt x="330987" y="332574"/>
                </a:lnTo>
                <a:lnTo>
                  <a:pt x="361454" y="360553"/>
                </a:lnTo>
                <a:lnTo>
                  <a:pt x="398068" y="377863"/>
                </a:lnTo>
                <a:lnTo>
                  <a:pt x="439686" y="383781"/>
                </a:lnTo>
                <a:lnTo>
                  <a:pt x="481228" y="377863"/>
                </a:lnTo>
                <a:lnTo>
                  <a:pt x="517779" y="360578"/>
                </a:lnTo>
                <a:lnTo>
                  <a:pt x="548246" y="332638"/>
                </a:lnTo>
                <a:lnTo>
                  <a:pt x="548436" y="332320"/>
                </a:lnTo>
                <a:lnTo>
                  <a:pt x="571436" y="294728"/>
                </a:lnTo>
                <a:lnTo>
                  <a:pt x="586206" y="247510"/>
                </a:lnTo>
                <a:lnTo>
                  <a:pt x="591388" y="191858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64748" y="835406"/>
            <a:ext cx="260985" cy="373380"/>
          </a:xfrm>
          <a:custGeom>
            <a:avLst/>
            <a:gdLst/>
            <a:ahLst/>
            <a:cxnLst/>
            <a:rect l="l" t="t" r="r" b="b"/>
            <a:pathLst>
              <a:path w="260985" h="373380">
                <a:moveTo>
                  <a:pt x="260718" y="0"/>
                </a:moveTo>
                <a:lnTo>
                  <a:pt x="0" y="0"/>
                </a:lnTo>
                <a:lnTo>
                  <a:pt x="0" y="48260"/>
                </a:lnTo>
                <a:lnTo>
                  <a:pt x="104990" y="48260"/>
                </a:lnTo>
                <a:lnTo>
                  <a:pt x="104990" y="373380"/>
                </a:lnTo>
                <a:lnTo>
                  <a:pt x="155638" y="373380"/>
                </a:lnTo>
                <a:lnTo>
                  <a:pt x="155638" y="48260"/>
                </a:lnTo>
                <a:lnTo>
                  <a:pt x="260718" y="48260"/>
                </a:lnTo>
                <a:lnTo>
                  <a:pt x="260718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2100" y="830554"/>
            <a:ext cx="303530" cy="384175"/>
          </a:xfrm>
          <a:custGeom>
            <a:avLst/>
            <a:gdLst/>
            <a:ahLst/>
            <a:cxnLst/>
            <a:rect l="l" t="t" r="r" b="b"/>
            <a:pathLst>
              <a:path w="303529" h="384175">
                <a:moveTo>
                  <a:pt x="151777" y="0"/>
                </a:moveTo>
                <a:lnTo>
                  <a:pt x="110165" y="5917"/>
                </a:lnTo>
                <a:lnTo>
                  <a:pt x="73554" y="23200"/>
                </a:lnTo>
                <a:lnTo>
                  <a:pt x="43089" y="51141"/>
                </a:lnTo>
                <a:lnTo>
                  <a:pt x="19913" y="89033"/>
                </a:lnTo>
                <a:lnTo>
                  <a:pt x="5168" y="136170"/>
                </a:lnTo>
                <a:lnTo>
                  <a:pt x="0" y="191846"/>
                </a:lnTo>
                <a:lnTo>
                  <a:pt x="5186" y="247559"/>
                </a:lnTo>
                <a:lnTo>
                  <a:pt x="19913" y="294647"/>
                </a:lnTo>
                <a:lnTo>
                  <a:pt x="43089" y="332566"/>
                </a:lnTo>
                <a:lnTo>
                  <a:pt x="73554" y="360540"/>
                </a:lnTo>
                <a:lnTo>
                  <a:pt x="110165" y="377851"/>
                </a:lnTo>
                <a:lnTo>
                  <a:pt x="151777" y="383781"/>
                </a:lnTo>
                <a:lnTo>
                  <a:pt x="193334" y="377851"/>
                </a:lnTo>
                <a:lnTo>
                  <a:pt x="229888" y="360577"/>
                </a:lnTo>
                <a:lnTo>
                  <a:pt x="260353" y="332628"/>
                </a:lnTo>
                <a:lnTo>
                  <a:pt x="260541" y="332320"/>
                </a:lnTo>
                <a:lnTo>
                  <a:pt x="151777" y="332320"/>
                </a:lnTo>
                <a:lnTo>
                  <a:pt x="111459" y="323167"/>
                </a:lnTo>
                <a:lnTo>
                  <a:pt x="79360" y="296206"/>
                </a:lnTo>
                <a:lnTo>
                  <a:pt x="58146" y="252184"/>
                </a:lnTo>
                <a:lnTo>
                  <a:pt x="50482" y="191846"/>
                </a:lnTo>
                <a:lnTo>
                  <a:pt x="58146" y="131522"/>
                </a:lnTo>
                <a:lnTo>
                  <a:pt x="79360" y="87529"/>
                </a:lnTo>
                <a:lnTo>
                  <a:pt x="111459" y="60599"/>
                </a:lnTo>
                <a:lnTo>
                  <a:pt x="151777" y="51460"/>
                </a:lnTo>
                <a:lnTo>
                  <a:pt x="260548" y="51460"/>
                </a:lnTo>
                <a:lnTo>
                  <a:pt x="260353" y="51141"/>
                </a:lnTo>
                <a:lnTo>
                  <a:pt x="229888" y="23200"/>
                </a:lnTo>
                <a:lnTo>
                  <a:pt x="193310" y="5917"/>
                </a:lnTo>
                <a:lnTo>
                  <a:pt x="151777" y="0"/>
                </a:lnTo>
                <a:close/>
              </a:path>
              <a:path w="303529" h="384175">
                <a:moveTo>
                  <a:pt x="260548" y="51460"/>
                </a:moveTo>
                <a:lnTo>
                  <a:pt x="151777" y="51460"/>
                </a:lnTo>
                <a:lnTo>
                  <a:pt x="192048" y="60599"/>
                </a:lnTo>
                <a:lnTo>
                  <a:pt x="224180" y="87529"/>
                </a:lnTo>
                <a:lnTo>
                  <a:pt x="245453" y="131522"/>
                </a:lnTo>
                <a:lnTo>
                  <a:pt x="253149" y="191846"/>
                </a:lnTo>
                <a:lnTo>
                  <a:pt x="245453" y="252184"/>
                </a:lnTo>
                <a:lnTo>
                  <a:pt x="224180" y="296206"/>
                </a:lnTo>
                <a:lnTo>
                  <a:pt x="192048" y="323167"/>
                </a:lnTo>
                <a:lnTo>
                  <a:pt x="151777" y="332320"/>
                </a:lnTo>
                <a:lnTo>
                  <a:pt x="260541" y="332320"/>
                </a:lnTo>
                <a:lnTo>
                  <a:pt x="283547" y="294721"/>
                </a:lnTo>
                <a:lnTo>
                  <a:pt x="298318" y="247501"/>
                </a:lnTo>
                <a:lnTo>
                  <a:pt x="303491" y="191846"/>
                </a:lnTo>
                <a:lnTo>
                  <a:pt x="298312" y="136170"/>
                </a:lnTo>
                <a:lnTo>
                  <a:pt x="283547" y="89033"/>
                </a:lnTo>
                <a:lnTo>
                  <a:pt x="260548" y="5146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42216" y="883666"/>
            <a:ext cx="50800" cy="325120"/>
          </a:xfrm>
          <a:custGeom>
            <a:avLst/>
            <a:gdLst/>
            <a:ahLst/>
            <a:cxnLst/>
            <a:rect l="l" t="t" r="r" b="b"/>
            <a:pathLst>
              <a:path w="50800" h="325119">
                <a:moveTo>
                  <a:pt x="0" y="325120"/>
                </a:moveTo>
                <a:lnTo>
                  <a:pt x="50647" y="325120"/>
                </a:lnTo>
                <a:lnTo>
                  <a:pt x="50647" y="0"/>
                </a:lnTo>
                <a:lnTo>
                  <a:pt x="0" y="0"/>
                </a:lnTo>
                <a:lnTo>
                  <a:pt x="0" y="32512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42217" y="835406"/>
            <a:ext cx="260350" cy="373380"/>
          </a:xfrm>
          <a:custGeom>
            <a:avLst/>
            <a:gdLst/>
            <a:ahLst/>
            <a:cxnLst/>
            <a:rect l="l" t="t" r="r" b="b"/>
            <a:pathLst>
              <a:path w="260350" h="373380">
                <a:moveTo>
                  <a:pt x="259943" y="0"/>
                </a:moveTo>
                <a:lnTo>
                  <a:pt x="0" y="0"/>
                </a:lnTo>
                <a:lnTo>
                  <a:pt x="0" y="48260"/>
                </a:lnTo>
                <a:lnTo>
                  <a:pt x="209219" y="48260"/>
                </a:lnTo>
                <a:lnTo>
                  <a:pt x="209219" y="373380"/>
                </a:lnTo>
                <a:lnTo>
                  <a:pt x="259943" y="373380"/>
                </a:lnTo>
                <a:lnTo>
                  <a:pt x="259943" y="48260"/>
                </a:lnTo>
                <a:lnTo>
                  <a:pt x="259943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860790" y="830554"/>
            <a:ext cx="704215" cy="147955"/>
            <a:chOff x="1860790" y="830554"/>
            <a:chExt cx="704215" cy="147955"/>
          </a:xfrm>
        </p:grpSpPr>
        <p:sp>
          <p:nvSpPr>
            <p:cNvPr id="12" name="object 12"/>
            <p:cNvSpPr/>
            <p:nvPr/>
          </p:nvSpPr>
          <p:spPr>
            <a:xfrm>
              <a:off x="1860790" y="830554"/>
              <a:ext cx="133515" cy="147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28963" y="832865"/>
              <a:ext cx="95250" cy="143510"/>
            </a:xfrm>
            <a:custGeom>
              <a:avLst/>
              <a:gdLst/>
              <a:ahLst/>
              <a:cxnLst/>
              <a:rect l="l" t="t" r="r" b="b"/>
              <a:pathLst>
                <a:path w="95250" h="143509">
                  <a:moveTo>
                    <a:pt x="95084" y="132080"/>
                  </a:moveTo>
                  <a:lnTo>
                    <a:pt x="14719" y="132080"/>
                  </a:lnTo>
                  <a:lnTo>
                    <a:pt x="14719" y="77470"/>
                  </a:lnTo>
                  <a:lnTo>
                    <a:pt x="88582" y="77470"/>
                  </a:lnTo>
                  <a:lnTo>
                    <a:pt x="88582" y="66040"/>
                  </a:lnTo>
                  <a:lnTo>
                    <a:pt x="14719" y="66040"/>
                  </a:lnTo>
                  <a:lnTo>
                    <a:pt x="14719" y="11430"/>
                  </a:lnTo>
                  <a:lnTo>
                    <a:pt x="93535" y="11430"/>
                  </a:lnTo>
                  <a:lnTo>
                    <a:pt x="93535" y="0"/>
                  </a:lnTo>
                  <a:lnTo>
                    <a:pt x="12" y="0"/>
                  </a:lnTo>
                  <a:lnTo>
                    <a:pt x="12" y="11430"/>
                  </a:lnTo>
                  <a:lnTo>
                    <a:pt x="0" y="132080"/>
                  </a:lnTo>
                  <a:lnTo>
                    <a:pt x="12" y="143510"/>
                  </a:lnTo>
                  <a:lnTo>
                    <a:pt x="95084" y="143510"/>
                  </a:lnTo>
                  <a:lnTo>
                    <a:pt x="95084" y="13208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60535" y="832498"/>
              <a:ext cx="103987" cy="143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99181" y="832498"/>
              <a:ext cx="125577" cy="1438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53905" y="832498"/>
              <a:ext cx="110794" cy="1438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502903" y="1069353"/>
            <a:ext cx="1069340" cy="181610"/>
            <a:chOff x="1502903" y="1069353"/>
            <a:chExt cx="1069340" cy="181610"/>
          </a:xfrm>
        </p:grpSpPr>
        <p:sp>
          <p:nvSpPr>
            <p:cNvPr id="18" name="object 18"/>
            <p:cNvSpPr/>
            <p:nvPr/>
          </p:nvSpPr>
          <p:spPr>
            <a:xfrm>
              <a:off x="1502903" y="1069353"/>
              <a:ext cx="142265" cy="1522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65527" y="1071854"/>
              <a:ext cx="133070" cy="1438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19032" y="1069911"/>
              <a:ext cx="133515" cy="1477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71991" y="1071854"/>
              <a:ext cx="292455" cy="17876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88945" y="1069911"/>
              <a:ext cx="139433" cy="1477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64001" y="1071854"/>
              <a:ext cx="108013" cy="1438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494001" y="7018299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94001" y="2156790"/>
            <a:ext cx="5233276" cy="39249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90269" y="2156790"/>
            <a:ext cx="2509329" cy="1882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75994" y="4191749"/>
            <a:ext cx="2519997" cy="18900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1193165" cy="7776209"/>
          </a:xfrm>
          <a:custGeom>
            <a:avLst/>
            <a:gdLst/>
            <a:ahLst/>
            <a:cxnLst/>
            <a:rect l="l" t="t" r="r" b="b"/>
            <a:pathLst>
              <a:path w="1193165" h="7776209">
                <a:moveTo>
                  <a:pt x="0" y="7776005"/>
                </a:moveTo>
                <a:lnTo>
                  <a:pt x="1192643" y="7776005"/>
                </a:lnTo>
                <a:lnTo>
                  <a:pt x="1192643" y="0"/>
                </a:lnTo>
                <a:lnTo>
                  <a:pt x="0" y="0"/>
                </a:lnTo>
                <a:lnTo>
                  <a:pt x="0" y="7776005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9724642" y="0"/>
            <a:ext cx="1183640" cy="7776209"/>
            <a:chOff x="9724642" y="0"/>
            <a:chExt cx="1183640" cy="7776209"/>
          </a:xfrm>
        </p:grpSpPr>
        <p:sp>
          <p:nvSpPr>
            <p:cNvPr id="30" name="object 30"/>
            <p:cNvSpPr/>
            <p:nvPr/>
          </p:nvSpPr>
          <p:spPr>
            <a:xfrm>
              <a:off x="9724642" y="0"/>
              <a:ext cx="1183640" cy="7776209"/>
            </a:xfrm>
            <a:custGeom>
              <a:avLst/>
              <a:gdLst/>
              <a:ahLst/>
              <a:cxnLst/>
              <a:rect l="l" t="t" r="r" b="b"/>
              <a:pathLst>
                <a:path w="1183640" h="7776209">
                  <a:moveTo>
                    <a:pt x="0" y="0"/>
                  </a:moveTo>
                  <a:lnTo>
                    <a:pt x="0" y="7776005"/>
                  </a:lnTo>
                  <a:lnTo>
                    <a:pt x="1183360" y="7776005"/>
                  </a:lnTo>
                  <a:lnTo>
                    <a:pt x="1183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13288" y="6875778"/>
              <a:ext cx="211505" cy="1392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12958" y="6605556"/>
              <a:ext cx="157772" cy="23702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954944" y="6354572"/>
              <a:ext cx="216065" cy="23152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13288" y="6197930"/>
              <a:ext cx="157441" cy="12395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64444" y="5873839"/>
              <a:ext cx="206184" cy="13917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13288" y="6045848"/>
              <a:ext cx="157721" cy="12670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129937" y="5792203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81"/>
                  </a:lnTo>
                  <a:lnTo>
                    <a:pt x="5819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1" y="38107"/>
                  </a:lnTo>
                  <a:lnTo>
                    <a:pt x="33793" y="33842"/>
                  </a:lnTo>
                  <a:lnTo>
                    <a:pt x="38025" y="27533"/>
                  </a:lnTo>
                  <a:lnTo>
                    <a:pt x="39573" y="19837"/>
                  </a:lnTo>
                  <a:lnTo>
                    <a:pt x="38025" y="12183"/>
                  </a:lnTo>
                  <a:lnTo>
                    <a:pt x="33793" y="5870"/>
                  </a:lnTo>
                  <a:lnTo>
                    <a:pt x="27491" y="1581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13288" y="5613311"/>
              <a:ext cx="211505" cy="1392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12958" y="5343080"/>
              <a:ext cx="157772" cy="2370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1587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2924"/>
                  </a:moveTo>
                  <a:lnTo>
                    <a:pt x="0" y="7092924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2924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1518"/>
                  </a:lnTo>
                  <a:lnTo>
                    <a:pt x="155676" y="5291518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800384" y="3099765"/>
            <a:ext cx="104775" cy="443865"/>
            <a:chOff x="800384" y="3099765"/>
            <a:chExt cx="104775" cy="443865"/>
          </a:xfrm>
        </p:grpSpPr>
        <p:sp>
          <p:nvSpPr>
            <p:cNvPr id="42" name="object 42"/>
            <p:cNvSpPr/>
            <p:nvPr/>
          </p:nvSpPr>
          <p:spPr>
            <a:xfrm>
              <a:off x="800384" y="3459137"/>
              <a:ext cx="104377" cy="8411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1758" y="3377387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6" y="50647"/>
                  </a:lnTo>
                  <a:lnTo>
                    <a:pt x="54926" y="4102"/>
                  </a:lnTo>
                  <a:lnTo>
                    <a:pt x="46588" y="4102"/>
                  </a:lnTo>
                  <a:lnTo>
                    <a:pt x="46588" y="50647"/>
                  </a:lnTo>
                  <a:lnTo>
                    <a:pt x="8335" y="50647"/>
                  </a:lnTo>
                  <a:lnTo>
                    <a:pt x="8335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01758" y="3288894"/>
              <a:ext cx="101606" cy="6551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01758" y="3099765"/>
              <a:ext cx="101606" cy="16728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99988" y="2364435"/>
            <a:ext cx="128270" cy="673735"/>
            <a:chOff x="799988" y="2364435"/>
            <a:chExt cx="128270" cy="673735"/>
          </a:xfrm>
        </p:grpSpPr>
        <p:sp>
          <p:nvSpPr>
            <p:cNvPr id="47" name="object 47"/>
            <p:cNvSpPr/>
            <p:nvPr/>
          </p:nvSpPr>
          <p:spPr>
            <a:xfrm>
              <a:off x="799984" y="2454948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30"/>
                  </a:lnTo>
                  <a:lnTo>
                    <a:pt x="1765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53"/>
                  </a:lnTo>
                  <a:lnTo>
                    <a:pt x="64427" y="263969"/>
                  </a:lnTo>
                  <a:lnTo>
                    <a:pt x="13830" y="245960"/>
                  </a:lnTo>
                  <a:lnTo>
                    <a:pt x="13830" y="245249"/>
                  </a:lnTo>
                  <a:lnTo>
                    <a:pt x="64427" y="227253"/>
                  </a:lnTo>
                  <a:lnTo>
                    <a:pt x="64427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28"/>
                  </a:lnTo>
                  <a:lnTo>
                    <a:pt x="72758" y="263969"/>
                  </a:lnTo>
                  <a:lnTo>
                    <a:pt x="72758" y="227253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69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092"/>
                  </a:lnTo>
                  <a:lnTo>
                    <a:pt x="81318" y="312889"/>
                  </a:lnTo>
                  <a:lnTo>
                    <a:pt x="89052" y="319659"/>
                  </a:lnTo>
                  <a:lnTo>
                    <a:pt x="94183" y="328866"/>
                  </a:lnTo>
                  <a:lnTo>
                    <a:pt x="96037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72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66"/>
                  </a:lnTo>
                  <a:lnTo>
                    <a:pt x="16116" y="319659"/>
                  </a:lnTo>
                  <a:lnTo>
                    <a:pt x="23850" y="312889"/>
                  </a:lnTo>
                  <a:lnTo>
                    <a:pt x="33528" y="309092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46" y="325081"/>
                  </a:lnTo>
                  <a:lnTo>
                    <a:pt x="393" y="340017"/>
                  </a:lnTo>
                  <a:lnTo>
                    <a:pt x="4076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37" y="19558"/>
                  </a:lnTo>
                  <a:lnTo>
                    <a:pt x="96037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58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79" y="75514"/>
                  </a:lnTo>
                  <a:lnTo>
                    <a:pt x="31026" y="84582"/>
                  </a:lnTo>
                  <a:lnTo>
                    <a:pt x="52578" y="87833"/>
                  </a:lnTo>
                  <a:lnTo>
                    <a:pt x="74142" y="84582"/>
                  </a:lnTo>
                  <a:lnTo>
                    <a:pt x="84505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699" y="508076"/>
                  </a:lnTo>
                  <a:lnTo>
                    <a:pt x="85699" y="533552"/>
                  </a:lnTo>
                  <a:lnTo>
                    <a:pt x="85699" y="542810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699" y="542810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76"/>
                  </a:lnTo>
                  <a:lnTo>
                    <a:pt x="82981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52" y="583095"/>
                  </a:lnTo>
                  <a:lnTo>
                    <a:pt x="70421" y="580326"/>
                  </a:lnTo>
                  <a:lnTo>
                    <a:pt x="80848" y="573824"/>
                  </a:lnTo>
                  <a:lnTo>
                    <a:pt x="83007" y="572477"/>
                  </a:lnTo>
                  <a:lnTo>
                    <a:pt x="91147" y="560463"/>
                  </a:lnTo>
                  <a:lnTo>
                    <a:pt x="94030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85" y="166420"/>
                  </a:lnTo>
                  <a:lnTo>
                    <a:pt x="10109" y="164833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85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395"/>
                  </a:lnTo>
                  <a:lnTo>
                    <a:pt x="95046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01758" y="2364435"/>
              <a:ext cx="101606" cy="6805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721968" y="904024"/>
            <a:ext cx="110743" cy="11136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716126" y="1660119"/>
            <a:ext cx="189865" cy="630555"/>
            <a:chOff x="716126" y="1660119"/>
            <a:chExt cx="189865" cy="630555"/>
          </a:xfrm>
        </p:grpSpPr>
        <p:sp>
          <p:nvSpPr>
            <p:cNvPr id="51" name="object 51"/>
            <p:cNvSpPr/>
            <p:nvPr/>
          </p:nvSpPr>
          <p:spPr>
            <a:xfrm>
              <a:off x="721968" y="2179002"/>
              <a:ext cx="110743" cy="11112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8624" y="2011909"/>
              <a:ext cx="184740" cy="12979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6126" y="1660119"/>
              <a:ext cx="189781" cy="31923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16126" y="1053846"/>
            <a:ext cx="189865" cy="513080"/>
            <a:chOff x="716126" y="1053846"/>
            <a:chExt cx="189865" cy="513080"/>
          </a:xfrm>
        </p:grpSpPr>
        <p:sp>
          <p:nvSpPr>
            <p:cNvPr id="55" name="object 55"/>
            <p:cNvSpPr/>
            <p:nvPr/>
          </p:nvSpPr>
          <p:spPr>
            <a:xfrm>
              <a:off x="718615" y="142468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4003" y="14224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6126" y="1232344"/>
              <a:ext cx="189781" cy="16642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8615" y="105384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6670"/>
                  </a:lnTo>
                  <a:lnTo>
                    <a:pt x="184746" y="2667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720860" y="0"/>
            <a:ext cx="12700" cy="829310"/>
          </a:xfrm>
          <a:custGeom>
            <a:avLst/>
            <a:gdLst/>
            <a:ahLst/>
            <a:cxnLst/>
            <a:rect l="l" t="t" r="r" b="b"/>
            <a:pathLst>
              <a:path w="12700" h="829310">
                <a:moveTo>
                  <a:pt x="0" y="829284"/>
                </a:moveTo>
                <a:lnTo>
                  <a:pt x="12701" y="829284"/>
                </a:lnTo>
                <a:lnTo>
                  <a:pt x="12701" y="0"/>
                </a:lnTo>
                <a:lnTo>
                  <a:pt x="0" y="0"/>
                </a:lnTo>
                <a:lnTo>
                  <a:pt x="0" y="8292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6569" y="3641280"/>
            <a:ext cx="0" cy="3378835"/>
          </a:xfrm>
          <a:custGeom>
            <a:avLst/>
            <a:gdLst/>
            <a:ahLst/>
            <a:cxnLst/>
            <a:rect l="l" t="t" r="r" b="b"/>
            <a:pathLst>
              <a:path h="3378834">
                <a:moveTo>
                  <a:pt x="0" y="3378300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61313" y="7093839"/>
            <a:ext cx="70106" cy="14979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5398" y="3217851"/>
            <a:ext cx="3808095" cy="3808095"/>
            <a:chOff x="5605398" y="3217851"/>
            <a:chExt cx="3808095" cy="3808095"/>
          </a:xfrm>
        </p:grpSpPr>
        <p:sp>
          <p:nvSpPr>
            <p:cNvPr id="3" name="object 3"/>
            <p:cNvSpPr/>
            <p:nvPr/>
          </p:nvSpPr>
          <p:spPr>
            <a:xfrm>
              <a:off x="5610160" y="3223322"/>
              <a:ext cx="3209112" cy="3180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10160" y="3222612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9005" y="0"/>
                  </a:moveTo>
                  <a:lnTo>
                    <a:pt x="1947267" y="601"/>
                  </a:lnTo>
                  <a:lnTo>
                    <a:pt x="1995234" y="2395"/>
                  </a:lnTo>
                  <a:lnTo>
                    <a:pt x="2042889" y="5369"/>
                  </a:lnTo>
                  <a:lnTo>
                    <a:pt x="2090220" y="9507"/>
                  </a:lnTo>
                  <a:lnTo>
                    <a:pt x="2137212" y="14795"/>
                  </a:lnTo>
                  <a:lnTo>
                    <a:pt x="2183851" y="21220"/>
                  </a:lnTo>
                  <a:lnTo>
                    <a:pt x="2230122" y="28767"/>
                  </a:lnTo>
                  <a:lnTo>
                    <a:pt x="2276012" y="37422"/>
                  </a:lnTo>
                  <a:lnTo>
                    <a:pt x="2321505" y="47170"/>
                  </a:lnTo>
                  <a:lnTo>
                    <a:pt x="2366589" y="57997"/>
                  </a:lnTo>
                  <a:lnTo>
                    <a:pt x="2411248" y="69889"/>
                  </a:lnTo>
                  <a:lnTo>
                    <a:pt x="2455469" y="82832"/>
                  </a:lnTo>
                  <a:lnTo>
                    <a:pt x="2499236" y="96812"/>
                  </a:lnTo>
                  <a:lnTo>
                    <a:pt x="2542537" y="111814"/>
                  </a:lnTo>
                  <a:lnTo>
                    <a:pt x="2585356" y="127824"/>
                  </a:lnTo>
                  <a:lnTo>
                    <a:pt x="2627680" y="144828"/>
                  </a:lnTo>
                  <a:lnTo>
                    <a:pt x="2669494" y="162812"/>
                  </a:lnTo>
                  <a:lnTo>
                    <a:pt x="2710784" y="181761"/>
                  </a:lnTo>
                  <a:lnTo>
                    <a:pt x="2751535" y="201661"/>
                  </a:lnTo>
                  <a:lnTo>
                    <a:pt x="2791734" y="222498"/>
                  </a:lnTo>
                  <a:lnTo>
                    <a:pt x="2831366" y="244258"/>
                  </a:lnTo>
                  <a:lnTo>
                    <a:pt x="2870418" y="266926"/>
                  </a:lnTo>
                  <a:lnTo>
                    <a:pt x="2908874" y="290488"/>
                  </a:lnTo>
                  <a:lnTo>
                    <a:pt x="2946721" y="314930"/>
                  </a:lnTo>
                  <a:lnTo>
                    <a:pt x="2983943" y="340238"/>
                  </a:lnTo>
                  <a:lnTo>
                    <a:pt x="3020528" y="366398"/>
                  </a:lnTo>
                  <a:lnTo>
                    <a:pt x="3056461" y="393394"/>
                  </a:lnTo>
                  <a:lnTo>
                    <a:pt x="3091728" y="421214"/>
                  </a:lnTo>
                  <a:lnTo>
                    <a:pt x="3126314" y="449842"/>
                  </a:lnTo>
                  <a:lnTo>
                    <a:pt x="3160205" y="479265"/>
                  </a:lnTo>
                  <a:lnTo>
                    <a:pt x="3193386" y="509469"/>
                  </a:lnTo>
                  <a:lnTo>
                    <a:pt x="3225845" y="540438"/>
                  </a:lnTo>
                  <a:lnTo>
                    <a:pt x="3257566" y="572159"/>
                  </a:lnTo>
                  <a:lnTo>
                    <a:pt x="3288535" y="604618"/>
                  </a:lnTo>
                  <a:lnTo>
                    <a:pt x="3318738" y="637800"/>
                  </a:lnTo>
                  <a:lnTo>
                    <a:pt x="3348160" y="671691"/>
                  </a:lnTo>
                  <a:lnTo>
                    <a:pt x="3376789" y="706277"/>
                  </a:lnTo>
                  <a:lnTo>
                    <a:pt x="3404608" y="741544"/>
                  </a:lnTo>
                  <a:lnTo>
                    <a:pt x="3431604" y="777477"/>
                  </a:lnTo>
                  <a:lnTo>
                    <a:pt x="3457764" y="814063"/>
                  </a:lnTo>
                  <a:lnTo>
                    <a:pt x="3483071" y="851286"/>
                  </a:lnTo>
                  <a:lnTo>
                    <a:pt x="3507513" y="889133"/>
                  </a:lnTo>
                  <a:lnTo>
                    <a:pt x="3531075" y="927589"/>
                  </a:lnTo>
                  <a:lnTo>
                    <a:pt x="3553743" y="966641"/>
                  </a:lnTo>
                  <a:lnTo>
                    <a:pt x="3575503" y="1006273"/>
                  </a:lnTo>
                  <a:lnTo>
                    <a:pt x="3596339" y="1046472"/>
                  </a:lnTo>
                  <a:lnTo>
                    <a:pt x="3616239" y="1087224"/>
                  </a:lnTo>
                  <a:lnTo>
                    <a:pt x="3635188" y="1128514"/>
                  </a:lnTo>
                  <a:lnTo>
                    <a:pt x="3653171" y="1170328"/>
                  </a:lnTo>
                  <a:lnTo>
                    <a:pt x="3670175" y="1212652"/>
                  </a:lnTo>
                  <a:lnTo>
                    <a:pt x="3686185" y="1255472"/>
                  </a:lnTo>
                  <a:lnTo>
                    <a:pt x="3701187" y="1298773"/>
                  </a:lnTo>
                  <a:lnTo>
                    <a:pt x="3715166" y="1342540"/>
                  </a:lnTo>
                  <a:lnTo>
                    <a:pt x="3728109" y="1386761"/>
                  </a:lnTo>
                  <a:lnTo>
                    <a:pt x="3740001" y="1431421"/>
                  </a:lnTo>
                  <a:lnTo>
                    <a:pt x="3750829" y="1476504"/>
                  </a:lnTo>
                  <a:lnTo>
                    <a:pt x="3760576" y="1521998"/>
                  </a:lnTo>
                  <a:lnTo>
                    <a:pt x="3769231" y="1567888"/>
                  </a:lnTo>
                  <a:lnTo>
                    <a:pt x="3776778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8" y="2183851"/>
                  </a:lnTo>
                  <a:lnTo>
                    <a:pt x="3769231" y="2230122"/>
                  </a:lnTo>
                  <a:lnTo>
                    <a:pt x="3760576" y="2276012"/>
                  </a:lnTo>
                  <a:lnTo>
                    <a:pt x="3750829" y="2321506"/>
                  </a:lnTo>
                  <a:lnTo>
                    <a:pt x="3740001" y="2366590"/>
                  </a:lnTo>
                  <a:lnTo>
                    <a:pt x="3728109" y="2411249"/>
                  </a:lnTo>
                  <a:lnTo>
                    <a:pt x="3715166" y="2455470"/>
                  </a:lnTo>
                  <a:lnTo>
                    <a:pt x="3701187" y="2499237"/>
                  </a:lnTo>
                  <a:lnTo>
                    <a:pt x="3686185" y="2542538"/>
                  </a:lnTo>
                  <a:lnTo>
                    <a:pt x="3670175" y="2585358"/>
                  </a:lnTo>
                  <a:lnTo>
                    <a:pt x="3653171" y="2627682"/>
                  </a:lnTo>
                  <a:lnTo>
                    <a:pt x="3635188" y="2669496"/>
                  </a:lnTo>
                  <a:lnTo>
                    <a:pt x="3616239" y="2710786"/>
                  </a:lnTo>
                  <a:lnTo>
                    <a:pt x="3596339" y="2751537"/>
                  </a:lnTo>
                  <a:lnTo>
                    <a:pt x="3575503" y="2791737"/>
                  </a:lnTo>
                  <a:lnTo>
                    <a:pt x="3553743" y="2831369"/>
                  </a:lnTo>
                  <a:lnTo>
                    <a:pt x="3531075" y="2870421"/>
                  </a:lnTo>
                  <a:lnTo>
                    <a:pt x="3507513" y="2908877"/>
                  </a:lnTo>
                  <a:lnTo>
                    <a:pt x="3483071" y="2946724"/>
                  </a:lnTo>
                  <a:lnTo>
                    <a:pt x="3457764" y="2983947"/>
                  </a:lnTo>
                  <a:lnTo>
                    <a:pt x="3431604" y="3020533"/>
                  </a:lnTo>
                  <a:lnTo>
                    <a:pt x="3404608" y="3056466"/>
                  </a:lnTo>
                  <a:lnTo>
                    <a:pt x="3376789" y="3091732"/>
                  </a:lnTo>
                  <a:lnTo>
                    <a:pt x="3348160" y="3126318"/>
                  </a:lnTo>
                  <a:lnTo>
                    <a:pt x="3318738" y="3160210"/>
                  </a:lnTo>
                  <a:lnTo>
                    <a:pt x="3288535" y="3193392"/>
                  </a:lnTo>
                  <a:lnTo>
                    <a:pt x="3257566" y="3225850"/>
                  </a:lnTo>
                  <a:lnTo>
                    <a:pt x="3225845" y="3257572"/>
                  </a:lnTo>
                  <a:lnTo>
                    <a:pt x="3193386" y="3288541"/>
                  </a:lnTo>
                  <a:lnTo>
                    <a:pt x="3160205" y="3318744"/>
                  </a:lnTo>
                  <a:lnTo>
                    <a:pt x="3126314" y="3348167"/>
                  </a:lnTo>
                  <a:lnTo>
                    <a:pt x="3091728" y="3376796"/>
                  </a:lnTo>
                  <a:lnTo>
                    <a:pt x="3056461" y="3404615"/>
                  </a:lnTo>
                  <a:lnTo>
                    <a:pt x="3020528" y="3431612"/>
                  </a:lnTo>
                  <a:lnTo>
                    <a:pt x="2983943" y="3457771"/>
                  </a:lnTo>
                  <a:lnTo>
                    <a:pt x="2946721" y="3483079"/>
                  </a:lnTo>
                  <a:lnTo>
                    <a:pt x="2908874" y="3507521"/>
                  </a:lnTo>
                  <a:lnTo>
                    <a:pt x="2870418" y="3531084"/>
                  </a:lnTo>
                  <a:lnTo>
                    <a:pt x="2831366" y="3553752"/>
                  </a:lnTo>
                  <a:lnTo>
                    <a:pt x="2791734" y="3575511"/>
                  </a:lnTo>
                  <a:lnTo>
                    <a:pt x="2751535" y="3596348"/>
                  </a:lnTo>
                  <a:lnTo>
                    <a:pt x="2710784" y="3616248"/>
                  </a:lnTo>
                  <a:lnTo>
                    <a:pt x="2669494" y="3635197"/>
                  </a:lnTo>
                  <a:lnTo>
                    <a:pt x="2627680" y="3653181"/>
                  </a:lnTo>
                  <a:lnTo>
                    <a:pt x="2585356" y="3670185"/>
                  </a:lnTo>
                  <a:lnTo>
                    <a:pt x="2542537" y="3686195"/>
                  </a:lnTo>
                  <a:lnTo>
                    <a:pt x="2499236" y="3701197"/>
                  </a:lnTo>
                  <a:lnTo>
                    <a:pt x="2455469" y="3715177"/>
                  </a:lnTo>
                  <a:lnTo>
                    <a:pt x="2411248" y="3728120"/>
                  </a:lnTo>
                  <a:lnTo>
                    <a:pt x="2366589" y="3740012"/>
                  </a:lnTo>
                  <a:lnTo>
                    <a:pt x="2321505" y="3750839"/>
                  </a:lnTo>
                  <a:lnTo>
                    <a:pt x="2276012" y="3760587"/>
                  </a:lnTo>
                  <a:lnTo>
                    <a:pt x="2230122" y="3769242"/>
                  </a:lnTo>
                  <a:lnTo>
                    <a:pt x="2183851" y="3776789"/>
                  </a:lnTo>
                  <a:lnTo>
                    <a:pt x="2137212" y="3783213"/>
                  </a:lnTo>
                  <a:lnTo>
                    <a:pt x="2090220" y="3788502"/>
                  </a:lnTo>
                  <a:lnTo>
                    <a:pt x="2042889" y="3792640"/>
                  </a:lnTo>
                  <a:lnTo>
                    <a:pt x="1995234" y="3795614"/>
                  </a:lnTo>
                  <a:lnTo>
                    <a:pt x="1947267" y="3797408"/>
                  </a:lnTo>
                  <a:lnTo>
                    <a:pt x="1899005" y="3798009"/>
                  </a:lnTo>
                  <a:lnTo>
                    <a:pt x="1850743" y="3797408"/>
                  </a:lnTo>
                  <a:lnTo>
                    <a:pt x="1802777" y="3795614"/>
                  </a:lnTo>
                  <a:lnTo>
                    <a:pt x="1755121" y="3792640"/>
                  </a:lnTo>
                  <a:lnTo>
                    <a:pt x="1707790" y="3788502"/>
                  </a:lnTo>
                  <a:lnTo>
                    <a:pt x="1660798" y="3783213"/>
                  </a:lnTo>
                  <a:lnTo>
                    <a:pt x="1614159" y="3776789"/>
                  </a:lnTo>
                  <a:lnTo>
                    <a:pt x="1567888" y="3769242"/>
                  </a:lnTo>
                  <a:lnTo>
                    <a:pt x="1521998" y="3760587"/>
                  </a:lnTo>
                  <a:lnTo>
                    <a:pt x="1476504" y="3750839"/>
                  </a:lnTo>
                  <a:lnTo>
                    <a:pt x="1431421" y="3740012"/>
                  </a:lnTo>
                  <a:lnTo>
                    <a:pt x="1386761" y="3728120"/>
                  </a:lnTo>
                  <a:lnTo>
                    <a:pt x="1342540" y="3715177"/>
                  </a:lnTo>
                  <a:lnTo>
                    <a:pt x="1298773" y="3701197"/>
                  </a:lnTo>
                  <a:lnTo>
                    <a:pt x="1255472" y="3686195"/>
                  </a:lnTo>
                  <a:lnTo>
                    <a:pt x="1212652" y="3670185"/>
                  </a:lnTo>
                  <a:lnTo>
                    <a:pt x="1170328" y="3653181"/>
                  </a:lnTo>
                  <a:lnTo>
                    <a:pt x="1128514" y="3635197"/>
                  </a:lnTo>
                  <a:lnTo>
                    <a:pt x="1087224" y="3616248"/>
                  </a:lnTo>
                  <a:lnTo>
                    <a:pt x="1046472" y="3596348"/>
                  </a:lnTo>
                  <a:lnTo>
                    <a:pt x="1006273" y="3575511"/>
                  </a:lnTo>
                  <a:lnTo>
                    <a:pt x="966641" y="3553752"/>
                  </a:lnTo>
                  <a:lnTo>
                    <a:pt x="927589" y="3531084"/>
                  </a:lnTo>
                  <a:lnTo>
                    <a:pt x="889133" y="3507521"/>
                  </a:lnTo>
                  <a:lnTo>
                    <a:pt x="851286" y="3483079"/>
                  </a:lnTo>
                  <a:lnTo>
                    <a:pt x="814063" y="3457771"/>
                  </a:lnTo>
                  <a:lnTo>
                    <a:pt x="777477" y="3431612"/>
                  </a:lnTo>
                  <a:lnTo>
                    <a:pt x="741544" y="3404615"/>
                  </a:lnTo>
                  <a:lnTo>
                    <a:pt x="706277" y="3376796"/>
                  </a:lnTo>
                  <a:lnTo>
                    <a:pt x="671691" y="3348167"/>
                  </a:lnTo>
                  <a:lnTo>
                    <a:pt x="637800" y="3318744"/>
                  </a:lnTo>
                  <a:lnTo>
                    <a:pt x="604618" y="3288541"/>
                  </a:lnTo>
                  <a:lnTo>
                    <a:pt x="572159" y="3257572"/>
                  </a:lnTo>
                  <a:lnTo>
                    <a:pt x="540438" y="3225850"/>
                  </a:lnTo>
                  <a:lnTo>
                    <a:pt x="509469" y="3193392"/>
                  </a:lnTo>
                  <a:lnTo>
                    <a:pt x="479265" y="3160210"/>
                  </a:lnTo>
                  <a:lnTo>
                    <a:pt x="449842" y="3126318"/>
                  </a:lnTo>
                  <a:lnTo>
                    <a:pt x="421214" y="3091732"/>
                  </a:lnTo>
                  <a:lnTo>
                    <a:pt x="393394" y="3056466"/>
                  </a:lnTo>
                  <a:lnTo>
                    <a:pt x="366398" y="3020533"/>
                  </a:lnTo>
                  <a:lnTo>
                    <a:pt x="340238" y="2983947"/>
                  </a:lnTo>
                  <a:lnTo>
                    <a:pt x="314930" y="2946724"/>
                  </a:lnTo>
                  <a:lnTo>
                    <a:pt x="290488" y="2908877"/>
                  </a:lnTo>
                  <a:lnTo>
                    <a:pt x="266926" y="2870421"/>
                  </a:lnTo>
                  <a:lnTo>
                    <a:pt x="244258" y="2831369"/>
                  </a:lnTo>
                  <a:lnTo>
                    <a:pt x="222498" y="2791737"/>
                  </a:lnTo>
                  <a:lnTo>
                    <a:pt x="201661" y="2751537"/>
                  </a:lnTo>
                  <a:lnTo>
                    <a:pt x="181761" y="2710786"/>
                  </a:lnTo>
                  <a:lnTo>
                    <a:pt x="162812" y="2669496"/>
                  </a:lnTo>
                  <a:lnTo>
                    <a:pt x="144828" y="2627682"/>
                  </a:lnTo>
                  <a:lnTo>
                    <a:pt x="127824" y="2585358"/>
                  </a:lnTo>
                  <a:lnTo>
                    <a:pt x="111814" y="2542538"/>
                  </a:lnTo>
                  <a:lnTo>
                    <a:pt x="96812" y="2499237"/>
                  </a:lnTo>
                  <a:lnTo>
                    <a:pt x="82832" y="2455470"/>
                  </a:lnTo>
                  <a:lnTo>
                    <a:pt x="69889" y="2411249"/>
                  </a:lnTo>
                  <a:lnTo>
                    <a:pt x="57997" y="2366590"/>
                  </a:lnTo>
                  <a:lnTo>
                    <a:pt x="47170" y="2321506"/>
                  </a:lnTo>
                  <a:lnTo>
                    <a:pt x="37422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2" y="1521998"/>
                  </a:lnTo>
                  <a:lnTo>
                    <a:pt x="47170" y="1476504"/>
                  </a:lnTo>
                  <a:lnTo>
                    <a:pt x="57997" y="1431421"/>
                  </a:lnTo>
                  <a:lnTo>
                    <a:pt x="69889" y="1386761"/>
                  </a:lnTo>
                  <a:lnTo>
                    <a:pt x="82832" y="1342540"/>
                  </a:lnTo>
                  <a:lnTo>
                    <a:pt x="96812" y="1298773"/>
                  </a:lnTo>
                  <a:lnTo>
                    <a:pt x="111814" y="1255472"/>
                  </a:lnTo>
                  <a:lnTo>
                    <a:pt x="127824" y="1212652"/>
                  </a:lnTo>
                  <a:lnTo>
                    <a:pt x="144828" y="1170328"/>
                  </a:lnTo>
                  <a:lnTo>
                    <a:pt x="162812" y="1128514"/>
                  </a:lnTo>
                  <a:lnTo>
                    <a:pt x="181761" y="1087224"/>
                  </a:lnTo>
                  <a:lnTo>
                    <a:pt x="201661" y="1046472"/>
                  </a:lnTo>
                  <a:lnTo>
                    <a:pt x="222498" y="1006273"/>
                  </a:lnTo>
                  <a:lnTo>
                    <a:pt x="244258" y="966641"/>
                  </a:lnTo>
                  <a:lnTo>
                    <a:pt x="266926" y="927589"/>
                  </a:lnTo>
                  <a:lnTo>
                    <a:pt x="290488" y="889133"/>
                  </a:lnTo>
                  <a:lnTo>
                    <a:pt x="314930" y="851286"/>
                  </a:lnTo>
                  <a:lnTo>
                    <a:pt x="340238" y="814063"/>
                  </a:lnTo>
                  <a:lnTo>
                    <a:pt x="366398" y="777477"/>
                  </a:lnTo>
                  <a:lnTo>
                    <a:pt x="393394" y="741544"/>
                  </a:lnTo>
                  <a:lnTo>
                    <a:pt x="421214" y="706277"/>
                  </a:lnTo>
                  <a:lnTo>
                    <a:pt x="449842" y="671691"/>
                  </a:lnTo>
                  <a:lnTo>
                    <a:pt x="479265" y="637800"/>
                  </a:lnTo>
                  <a:lnTo>
                    <a:pt x="509469" y="604618"/>
                  </a:lnTo>
                  <a:lnTo>
                    <a:pt x="540438" y="572159"/>
                  </a:lnTo>
                  <a:lnTo>
                    <a:pt x="572159" y="540438"/>
                  </a:lnTo>
                  <a:lnTo>
                    <a:pt x="604618" y="509469"/>
                  </a:lnTo>
                  <a:lnTo>
                    <a:pt x="637800" y="479265"/>
                  </a:lnTo>
                  <a:lnTo>
                    <a:pt x="671691" y="449842"/>
                  </a:lnTo>
                  <a:lnTo>
                    <a:pt x="706277" y="421214"/>
                  </a:lnTo>
                  <a:lnTo>
                    <a:pt x="741544" y="393394"/>
                  </a:lnTo>
                  <a:lnTo>
                    <a:pt x="777477" y="366398"/>
                  </a:lnTo>
                  <a:lnTo>
                    <a:pt x="814063" y="340238"/>
                  </a:lnTo>
                  <a:lnTo>
                    <a:pt x="851286" y="314930"/>
                  </a:lnTo>
                  <a:lnTo>
                    <a:pt x="889133" y="290488"/>
                  </a:lnTo>
                  <a:lnTo>
                    <a:pt x="927589" y="266926"/>
                  </a:lnTo>
                  <a:lnTo>
                    <a:pt x="966641" y="244258"/>
                  </a:lnTo>
                  <a:lnTo>
                    <a:pt x="1006273" y="222498"/>
                  </a:lnTo>
                  <a:lnTo>
                    <a:pt x="1046472" y="201661"/>
                  </a:lnTo>
                  <a:lnTo>
                    <a:pt x="1087224" y="181761"/>
                  </a:lnTo>
                  <a:lnTo>
                    <a:pt x="1128514" y="162812"/>
                  </a:lnTo>
                  <a:lnTo>
                    <a:pt x="1170328" y="144828"/>
                  </a:lnTo>
                  <a:lnTo>
                    <a:pt x="1212652" y="127824"/>
                  </a:lnTo>
                  <a:lnTo>
                    <a:pt x="1255472" y="111814"/>
                  </a:lnTo>
                  <a:lnTo>
                    <a:pt x="1298773" y="96812"/>
                  </a:lnTo>
                  <a:lnTo>
                    <a:pt x="1342540" y="82832"/>
                  </a:lnTo>
                  <a:lnTo>
                    <a:pt x="1386761" y="69889"/>
                  </a:lnTo>
                  <a:lnTo>
                    <a:pt x="1431421" y="57997"/>
                  </a:lnTo>
                  <a:lnTo>
                    <a:pt x="1476504" y="47170"/>
                  </a:lnTo>
                  <a:lnTo>
                    <a:pt x="1521998" y="37422"/>
                  </a:lnTo>
                  <a:lnTo>
                    <a:pt x="1567888" y="28767"/>
                  </a:lnTo>
                  <a:lnTo>
                    <a:pt x="1614159" y="21220"/>
                  </a:lnTo>
                  <a:lnTo>
                    <a:pt x="1660798" y="14795"/>
                  </a:lnTo>
                  <a:lnTo>
                    <a:pt x="1707790" y="9507"/>
                  </a:lnTo>
                  <a:lnTo>
                    <a:pt x="1755121" y="5369"/>
                  </a:lnTo>
                  <a:lnTo>
                    <a:pt x="1802777" y="2395"/>
                  </a:lnTo>
                  <a:lnTo>
                    <a:pt x="1850743" y="601"/>
                  </a:lnTo>
                  <a:lnTo>
                    <a:pt x="1899005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501126" y="693890"/>
            <a:ext cx="109220" cy="133350"/>
          </a:xfrm>
          <a:custGeom>
            <a:avLst/>
            <a:gdLst/>
            <a:ahLst/>
            <a:cxnLst/>
            <a:rect l="l" t="t" r="r" b="b"/>
            <a:pathLst>
              <a:path w="109219" h="133350">
                <a:moveTo>
                  <a:pt x="57073" y="0"/>
                </a:moveTo>
                <a:lnTo>
                  <a:pt x="34204" y="4620"/>
                </a:lnTo>
                <a:lnTo>
                  <a:pt x="16135" y="17854"/>
                </a:lnTo>
                <a:lnTo>
                  <a:pt x="4267" y="38763"/>
                </a:lnTo>
                <a:lnTo>
                  <a:pt x="0" y="66408"/>
                </a:lnTo>
                <a:lnTo>
                  <a:pt x="4267" y="94051"/>
                </a:lnTo>
                <a:lnTo>
                  <a:pt x="16135" y="114969"/>
                </a:lnTo>
                <a:lnTo>
                  <a:pt x="34204" y="128216"/>
                </a:lnTo>
                <a:lnTo>
                  <a:pt x="57073" y="132842"/>
                </a:lnTo>
                <a:lnTo>
                  <a:pt x="75506" y="129978"/>
                </a:lnTo>
                <a:lnTo>
                  <a:pt x="91047" y="121689"/>
                </a:lnTo>
                <a:lnTo>
                  <a:pt x="102609" y="108426"/>
                </a:lnTo>
                <a:lnTo>
                  <a:pt x="109105" y="90639"/>
                </a:lnTo>
                <a:lnTo>
                  <a:pt x="93433" y="90639"/>
                </a:lnTo>
                <a:lnTo>
                  <a:pt x="88577" y="102507"/>
                </a:lnTo>
                <a:lnTo>
                  <a:pt x="80283" y="111131"/>
                </a:lnTo>
                <a:lnTo>
                  <a:pt x="69473" y="116393"/>
                </a:lnTo>
                <a:lnTo>
                  <a:pt x="57073" y="118173"/>
                </a:lnTo>
                <a:lnTo>
                  <a:pt x="40609" y="114810"/>
                </a:lnTo>
                <a:lnTo>
                  <a:pt x="27295" y="104892"/>
                </a:lnTo>
                <a:lnTo>
                  <a:pt x="18386" y="88673"/>
                </a:lnTo>
                <a:lnTo>
                  <a:pt x="15138" y="66408"/>
                </a:lnTo>
                <a:lnTo>
                  <a:pt x="18386" y="44153"/>
                </a:lnTo>
                <a:lnTo>
                  <a:pt x="27295" y="27933"/>
                </a:lnTo>
                <a:lnTo>
                  <a:pt x="40609" y="18009"/>
                </a:lnTo>
                <a:lnTo>
                  <a:pt x="57073" y="14643"/>
                </a:lnTo>
                <a:lnTo>
                  <a:pt x="69473" y="16423"/>
                </a:lnTo>
                <a:lnTo>
                  <a:pt x="80283" y="21683"/>
                </a:lnTo>
                <a:lnTo>
                  <a:pt x="88577" y="30303"/>
                </a:lnTo>
                <a:lnTo>
                  <a:pt x="93433" y="42164"/>
                </a:lnTo>
                <a:lnTo>
                  <a:pt x="109105" y="42164"/>
                </a:lnTo>
                <a:lnTo>
                  <a:pt x="102609" y="24388"/>
                </a:lnTo>
                <a:lnTo>
                  <a:pt x="91047" y="11137"/>
                </a:lnTo>
                <a:lnTo>
                  <a:pt x="75506" y="2859"/>
                </a:lnTo>
                <a:lnTo>
                  <a:pt x="5707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98419" y="693890"/>
            <a:ext cx="81584" cy="131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624366" y="693890"/>
            <a:ext cx="395605" cy="133350"/>
            <a:chOff x="1624366" y="693890"/>
            <a:chExt cx="395605" cy="133350"/>
          </a:xfrm>
        </p:grpSpPr>
        <p:sp>
          <p:nvSpPr>
            <p:cNvPr id="8" name="object 8"/>
            <p:cNvSpPr/>
            <p:nvPr/>
          </p:nvSpPr>
          <p:spPr>
            <a:xfrm>
              <a:off x="1624366" y="695642"/>
              <a:ext cx="106680" cy="129539"/>
            </a:xfrm>
            <a:custGeom>
              <a:avLst/>
              <a:gdLst/>
              <a:ahLst/>
              <a:cxnLst/>
              <a:rect l="l" t="t" r="r" b="b"/>
              <a:pathLst>
                <a:path w="106680" h="129540">
                  <a:moveTo>
                    <a:pt x="106591" y="0"/>
                  </a:moveTo>
                  <a:lnTo>
                    <a:pt x="27800" y="0"/>
                  </a:lnTo>
                  <a:lnTo>
                    <a:pt x="25514" y="62369"/>
                  </a:lnTo>
                  <a:lnTo>
                    <a:pt x="23812" y="86668"/>
                  </a:lnTo>
                  <a:lnTo>
                    <a:pt x="20204" y="102941"/>
                  </a:lnTo>
                  <a:lnTo>
                    <a:pt x="13821" y="112063"/>
                  </a:lnTo>
                  <a:lnTo>
                    <a:pt x="3797" y="114909"/>
                  </a:lnTo>
                  <a:lnTo>
                    <a:pt x="0" y="114909"/>
                  </a:lnTo>
                  <a:lnTo>
                    <a:pt x="0" y="129311"/>
                  </a:lnTo>
                  <a:lnTo>
                    <a:pt x="4800" y="129311"/>
                  </a:lnTo>
                  <a:lnTo>
                    <a:pt x="22222" y="125046"/>
                  </a:lnTo>
                  <a:lnTo>
                    <a:pt x="32846" y="112615"/>
                  </a:lnTo>
                  <a:lnTo>
                    <a:pt x="38420" y="92562"/>
                  </a:lnTo>
                  <a:lnTo>
                    <a:pt x="40690" y="65430"/>
                  </a:lnTo>
                  <a:lnTo>
                    <a:pt x="42697" y="13893"/>
                  </a:lnTo>
                  <a:lnTo>
                    <a:pt x="90944" y="13893"/>
                  </a:lnTo>
                  <a:lnTo>
                    <a:pt x="90944" y="129311"/>
                  </a:lnTo>
                  <a:lnTo>
                    <a:pt x="106591" y="129311"/>
                  </a:lnTo>
                  <a:lnTo>
                    <a:pt x="1065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57208" y="693890"/>
              <a:ext cx="97993" cy="1328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81453" y="695706"/>
              <a:ext cx="138430" cy="129539"/>
            </a:xfrm>
            <a:custGeom>
              <a:avLst/>
              <a:gdLst/>
              <a:ahLst/>
              <a:cxnLst/>
              <a:rect l="l" t="t" r="r" b="b"/>
              <a:pathLst>
                <a:path w="138430" h="129540">
                  <a:moveTo>
                    <a:pt x="137909" y="0"/>
                  </a:moveTo>
                  <a:lnTo>
                    <a:pt x="122237" y="0"/>
                  </a:lnTo>
                  <a:lnTo>
                    <a:pt x="122237" y="114300"/>
                  </a:lnTo>
                  <a:lnTo>
                    <a:pt x="76784" y="114300"/>
                  </a:lnTo>
                  <a:lnTo>
                    <a:pt x="76784" y="0"/>
                  </a:lnTo>
                  <a:lnTo>
                    <a:pt x="61137" y="0"/>
                  </a:lnTo>
                  <a:lnTo>
                    <a:pt x="61137" y="114300"/>
                  </a:lnTo>
                  <a:lnTo>
                    <a:pt x="15684" y="114300"/>
                  </a:lnTo>
                  <a:lnTo>
                    <a:pt x="15684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0" y="129540"/>
                  </a:lnTo>
                  <a:lnTo>
                    <a:pt x="137909" y="129540"/>
                  </a:lnTo>
                  <a:lnTo>
                    <a:pt x="137909" y="114300"/>
                  </a:lnTo>
                  <a:lnTo>
                    <a:pt x="1379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479599" y="900963"/>
            <a:ext cx="3812400" cy="6117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98006" y="890143"/>
            <a:ext cx="3797998" cy="15257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719423" y="0"/>
            <a:ext cx="1188720" cy="7776209"/>
          </a:xfrm>
          <a:custGeom>
            <a:avLst/>
            <a:gdLst/>
            <a:ahLst/>
            <a:cxnLst/>
            <a:rect l="l" t="t" r="r" b="b"/>
            <a:pathLst>
              <a:path w="1188720" h="7776209">
                <a:moveTo>
                  <a:pt x="1188580" y="0"/>
                </a:moveTo>
                <a:lnTo>
                  <a:pt x="0" y="0"/>
                </a:lnTo>
                <a:lnTo>
                  <a:pt x="0" y="7776005"/>
                </a:lnTo>
                <a:lnTo>
                  <a:pt x="1188580" y="7776005"/>
                </a:lnTo>
                <a:lnTo>
                  <a:pt x="1188580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190625" cy="7776209"/>
            <a:chOff x="0" y="0"/>
            <a:chExt cx="1190625" cy="7776209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1190625" cy="7776209"/>
            </a:xfrm>
            <a:custGeom>
              <a:avLst/>
              <a:gdLst/>
              <a:ahLst/>
              <a:cxnLst/>
              <a:rect l="l" t="t" r="r" b="b"/>
              <a:pathLst>
                <a:path w="1190625" h="7776209">
                  <a:moveTo>
                    <a:pt x="0" y="7776005"/>
                  </a:moveTo>
                  <a:lnTo>
                    <a:pt x="0" y="0"/>
                  </a:lnTo>
                  <a:lnTo>
                    <a:pt x="1190097" y="0"/>
                  </a:lnTo>
                  <a:lnTo>
                    <a:pt x="1190097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4706" y="6876002"/>
              <a:ext cx="211499" cy="1392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4378" y="6605779"/>
              <a:ext cx="157765" cy="2370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6361" y="6354788"/>
              <a:ext cx="216061" cy="2315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4706" y="6198095"/>
              <a:ext cx="157438" cy="1239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4706" y="6046013"/>
              <a:ext cx="157716" cy="1267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5858" y="5873966"/>
              <a:ext cx="206193" cy="1391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1353" y="5792330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4706" y="5613425"/>
              <a:ext cx="211499" cy="1392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4378" y="5343207"/>
              <a:ext cx="157765" cy="2370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30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3153"/>
                  </a:moveTo>
                  <a:lnTo>
                    <a:pt x="0" y="7093153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3153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1734"/>
                  </a:lnTo>
                  <a:lnTo>
                    <a:pt x="155663" y="5291734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094060" y="3811715"/>
            <a:ext cx="104775" cy="443865"/>
            <a:chOff x="10094060" y="3811715"/>
            <a:chExt cx="104775" cy="443865"/>
          </a:xfrm>
        </p:grpSpPr>
        <p:sp>
          <p:nvSpPr>
            <p:cNvPr id="27" name="object 27"/>
            <p:cNvSpPr/>
            <p:nvPr/>
          </p:nvSpPr>
          <p:spPr>
            <a:xfrm>
              <a:off x="10094060" y="4171086"/>
              <a:ext cx="104368" cy="8411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5432" y="4089337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0" y="0"/>
                  </a:moveTo>
                  <a:lnTo>
                    <a:pt x="93268" y="0"/>
                  </a:lnTo>
                  <a:lnTo>
                    <a:pt x="93268" y="50634"/>
                  </a:lnTo>
                  <a:lnTo>
                    <a:pt x="54927" y="50634"/>
                  </a:lnTo>
                  <a:lnTo>
                    <a:pt x="54927" y="4089"/>
                  </a:lnTo>
                  <a:lnTo>
                    <a:pt x="46583" y="4089"/>
                  </a:lnTo>
                  <a:lnTo>
                    <a:pt x="46583" y="50634"/>
                  </a:lnTo>
                  <a:lnTo>
                    <a:pt x="8331" y="50634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0" y="5990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95432" y="4000843"/>
              <a:ext cx="101600" cy="6551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95432" y="3811715"/>
              <a:ext cx="101600" cy="1672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0093653" y="3076384"/>
            <a:ext cx="128270" cy="673735"/>
            <a:chOff x="10093653" y="3076384"/>
            <a:chExt cx="128270" cy="673735"/>
          </a:xfrm>
        </p:grpSpPr>
        <p:sp>
          <p:nvSpPr>
            <p:cNvPr id="32" name="object 32"/>
            <p:cNvSpPr/>
            <p:nvPr/>
          </p:nvSpPr>
          <p:spPr>
            <a:xfrm>
              <a:off x="10093654" y="316688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98"/>
                  </a:moveTo>
                  <a:lnTo>
                    <a:pt x="64427" y="410972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72"/>
                  </a:lnTo>
                  <a:lnTo>
                    <a:pt x="1778" y="433743"/>
                  </a:lnTo>
                  <a:lnTo>
                    <a:pt x="1778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98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73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53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70" y="304457"/>
                  </a:lnTo>
                  <a:lnTo>
                    <a:pt x="71628" y="299796"/>
                  </a:lnTo>
                  <a:lnTo>
                    <a:pt x="71628" y="309105"/>
                  </a:lnTo>
                  <a:lnTo>
                    <a:pt x="81318" y="312902"/>
                  </a:lnTo>
                  <a:lnTo>
                    <a:pt x="89065" y="319671"/>
                  </a:lnTo>
                  <a:lnTo>
                    <a:pt x="94183" y="328891"/>
                  </a:lnTo>
                  <a:lnTo>
                    <a:pt x="96050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85" y="372211"/>
                  </a:lnTo>
                  <a:lnTo>
                    <a:pt x="52578" y="374954"/>
                  </a:lnTo>
                  <a:lnTo>
                    <a:pt x="33921" y="372211"/>
                  </a:lnTo>
                  <a:lnTo>
                    <a:pt x="20294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91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56" y="313055"/>
                  </a:lnTo>
                  <a:lnTo>
                    <a:pt x="2946" y="325094"/>
                  </a:lnTo>
                  <a:lnTo>
                    <a:pt x="406" y="340029"/>
                  </a:lnTo>
                  <a:lnTo>
                    <a:pt x="4076" y="357708"/>
                  </a:lnTo>
                  <a:lnTo>
                    <a:pt x="14566" y="371589"/>
                  </a:lnTo>
                  <a:lnTo>
                    <a:pt x="31000" y="380669"/>
                  </a:lnTo>
                  <a:lnTo>
                    <a:pt x="52578" y="383921"/>
                  </a:lnTo>
                  <a:lnTo>
                    <a:pt x="74142" y="380669"/>
                  </a:lnTo>
                  <a:lnTo>
                    <a:pt x="90601" y="371589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38"/>
                  </a:lnTo>
                  <a:lnTo>
                    <a:pt x="20586" y="68897"/>
                  </a:lnTo>
                  <a:lnTo>
                    <a:pt x="12065" y="57835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84"/>
                  </a:lnTo>
                  <a:lnTo>
                    <a:pt x="52578" y="9042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20" y="9042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66" y="12344"/>
                  </a:lnTo>
                  <a:lnTo>
                    <a:pt x="4076" y="26250"/>
                  </a:lnTo>
                  <a:lnTo>
                    <a:pt x="406" y="43954"/>
                  </a:lnTo>
                  <a:lnTo>
                    <a:pt x="4089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56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47" y="516051"/>
                  </a:lnTo>
                  <a:lnTo>
                    <a:pt x="85712" y="508088"/>
                  </a:lnTo>
                  <a:lnTo>
                    <a:pt x="85712" y="533552"/>
                  </a:lnTo>
                  <a:lnTo>
                    <a:pt x="85712" y="542823"/>
                  </a:lnTo>
                  <a:lnTo>
                    <a:pt x="54368" y="573836"/>
                  </a:lnTo>
                  <a:lnTo>
                    <a:pt x="41503" y="571982"/>
                  </a:lnTo>
                  <a:lnTo>
                    <a:pt x="31483" y="566470"/>
                  </a:lnTo>
                  <a:lnTo>
                    <a:pt x="24955" y="557491"/>
                  </a:lnTo>
                  <a:lnTo>
                    <a:pt x="22631" y="545223"/>
                  </a:lnTo>
                  <a:lnTo>
                    <a:pt x="22618" y="542823"/>
                  </a:lnTo>
                  <a:lnTo>
                    <a:pt x="85712" y="542823"/>
                  </a:lnTo>
                  <a:lnTo>
                    <a:pt x="85712" y="533552"/>
                  </a:lnTo>
                  <a:lnTo>
                    <a:pt x="22618" y="533552"/>
                  </a:lnTo>
                  <a:lnTo>
                    <a:pt x="22644" y="531279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54"/>
                  </a:lnTo>
                  <a:lnTo>
                    <a:pt x="66916" y="504596"/>
                  </a:lnTo>
                  <a:lnTo>
                    <a:pt x="76898" y="510082"/>
                  </a:lnTo>
                  <a:lnTo>
                    <a:pt x="83388" y="519049"/>
                  </a:lnTo>
                  <a:lnTo>
                    <a:pt x="85699" y="531279"/>
                  </a:lnTo>
                  <a:lnTo>
                    <a:pt x="85712" y="533552"/>
                  </a:lnTo>
                  <a:lnTo>
                    <a:pt x="85712" y="508088"/>
                  </a:lnTo>
                  <a:lnTo>
                    <a:pt x="82994" y="504101"/>
                  </a:lnTo>
                  <a:lnTo>
                    <a:pt x="80835" y="502754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60" y="580288"/>
                  </a:lnTo>
                  <a:lnTo>
                    <a:pt x="54165" y="583095"/>
                  </a:lnTo>
                  <a:lnTo>
                    <a:pt x="70421" y="580326"/>
                  </a:lnTo>
                  <a:lnTo>
                    <a:pt x="80848" y="573836"/>
                  </a:lnTo>
                  <a:lnTo>
                    <a:pt x="83019" y="572490"/>
                  </a:lnTo>
                  <a:lnTo>
                    <a:pt x="91147" y="560476"/>
                  </a:lnTo>
                  <a:lnTo>
                    <a:pt x="94018" y="545223"/>
                  </a:lnTo>
                  <a:lnTo>
                    <a:pt x="94043" y="542823"/>
                  </a:lnTo>
                  <a:lnTo>
                    <a:pt x="107556" y="542823"/>
                  </a:lnTo>
                  <a:lnTo>
                    <a:pt x="107556" y="533552"/>
                  </a:lnTo>
                  <a:close/>
                </a:path>
                <a:path w="128270" h="583564">
                  <a:moveTo>
                    <a:pt x="128041" y="187020"/>
                  </a:moveTo>
                  <a:lnTo>
                    <a:pt x="103378" y="187020"/>
                  </a:lnTo>
                  <a:lnTo>
                    <a:pt x="103378" y="178282"/>
                  </a:lnTo>
                  <a:lnTo>
                    <a:pt x="103378" y="124015"/>
                  </a:lnTo>
                  <a:lnTo>
                    <a:pt x="103378" y="112115"/>
                  </a:lnTo>
                  <a:lnTo>
                    <a:pt x="127787" y="112115"/>
                  </a:lnTo>
                  <a:lnTo>
                    <a:pt x="127787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15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15"/>
                  </a:lnTo>
                  <a:lnTo>
                    <a:pt x="95046" y="124015"/>
                  </a:lnTo>
                  <a:lnTo>
                    <a:pt x="95046" y="115189"/>
                  </a:lnTo>
                  <a:lnTo>
                    <a:pt x="1778" y="115189"/>
                  </a:lnTo>
                  <a:lnTo>
                    <a:pt x="1778" y="173278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290" y="184416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41" y="195859"/>
                  </a:lnTo>
                  <a:lnTo>
                    <a:pt x="128041" y="187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5431" y="3076384"/>
              <a:ext cx="101600" cy="680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10015637" y="2890952"/>
            <a:ext cx="110744" cy="11112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15637" y="899693"/>
            <a:ext cx="110744" cy="11137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10009795" y="2372068"/>
            <a:ext cx="189865" cy="481965"/>
            <a:chOff x="10009795" y="2372068"/>
            <a:chExt cx="189865" cy="481965"/>
          </a:xfrm>
        </p:grpSpPr>
        <p:sp>
          <p:nvSpPr>
            <p:cNvPr id="37" name="object 37"/>
            <p:cNvSpPr/>
            <p:nvPr/>
          </p:nvSpPr>
          <p:spPr>
            <a:xfrm>
              <a:off x="10012297" y="2723858"/>
              <a:ext cx="184734" cy="12979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9795" y="2372068"/>
              <a:ext cx="189776" cy="31923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0009795" y="1039774"/>
            <a:ext cx="189865" cy="1228725"/>
            <a:chOff x="10009795" y="1039774"/>
            <a:chExt cx="189865" cy="1228725"/>
          </a:xfrm>
        </p:grpSpPr>
        <p:sp>
          <p:nvSpPr>
            <p:cNvPr id="40" name="object 40"/>
            <p:cNvSpPr/>
            <p:nvPr/>
          </p:nvSpPr>
          <p:spPr>
            <a:xfrm>
              <a:off x="10012298" y="212572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39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34" y="142240"/>
                  </a:lnTo>
                  <a:lnTo>
                    <a:pt x="184734" y="114300"/>
                  </a:lnTo>
                  <a:lnTo>
                    <a:pt x="23825" y="114300"/>
                  </a:lnTo>
                  <a:lnTo>
                    <a:pt x="23825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12297" y="1953361"/>
              <a:ext cx="184734" cy="1297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09795" y="1760322"/>
              <a:ext cx="189776" cy="16640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12297" y="1408366"/>
              <a:ext cx="184734" cy="31732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012298" y="123418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19380"/>
                  </a:lnTo>
                  <a:lnTo>
                    <a:pt x="0" y="119380"/>
                  </a:lnTo>
                  <a:lnTo>
                    <a:pt x="0" y="147320"/>
                  </a:lnTo>
                  <a:lnTo>
                    <a:pt x="184734" y="147320"/>
                  </a:lnTo>
                  <a:lnTo>
                    <a:pt x="184734" y="119380"/>
                  </a:lnTo>
                  <a:lnTo>
                    <a:pt x="104178" y="119380"/>
                  </a:lnTo>
                  <a:lnTo>
                    <a:pt x="104178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009795" y="1039774"/>
              <a:ext cx="189776" cy="15938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10010569" y="0"/>
            <a:ext cx="12700" cy="826135"/>
          </a:xfrm>
          <a:custGeom>
            <a:avLst/>
            <a:gdLst/>
            <a:ahLst/>
            <a:cxnLst/>
            <a:rect l="l" t="t" r="r" b="b"/>
            <a:pathLst>
              <a:path w="12700" h="826135">
                <a:moveTo>
                  <a:pt x="0" y="825919"/>
                </a:moveTo>
                <a:lnTo>
                  <a:pt x="12701" y="825919"/>
                </a:lnTo>
                <a:lnTo>
                  <a:pt x="12701" y="0"/>
                </a:lnTo>
                <a:lnTo>
                  <a:pt x="0" y="0"/>
                </a:lnTo>
                <a:lnTo>
                  <a:pt x="0" y="825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189881" y="4356659"/>
            <a:ext cx="0" cy="2660015"/>
          </a:xfrm>
          <a:custGeom>
            <a:avLst/>
            <a:gdLst/>
            <a:ahLst/>
            <a:cxnLst/>
            <a:rect l="l" t="t" r="r" b="b"/>
            <a:pathLst>
              <a:path h="2660015">
                <a:moveTo>
                  <a:pt x="0" y="2659548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10125823" y="7090162"/>
            <a:ext cx="166370" cy="152400"/>
            <a:chOff x="10125823" y="7090162"/>
            <a:chExt cx="166370" cy="152400"/>
          </a:xfrm>
        </p:grpSpPr>
        <p:sp>
          <p:nvSpPr>
            <p:cNvPr id="49" name="object 49"/>
            <p:cNvSpPr/>
            <p:nvPr/>
          </p:nvSpPr>
          <p:spPr>
            <a:xfrm>
              <a:off x="10125823" y="7090464"/>
              <a:ext cx="70104" cy="149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218761" y="7090162"/>
              <a:ext cx="72974" cy="1521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4001" y="1345184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37293" y="945096"/>
            <a:ext cx="202666" cy="223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58748" y="945096"/>
            <a:ext cx="203123" cy="223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7968" y="835609"/>
            <a:ext cx="236854" cy="374015"/>
          </a:xfrm>
          <a:custGeom>
            <a:avLst/>
            <a:gdLst/>
            <a:ahLst/>
            <a:cxnLst/>
            <a:rect l="l" t="t" r="r" b="b"/>
            <a:pathLst>
              <a:path w="236855" h="374015">
                <a:moveTo>
                  <a:pt x="120129" y="0"/>
                </a:moveTo>
                <a:lnTo>
                  <a:pt x="0" y="0"/>
                </a:lnTo>
                <a:lnTo>
                  <a:pt x="0" y="373583"/>
                </a:lnTo>
                <a:lnTo>
                  <a:pt x="50876" y="373583"/>
                </a:lnTo>
                <a:lnTo>
                  <a:pt x="50876" y="242265"/>
                </a:lnTo>
                <a:lnTo>
                  <a:pt x="119976" y="242265"/>
                </a:lnTo>
                <a:lnTo>
                  <a:pt x="171178" y="233002"/>
                </a:lnTo>
                <a:lnTo>
                  <a:pt x="207645" y="207457"/>
                </a:lnTo>
                <a:lnTo>
                  <a:pt x="214994" y="194500"/>
                </a:lnTo>
                <a:lnTo>
                  <a:pt x="50876" y="194500"/>
                </a:lnTo>
                <a:lnTo>
                  <a:pt x="50876" y="48374"/>
                </a:lnTo>
                <a:lnTo>
                  <a:pt x="215525" y="48374"/>
                </a:lnTo>
                <a:lnTo>
                  <a:pt x="207783" y="34704"/>
                </a:lnTo>
                <a:lnTo>
                  <a:pt x="171376" y="9233"/>
                </a:lnTo>
                <a:lnTo>
                  <a:pt x="120129" y="0"/>
                </a:lnTo>
                <a:close/>
              </a:path>
              <a:path w="236855" h="374015">
                <a:moveTo>
                  <a:pt x="215525" y="48374"/>
                </a:moveTo>
                <a:lnTo>
                  <a:pt x="114731" y="48374"/>
                </a:lnTo>
                <a:lnTo>
                  <a:pt x="147037" y="53769"/>
                </a:lnTo>
                <a:lnTo>
                  <a:pt x="169038" y="68811"/>
                </a:lnTo>
                <a:lnTo>
                  <a:pt x="181602" y="91783"/>
                </a:lnTo>
                <a:lnTo>
                  <a:pt x="185597" y="120967"/>
                </a:lnTo>
                <a:lnTo>
                  <a:pt x="181612" y="150298"/>
                </a:lnTo>
                <a:lnTo>
                  <a:pt x="169114" y="173593"/>
                </a:lnTo>
                <a:lnTo>
                  <a:pt x="147294" y="188958"/>
                </a:lnTo>
                <a:lnTo>
                  <a:pt x="115341" y="194500"/>
                </a:lnTo>
                <a:lnTo>
                  <a:pt x="214994" y="194500"/>
                </a:lnTo>
                <a:lnTo>
                  <a:pt x="229462" y="168991"/>
                </a:lnTo>
                <a:lnTo>
                  <a:pt x="236715" y="120967"/>
                </a:lnTo>
                <a:lnTo>
                  <a:pt x="229509" y="73064"/>
                </a:lnTo>
                <a:lnTo>
                  <a:pt x="215525" y="48374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4043" y="830554"/>
            <a:ext cx="591820" cy="384175"/>
          </a:xfrm>
          <a:custGeom>
            <a:avLst/>
            <a:gdLst/>
            <a:ahLst/>
            <a:cxnLst/>
            <a:rect l="l" t="t" r="r" b="b"/>
            <a:pathLst>
              <a:path w="591820" h="384175">
                <a:moveTo>
                  <a:pt x="249605" y="378637"/>
                </a:moveTo>
                <a:lnTo>
                  <a:pt x="179743" y="237299"/>
                </a:lnTo>
                <a:lnTo>
                  <a:pt x="174879" y="227457"/>
                </a:lnTo>
                <a:lnTo>
                  <a:pt x="201955" y="210883"/>
                </a:lnTo>
                <a:lnTo>
                  <a:pt x="220027" y="188760"/>
                </a:lnTo>
                <a:lnTo>
                  <a:pt x="221284" y="187236"/>
                </a:lnTo>
                <a:lnTo>
                  <a:pt x="232854" y="157391"/>
                </a:lnTo>
                <a:lnTo>
                  <a:pt x="236715" y="122161"/>
                </a:lnTo>
                <a:lnTo>
                  <a:pt x="229476" y="74879"/>
                </a:lnTo>
                <a:lnTo>
                  <a:pt x="216890" y="53428"/>
                </a:lnTo>
                <a:lnTo>
                  <a:pt x="207721" y="37833"/>
                </a:lnTo>
                <a:lnTo>
                  <a:pt x="185610" y="23177"/>
                </a:lnTo>
                <a:lnTo>
                  <a:pt x="185610" y="122161"/>
                </a:lnTo>
                <a:lnTo>
                  <a:pt x="181584" y="150342"/>
                </a:lnTo>
                <a:lnTo>
                  <a:pt x="169037" y="171259"/>
                </a:lnTo>
                <a:lnTo>
                  <a:pt x="147205" y="184289"/>
                </a:lnTo>
                <a:lnTo>
                  <a:pt x="115354" y="188760"/>
                </a:lnTo>
                <a:lnTo>
                  <a:pt x="50888" y="188760"/>
                </a:lnTo>
                <a:lnTo>
                  <a:pt x="50888" y="53428"/>
                </a:lnTo>
                <a:lnTo>
                  <a:pt x="114719" y="53428"/>
                </a:lnTo>
                <a:lnTo>
                  <a:pt x="146939" y="58229"/>
                </a:lnTo>
                <a:lnTo>
                  <a:pt x="168948" y="71945"/>
                </a:lnTo>
                <a:lnTo>
                  <a:pt x="181571" y="93586"/>
                </a:lnTo>
                <a:lnTo>
                  <a:pt x="185610" y="122161"/>
                </a:lnTo>
                <a:lnTo>
                  <a:pt x="185610" y="23177"/>
                </a:lnTo>
                <a:lnTo>
                  <a:pt x="171310" y="13690"/>
                </a:lnTo>
                <a:lnTo>
                  <a:pt x="120142" y="5054"/>
                </a:lnTo>
                <a:lnTo>
                  <a:pt x="0" y="5054"/>
                </a:lnTo>
                <a:lnTo>
                  <a:pt x="0" y="378637"/>
                </a:lnTo>
                <a:lnTo>
                  <a:pt x="50888" y="378637"/>
                </a:lnTo>
                <a:lnTo>
                  <a:pt x="50888" y="237299"/>
                </a:lnTo>
                <a:lnTo>
                  <a:pt x="123202" y="237299"/>
                </a:lnTo>
                <a:lnTo>
                  <a:pt x="191706" y="378637"/>
                </a:lnTo>
                <a:lnTo>
                  <a:pt x="249605" y="378637"/>
                </a:lnTo>
                <a:close/>
              </a:path>
              <a:path w="591820" h="384175">
                <a:moveTo>
                  <a:pt x="591388" y="191858"/>
                </a:moveTo>
                <a:lnTo>
                  <a:pt x="586206" y="136182"/>
                </a:lnTo>
                <a:lnTo>
                  <a:pt x="571436" y="89039"/>
                </a:lnTo>
                <a:lnTo>
                  <a:pt x="548436" y="51460"/>
                </a:lnTo>
                <a:lnTo>
                  <a:pt x="548246" y="51142"/>
                </a:lnTo>
                <a:lnTo>
                  <a:pt x="541058" y="44551"/>
                </a:lnTo>
                <a:lnTo>
                  <a:pt x="541058" y="191858"/>
                </a:lnTo>
                <a:lnTo>
                  <a:pt x="533349" y="252196"/>
                </a:lnTo>
                <a:lnTo>
                  <a:pt x="512076" y="296214"/>
                </a:lnTo>
                <a:lnTo>
                  <a:pt x="479945" y="323176"/>
                </a:lnTo>
                <a:lnTo>
                  <a:pt x="439686" y="332320"/>
                </a:lnTo>
                <a:lnTo>
                  <a:pt x="399364" y="323176"/>
                </a:lnTo>
                <a:lnTo>
                  <a:pt x="367258" y="296214"/>
                </a:lnTo>
                <a:lnTo>
                  <a:pt x="346049" y="252196"/>
                </a:lnTo>
                <a:lnTo>
                  <a:pt x="338391" y="191858"/>
                </a:lnTo>
                <a:lnTo>
                  <a:pt x="346049" y="131533"/>
                </a:lnTo>
                <a:lnTo>
                  <a:pt x="367258" y="87541"/>
                </a:lnTo>
                <a:lnTo>
                  <a:pt x="399364" y="60604"/>
                </a:lnTo>
                <a:lnTo>
                  <a:pt x="439686" y="51460"/>
                </a:lnTo>
                <a:lnTo>
                  <a:pt x="479945" y="60604"/>
                </a:lnTo>
                <a:lnTo>
                  <a:pt x="512076" y="87541"/>
                </a:lnTo>
                <a:lnTo>
                  <a:pt x="533349" y="131533"/>
                </a:lnTo>
                <a:lnTo>
                  <a:pt x="541058" y="191858"/>
                </a:lnTo>
                <a:lnTo>
                  <a:pt x="541058" y="44551"/>
                </a:lnTo>
                <a:lnTo>
                  <a:pt x="517779" y="23202"/>
                </a:lnTo>
                <a:lnTo>
                  <a:pt x="481203" y="5918"/>
                </a:lnTo>
                <a:lnTo>
                  <a:pt x="439686" y="0"/>
                </a:lnTo>
                <a:lnTo>
                  <a:pt x="398068" y="5918"/>
                </a:lnTo>
                <a:lnTo>
                  <a:pt x="361454" y="23202"/>
                </a:lnTo>
                <a:lnTo>
                  <a:pt x="330987" y="51142"/>
                </a:lnTo>
                <a:lnTo>
                  <a:pt x="307809" y="89039"/>
                </a:lnTo>
                <a:lnTo>
                  <a:pt x="293065" y="136182"/>
                </a:lnTo>
                <a:lnTo>
                  <a:pt x="287896" y="191858"/>
                </a:lnTo>
                <a:lnTo>
                  <a:pt x="293077" y="247561"/>
                </a:lnTo>
                <a:lnTo>
                  <a:pt x="307809" y="294652"/>
                </a:lnTo>
                <a:lnTo>
                  <a:pt x="330987" y="332574"/>
                </a:lnTo>
                <a:lnTo>
                  <a:pt x="361454" y="360553"/>
                </a:lnTo>
                <a:lnTo>
                  <a:pt x="398068" y="377863"/>
                </a:lnTo>
                <a:lnTo>
                  <a:pt x="439686" y="383781"/>
                </a:lnTo>
                <a:lnTo>
                  <a:pt x="481228" y="377863"/>
                </a:lnTo>
                <a:lnTo>
                  <a:pt x="517779" y="360578"/>
                </a:lnTo>
                <a:lnTo>
                  <a:pt x="548246" y="332638"/>
                </a:lnTo>
                <a:lnTo>
                  <a:pt x="548436" y="332320"/>
                </a:lnTo>
                <a:lnTo>
                  <a:pt x="571436" y="294728"/>
                </a:lnTo>
                <a:lnTo>
                  <a:pt x="586206" y="247510"/>
                </a:lnTo>
                <a:lnTo>
                  <a:pt x="591388" y="191858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70539" y="830554"/>
            <a:ext cx="290830" cy="384175"/>
          </a:xfrm>
          <a:custGeom>
            <a:avLst/>
            <a:gdLst/>
            <a:ahLst/>
            <a:cxnLst/>
            <a:rect l="l" t="t" r="r" b="b"/>
            <a:pathLst>
              <a:path w="290829" h="384175">
                <a:moveTo>
                  <a:pt x="151472" y="0"/>
                </a:moveTo>
                <a:lnTo>
                  <a:pt x="109988" y="5917"/>
                </a:lnTo>
                <a:lnTo>
                  <a:pt x="73464" y="23200"/>
                </a:lnTo>
                <a:lnTo>
                  <a:pt x="43051" y="51141"/>
                </a:lnTo>
                <a:lnTo>
                  <a:pt x="19901" y="89033"/>
                </a:lnTo>
                <a:lnTo>
                  <a:pt x="5167" y="136170"/>
                </a:lnTo>
                <a:lnTo>
                  <a:pt x="0" y="191846"/>
                </a:lnTo>
                <a:lnTo>
                  <a:pt x="5145" y="247559"/>
                </a:lnTo>
                <a:lnTo>
                  <a:pt x="19831" y="294721"/>
                </a:lnTo>
                <a:lnTo>
                  <a:pt x="42932" y="332628"/>
                </a:lnTo>
                <a:lnTo>
                  <a:pt x="73323" y="360577"/>
                </a:lnTo>
                <a:lnTo>
                  <a:pt x="109878" y="377862"/>
                </a:lnTo>
                <a:lnTo>
                  <a:pt x="151472" y="383781"/>
                </a:lnTo>
                <a:lnTo>
                  <a:pt x="202905" y="374586"/>
                </a:lnTo>
                <a:lnTo>
                  <a:pt x="244695" y="348816"/>
                </a:lnTo>
                <a:lnTo>
                  <a:pt x="274672" y="309195"/>
                </a:lnTo>
                <a:lnTo>
                  <a:pt x="290664" y="258444"/>
                </a:lnTo>
                <a:lnTo>
                  <a:pt x="239331" y="258279"/>
                </a:lnTo>
                <a:lnTo>
                  <a:pt x="227964" y="289999"/>
                </a:lnTo>
                <a:lnTo>
                  <a:pt x="208265" y="313212"/>
                </a:lnTo>
                <a:lnTo>
                  <a:pt x="182211" y="327468"/>
                </a:lnTo>
                <a:lnTo>
                  <a:pt x="151777" y="332320"/>
                </a:lnTo>
                <a:lnTo>
                  <a:pt x="111622" y="323228"/>
                </a:lnTo>
                <a:lnTo>
                  <a:pt x="79509" y="296368"/>
                </a:lnTo>
                <a:lnTo>
                  <a:pt x="58210" y="252366"/>
                </a:lnTo>
                <a:lnTo>
                  <a:pt x="50495" y="191846"/>
                </a:lnTo>
                <a:lnTo>
                  <a:pt x="58182" y="131666"/>
                </a:lnTo>
                <a:lnTo>
                  <a:pt x="79452" y="87658"/>
                </a:lnTo>
                <a:lnTo>
                  <a:pt x="111622" y="60647"/>
                </a:lnTo>
                <a:lnTo>
                  <a:pt x="152006" y="51460"/>
                </a:lnTo>
                <a:lnTo>
                  <a:pt x="182576" y="56399"/>
                </a:lnTo>
                <a:lnTo>
                  <a:pt x="208608" y="70888"/>
                </a:lnTo>
                <a:lnTo>
                  <a:pt x="228171" y="94430"/>
                </a:lnTo>
                <a:lnTo>
                  <a:pt x="239331" y="126530"/>
                </a:lnTo>
                <a:lnTo>
                  <a:pt x="290664" y="126530"/>
                </a:lnTo>
                <a:lnTo>
                  <a:pt x="274088" y="73064"/>
                </a:lnTo>
                <a:lnTo>
                  <a:pt x="243481" y="33313"/>
                </a:lnTo>
                <a:lnTo>
                  <a:pt x="201668" y="8538"/>
                </a:lnTo>
                <a:lnTo>
                  <a:pt x="151472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05451" y="835406"/>
            <a:ext cx="594360" cy="374015"/>
          </a:xfrm>
          <a:custGeom>
            <a:avLst/>
            <a:gdLst/>
            <a:ahLst/>
            <a:cxnLst/>
            <a:rect l="l" t="t" r="r" b="b"/>
            <a:pathLst>
              <a:path w="594360" h="374015">
                <a:moveTo>
                  <a:pt x="260718" y="0"/>
                </a:moveTo>
                <a:lnTo>
                  <a:pt x="0" y="0"/>
                </a:lnTo>
                <a:lnTo>
                  <a:pt x="0" y="48260"/>
                </a:lnTo>
                <a:lnTo>
                  <a:pt x="104990" y="48260"/>
                </a:lnTo>
                <a:lnTo>
                  <a:pt x="104990" y="373380"/>
                </a:lnTo>
                <a:lnTo>
                  <a:pt x="155638" y="373380"/>
                </a:lnTo>
                <a:lnTo>
                  <a:pt x="155638" y="48260"/>
                </a:lnTo>
                <a:lnTo>
                  <a:pt x="260718" y="48260"/>
                </a:lnTo>
                <a:lnTo>
                  <a:pt x="260718" y="0"/>
                </a:lnTo>
                <a:close/>
              </a:path>
              <a:path w="594360" h="374015">
                <a:moveTo>
                  <a:pt x="593852" y="373786"/>
                </a:moveTo>
                <a:lnTo>
                  <a:pt x="561771" y="274929"/>
                </a:lnTo>
                <a:lnTo>
                  <a:pt x="546379" y="227495"/>
                </a:lnTo>
                <a:lnTo>
                  <a:pt x="494665" y="68084"/>
                </a:lnTo>
                <a:lnTo>
                  <a:pt x="494334" y="67068"/>
                </a:lnTo>
                <a:lnTo>
                  <a:pt x="494334" y="227495"/>
                </a:lnTo>
                <a:lnTo>
                  <a:pt x="392353" y="227495"/>
                </a:lnTo>
                <a:lnTo>
                  <a:pt x="442074" y="68084"/>
                </a:lnTo>
                <a:lnTo>
                  <a:pt x="444690" y="68084"/>
                </a:lnTo>
                <a:lnTo>
                  <a:pt x="494334" y="227495"/>
                </a:lnTo>
                <a:lnTo>
                  <a:pt x="494334" y="67068"/>
                </a:lnTo>
                <a:lnTo>
                  <a:pt x="472643" y="203"/>
                </a:lnTo>
                <a:lnTo>
                  <a:pt x="413893" y="203"/>
                </a:lnTo>
                <a:lnTo>
                  <a:pt x="292684" y="373786"/>
                </a:lnTo>
                <a:lnTo>
                  <a:pt x="346646" y="373786"/>
                </a:lnTo>
                <a:lnTo>
                  <a:pt x="377609" y="274929"/>
                </a:lnTo>
                <a:lnTo>
                  <a:pt x="509168" y="274929"/>
                </a:lnTo>
                <a:lnTo>
                  <a:pt x="539965" y="373786"/>
                </a:lnTo>
                <a:lnTo>
                  <a:pt x="593852" y="373786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47867" y="1046226"/>
            <a:ext cx="51435" cy="162560"/>
          </a:xfrm>
          <a:custGeom>
            <a:avLst/>
            <a:gdLst/>
            <a:ahLst/>
            <a:cxnLst/>
            <a:rect l="l" t="t" r="r" b="b"/>
            <a:pathLst>
              <a:path w="51435" h="162559">
                <a:moveTo>
                  <a:pt x="0" y="162559"/>
                </a:moveTo>
                <a:lnTo>
                  <a:pt x="50876" y="162559"/>
                </a:lnTo>
                <a:lnTo>
                  <a:pt x="50876" y="0"/>
                </a:lnTo>
                <a:lnTo>
                  <a:pt x="0" y="0"/>
                </a:lnTo>
                <a:lnTo>
                  <a:pt x="0" y="162559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47867" y="835406"/>
            <a:ext cx="269875" cy="373380"/>
          </a:xfrm>
          <a:custGeom>
            <a:avLst/>
            <a:gdLst/>
            <a:ahLst/>
            <a:cxnLst/>
            <a:rect l="l" t="t" r="r" b="b"/>
            <a:pathLst>
              <a:path w="269875" h="373380">
                <a:moveTo>
                  <a:pt x="269836" y="0"/>
                </a:moveTo>
                <a:lnTo>
                  <a:pt x="218795" y="0"/>
                </a:lnTo>
                <a:lnTo>
                  <a:pt x="218795" y="162560"/>
                </a:lnTo>
                <a:lnTo>
                  <a:pt x="50876" y="162560"/>
                </a:lnTo>
                <a:lnTo>
                  <a:pt x="50876" y="0"/>
                </a:lnTo>
                <a:lnTo>
                  <a:pt x="0" y="0"/>
                </a:lnTo>
                <a:lnTo>
                  <a:pt x="0" y="162560"/>
                </a:lnTo>
                <a:lnTo>
                  <a:pt x="0" y="210820"/>
                </a:lnTo>
                <a:lnTo>
                  <a:pt x="218795" y="210820"/>
                </a:lnTo>
                <a:lnTo>
                  <a:pt x="218795" y="373380"/>
                </a:lnTo>
                <a:lnTo>
                  <a:pt x="269836" y="373380"/>
                </a:lnTo>
                <a:lnTo>
                  <a:pt x="269836" y="210820"/>
                </a:lnTo>
                <a:lnTo>
                  <a:pt x="269836" y="162560"/>
                </a:lnTo>
                <a:lnTo>
                  <a:pt x="269836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66180" y="835609"/>
            <a:ext cx="655320" cy="464184"/>
          </a:xfrm>
          <a:custGeom>
            <a:avLst/>
            <a:gdLst/>
            <a:ahLst/>
            <a:cxnLst/>
            <a:rect l="l" t="t" r="r" b="b"/>
            <a:pathLst>
              <a:path w="655320" h="464184">
                <a:moveTo>
                  <a:pt x="323570" y="325831"/>
                </a:moveTo>
                <a:lnTo>
                  <a:pt x="285432" y="325831"/>
                </a:lnTo>
                <a:lnTo>
                  <a:pt x="285432" y="48539"/>
                </a:lnTo>
                <a:lnTo>
                  <a:pt x="285432" y="0"/>
                </a:lnTo>
                <a:lnTo>
                  <a:pt x="236715" y="0"/>
                </a:lnTo>
                <a:lnTo>
                  <a:pt x="236715" y="48539"/>
                </a:lnTo>
                <a:lnTo>
                  <a:pt x="236715" y="325831"/>
                </a:lnTo>
                <a:lnTo>
                  <a:pt x="82067" y="325831"/>
                </a:lnTo>
                <a:lnTo>
                  <a:pt x="95313" y="296265"/>
                </a:lnTo>
                <a:lnTo>
                  <a:pt x="105943" y="258622"/>
                </a:lnTo>
                <a:lnTo>
                  <a:pt x="113728" y="212572"/>
                </a:lnTo>
                <a:lnTo>
                  <a:pt x="118440" y="157772"/>
                </a:lnTo>
                <a:lnTo>
                  <a:pt x="123685" y="48539"/>
                </a:lnTo>
                <a:lnTo>
                  <a:pt x="236715" y="48539"/>
                </a:lnTo>
                <a:lnTo>
                  <a:pt x="236715" y="0"/>
                </a:lnTo>
                <a:lnTo>
                  <a:pt x="77673" y="0"/>
                </a:lnTo>
                <a:lnTo>
                  <a:pt x="69799" y="157772"/>
                </a:lnTo>
                <a:lnTo>
                  <a:pt x="63373" y="224942"/>
                </a:lnTo>
                <a:lnTo>
                  <a:pt x="52552" y="272872"/>
                </a:lnTo>
                <a:lnTo>
                  <a:pt x="38455" y="305269"/>
                </a:lnTo>
                <a:lnTo>
                  <a:pt x="22237" y="325831"/>
                </a:lnTo>
                <a:lnTo>
                  <a:pt x="0" y="325831"/>
                </a:lnTo>
                <a:lnTo>
                  <a:pt x="0" y="463892"/>
                </a:lnTo>
                <a:lnTo>
                  <a:pt x="48717" y="463892"/>
                </a:lnTo>
                <a:lnTo>
                  <a:pt x="48717" y="373583"/>
                </a:lnTo>
                <a:lnTo>
                  <a:pt x="274929" y="373583"/>
                </a:lnTo>
                <a:lnTo>
                  <a:pt x="274929" y="463296"/>
                </a:lnTo>
                <a:lnTo>
                  <a:pt x="323570" y="463296"/>
                </a:lnTo>
                <a:lnTo>
                  <a:pt x="323570" y="373583"/>
                </a:lnTo>
                <a:lnTo>
                  <a:pt x="323570" y="325831"/>
                </a:lnTo>
                <a:close/>
              </a:path>
              <a:path w="655320" h="464184">
                <a:moveTo>
                  <a:pt x="654850" y="373583"/>
                </a:moveTo>
                <a:lnTo>
                  <a:pt x="622769" y="274726"/>
                </a:lnTo>
                <a:lnTo>
                  <a:pt x="607377" y="227291"/>
                </a:lnTo>
                <a:lnTo>
                  <a:pt x="555663" y="67881"/>
                </a:lnTo>
                <a:lnTo>
                  <a:pt x="555332" y="66865"/>
                </a:lnTo>
                <a:lnTo>
                  <a:pt x="555332" y="227291"/>
                </a:lnTo>
                <a:lnTo>
                  <a:pt x="453351" y="227291"/>
                </a:lnTo>
                <a:lnTo>
                  <a:pt x="503059" y="67881"/>
                </a:lnTo>
                <a:lnTo>
                  <a:pt x="505688" y="67881"/>
                </a:lnTo>
                <a:lnTo>
                  <a:pt x="555332" y="227291"/>
                </a:lnTo>
                <a:lnTo>
                  <a:pt x="555332" y="66865"/>
                </a:lnTo>
                <a:lnTo>
                  <a:pt x="533641" y="0"/>
                </a:lnTo>
                <a:lnTo>
                  <a:pt x="474891" y="0"/>
                </a:lnTo>
                <a:lnTo>
                  <a:pt x="353682" y="373583"/>
                </a:lnTo>
                <a:lnTo>
                  <a:pt x="407644" y="373583"/>
                </a:lnTo>
                <a:lnTo>
                  <a:pt x="438607" y="274726"/>
                </a:lnTo>
                <a:lnTo>
                  <a:pt x="570153" y="274726"/>
                </a:lnTo>
                <a:lnTo>
                  <a:pt x="600964" y="373583"/>
                </a:lnTo>
                <a:lnTo>
                  <a:pt x="654850" y="373583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69595" y="835609"/>
            <a:ext cx="236854" cy="374015"/>
          </a:xfrm>
          <a:custGeom>
            <a:avLst/>
            <a:gdLst/>
            <a:ahLst/>
            <a:cxnLst/>
            <a:rect l="l" t="t" r="r" b="b"/>
            <a:pathLst>
              <a:path w="236854" h="374015">
                <a:moveTo>
                  <a:pt x="120129" y="0"/>
                </a:moveTo>
                <a:lnTo>
                  <a:pt x="0" y="0"/>
                </a:lnTo>
                <a:lnTo>
                  <a:pt x="0" y="373583"/>
                </a:lnTo>
                <a:lnTo>
                  <a:pt x="50876" y="373583"/>
                </a:lnTo>
                <a:lnTo>
                  <a:pt x="50876" y="242265"/>
                </a:lnTo>
                <a:lnTo>
                  <a:pt x="119976" y="242265"/>
                </a:lnTo>
                <a:lnTo>
                  <a:pt x="171176" y="233002"/>
                </a:lnTo>
                <a:lnTo>
                  <a:pt x="207638" y="207457"/>
                </a:lnTo>
                <a:lnTo>
                  <a:pt x="214986" y="194500"/>
                </a:lnTo>
                <a:lnTo>
                  <a:pt x="50876" y="194500"/>
                </a:lnTo>
                <a:lnTo>
                  <a:pt x="50876" y="48374"/>
                </a:lnTo>
                <a:lnTo>
                  <a:pt x="215513" y="48374"/>
                </a:lnTo>
                <a:lnTo>
                  <a:pt x="207772" y="34704"/>
                </a:lnTo>
                <a:lnTo>
                  <a:pt x="171369" y="9233"/>
                </a:lnTo>
                <a:lnTo>
                  <a:pt x="120129" y="0"/>
                </a:lnTo>
                <a:close/>
              </a:path>
              <a:path w="236854" h="374015">
                <a:moveTo>
                  <a:pt x="215513" y="48374"/>
                </a:moveTo>
                <a:lnTo>
                  <a:pt x="114731" y="48374"/>
                </a:lnTo>
                <a:lnTo>
                  <a:pt x="147037" y="53769"/>
                </a:lnTo>
                <a:lnTo>
                  <a:pt x="169038" y="68811"/>
                </a:lnTo>
                <a:lnTo>
                  <a:pt x="181602" y="91783"/>
                </a:lnTo>
                <a:lnTo>
                  <a:pt x="185597" y="120967"/>
                </a:lnTo>
                <a:lnTo>
                  <a:pt x="181612" y="150298"/>
                </a:lnTo>
                <a:lnTo>
                  <a:pt x="169114" y="173593"/>
                </a:lnTo>
                <a:lnTo>
                  <a:pt x="147294" y="188958"/>
                </a:lnTo>
                <a:lnTo>
                  <a:pt x="115341" y="194500"/>
                </a:lnTo>
                <a:lnTo>
                  <a:pt x="214986" y="194500"/>
                </a:lnTo>
                <a:lnTo>
                  <a:pt x="229451" y="168991"/>
                </a:lnTo>
                <a:lnTo>
                  <a:pt x="236702" y="120967"/>
                </a:lnTo>
                <a:lnTo>
                  <a:pt x="229496" y="73064"/>
                </a:lnTo>
                <a:lnTo>
                  <a:pt x="215513" y="48374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49071" y="835406"/>
            <a:ext cx="260985" cy="373380"/>
          </a:xfrm>
          <a:custGeom>
            <a:avLst/>
            <a:gdLst/>
            <a:ahLst/>
            <a:cxnLst/>
            <a:rect l="l" t="t" r="r" b="b"/>
            <a:pathLst>
              <a:path w="260984" h="373380">
                <a:moveTo>
                  <a:pt x="260718" y="0"/>
                </a:moveTo>
                <a:lnTo>
                  <a:pt x="0" y="0"/>
                </a:lnTo>
                <a:lnTo>
                  <a:pt x="0" y="48260"/>
                </a:lnTo>
                <a:lnTo>
                  <a:pt x="105003" y="48260"/>
                </a:lnTo>
                <a:lnTo>
                  <a:pt x="105003" y="373380"/>
                </a:lnTo>
                <a:lnTo>
                  <a:pt x="155651" y="373380"/>
                </a:lnTo>
                <a:lnTo>
                  <a:pt x="155651" y="48260"/>
                </a:lnTo>
                <a:lnTo>
                  <a:pt x="260718" y="48260"/>
                </a:lnTo>
                <a:lnTo>
                  <a:pt x="260718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860790" y="830554"/>
            <a:ext cx="704215" cy="147955"/>
            <a:chOff x="1860790" y="830554"/>
            <a:chExt cx="704215" cy="147955"/>
          </a:xfrm>
        </p:grpSpPr>
        <p:sp>
          <p:nvSpPr>
            <p:cNvPr id="15" name="object 15"/>
            <p:cNvSpPr/>
            <p:nvPr/>
          </p:nvSpPr>
          <p:spPr>
            <a:xfrm>
              <a:off x="1860790" y="830554"/>
              <a:ext cx="133515" cy="147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28963" y="832865"/>
              <a:ext cx="95250" cy="143510"/>
            </a:xfrm>
            <a:custGeom>
              <a:avLst/>
              <a:gdLst/>
              <a:ahLst/>
              <a:cxnLst/>
              <a:rect l="l" t="t" r="r" b="b"/>
              <a:pathLst>
                <a:path w="95250" h="143509">
                  <a:moveTo>
                    <a:pt x="95084" y="132080"/>
                  </a:moveTo>
                  <a:lnTo>
                    <a:pt x="14719" y="132080"/>
                  </a:lnTo>
                  <a:lnTo>
                    <a:pt x="14719" y="77470"/>
                  </a:lnTo>
                  <a:lnTo>
                    <a:pt x="88582" y="77470"/>
                  </a:lnTo>
                  <a:lnTo>
                    <a:pt x="88582" y="66040"/>
                  </a:lnTo>
                  <a:lnTo>
                    <a:pt x="14719" y="66040"/>
                  </a:lnTo>
                  <a:lnTo>
                    <a:pt x="14719" y="11430"/>
                  </a:lnTo>
                  <a:lnTo>
                    <a:pt x="93535" y="11430"/>
                  </a:lnTo>
                  <a:lnTo>
                    <a:pt x="93535" y="0"/>
                  </a:lnTo>
                  <a:lnTo>
                    <a:pt x="12" y="0"/>
                  </a:lnTo>
                  <a:lnTo>
                    <a:pt x="12" y="11430"/>
                  </a:lnTo>
                  <a:lnTo>
                    <a:pt x="0" y="132080"/>
                  </a:lnTo>
                  <a:lnTo>
                    <a:pt x="12" y="143510"/>
                  </a:lnTo>
                  <a:lnTo>
                    <a:pt x="95084" y="143510"/>
                  </a:lnTo>
                  <a:lnTo>
                    <a:pt x="95084" y="13208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60535" y="832498"/>
              <a:ext cx="103987" cy="143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99181" y="832498"/>
              <a:ext cx="125577" cy="1438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53905" y="832498"/>
              <a:ext cx="110794" cy="1438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502903" y="1069353"/>
            <a:ext cx="1069340" cy="181610"/>
            <a:chOff x="1502903" y="1069353"/>
            <a:chExt cx="1069340" cy="181610"/>
          </a:xfrm>
        </p:grpSpPr>
        <p:sp>
          <p:nvSpPr>
            <p:cNvPr id="21" name="object 21"/>
            <p:cNvSpPr/>
            <p:nvPr/>
          </p:nvSpPr>
          <p:spPr>
            <a:xfrm>
              <a:off x="1502903" y="1069353"/>
              <a:ext cx="142265" cy="1522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65527" y="1071854"/>
              <a:ext cx="133070" cy="1438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19032" y="1069911"/>
              <a:ext cx="133515" cy="1477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71991" y="1071854"/>
              <a:ext cx="292455" cy="17876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88945" y="1069911"/>
              <a:ext cx="139433" cy="1477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464001" y="1071854"/>
              <a:ext cx="108013" cy="1438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494001" y="7018299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94001" y="2156790"/>
            <a:ext cx="5233276" cy="39249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79601" y="2156790"/>
            <a:ext cx="2519997" cy="18900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79601" y="4191749"/>
            <a:ext cx="2519997" cy="18900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1189355" cy="7776209"/>
          </a:xfrm>
          <a:custGeom>
            <a:avLst/>
            <a:gdLst/>
            <a:ahLst/>
            <a:cxnLst/>
            <a:rect l="l" t="t" r="r" b="b"/>
            <a:pathLst>
              <a:path w="1189355" h="7776209">
                <a:moveTo>
                  <a:pt x="0" y="7776005"/>
                </a:moveTo>
                <a:lnTo>
                  <a:pt x="1189047" y="7776005"/>
                </a:lnTo>
                <a:lnTo>
                  <a:pt x="1189047" y="0"/>
                </a:lnTo>
                <a:lnTo>
                  <a:pt x="0" y="0"/>
                </a:lnTo>
                <a:lnTo>
                  <a:pt x="0" y="7776005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9722814" y="0"/>
            <a:ext cx="1185545" cy="7776209"/>
            <a:chOff x="9722814" y="0"/>
            <a:chExt cx="1185545" cy="7776209"/>
          </a:xfrm>
        </p:grpSpPr>
        <p:sp>
          <p:nvSpPr>
            <p:cNvPr id="33" name="object 33"/>
            <p:cNvSpPr/>
            <p:nvPr/>
          </p:nvSpPr>
          <p:spPr>
            <a:xfrm>
              <a:off x="9722814" y="0"/>
              <a:ext cx="1185545" cy="7776209"/>
            </a:xfrm>
            <a:custGeom>
              <a:avLst/>
              <a:gdLst/>
              <a:ahLst/>
              <a:cxnLst/>
              <a:rect l="l" t="t" r="r" b="b"/>
              <a:pathLst>
                <a:path w="1185545" h="7776209">
                  <a:moveTo>
                    <a:pt x="0" y="0"/>
                  </a:moveTo>
                  <a:lnTo>
                    <a:pt x="0" y="7776005"/>
                  </a:lnTo>
                  <a:lnTo>
                    <a:pt x="1185189" y="7776005"/>
                  </a:lnTo>
                  <a:lnTo>
                    <a:pt x="1185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07853" y="6863075"/>
              <a:ext cx="211493" cy="1392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07522" y="6592852"/>
              <a:ext cx="157759" cy="23702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949509" y="6341859"/>
              <a:ext cx="216052" cy="23153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7853" y="6185167"/>
              <a:ext cx="157429" cy="12396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7853" y="6033097"/>
              <a:ext cx="157708" cy="12669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958996" y="5861037"/>
              <a:ext cx="206197" cy="1391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124502" y="5779401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2" y="1581"/>
                  </a:lnTo>
                  <a:lnTo>
                    <a:pt x="5815" y="5870"/>
                  </a:lnTo>
                  <a:lnTo>
                    <a:pt x="1563" y="12183"/>
                  </a:lnTo>
                  <a:lnTo>
                    <a:pt x="0" y="19837"/>
                  </a:lnTo>
                  <a:lnTo>
                    <a:pt x="1563" y="27533"/>
                  </a:lnTo>
                  <a:lnTo>
                    <a:pt x="5815" y="33842"/>
                  </a:lnTo>
                  <a:lnTo>
                    <a:pt x="12092" y="38107"/>
                  </a:lnTo>
                  <a:lnTo>
                    <a:pt x="19735" y="39674"/>
                  </a:lnTo>
                  <a:lnTo>
                    <a:pt x="27491" y="38107"/>
                  </a:lnTo>
                  <a:lnTo>
                    <a:pt x="33793" y="33842"/>
                  </a:lnTo>
                  <a:lnTo>
                    <a:pt x="38025" y="27533"/>
                  </a:lnTo>
                  <a:lnTo>
                    <a:pt x="39573" y="19837"/>
                  </a:lnTo>
                  <a:lnTo>
                    <a:pt x="38025" y="12183"/>
                  </a:lnTo>
                  <a:lnTo>
                    <a:pt x="33793" y="5870"/>
                  </a:lnTo>
                  <a:lnTo>
                    <a:pt x="27491" y="1581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07853" y="5600509"/>
              <a:ext cx="211493" cy="1392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07522" y="5330279"/>
              <a:ext cx="157759" cy="2370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1044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80224"/>
                  </a:moveTo>
                  <a:lnTo>
                    <a:pt x="0" y="7080224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80224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78806"/>
                  </a:lnTo>
                  <a:lnTo>
                    <a:pt x="155676" y="5278806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96974" y="3956850"/>
            <a:ext cx="104775" cy="443865"/>
            <a:chOff x="796974" y="3956850"/>
            <a:chExt cx="104775" cy="443865"/>
          </a:xfrm>
        </p:grpSpPr>
        <p:sp>
          <p:nvSpPr>
            <p:cNvPr id="45" name="object 45"/>
            <p:cNvSpPr/>
            <p:nvPr/>
          </p:nvSpPr>
          <p:spPr>
            <a:xfrm>
              <a:off x="796974" y="4316222"/>
              <a:ext cx="104378" cy="8412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8349" y="4234485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34"/>
                  </a:lnTo>
                  <a:lnTo>
                    <a:pt x="54924" y="50634"/>
                  </a:lnTo>
                  <a:lnTo>
                    <a:pt x="54924" y="4089"/>
                  </a:lnTo>
                  <a:lnTo>
                    <a:pt x="46587" y="4089"/>
                  </a:lnTo>
                  <a:lnTo>
                    <a:pt x="46587" y="50634"/>
                  </a:lnTo>
                  <a:lnTo>
                    <a:pt x="8333" y="50634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98349" y="4145978"/>
              <a:ext cx="101606" cy="6551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8349" y="3956850"/>
              <a:ext cx="101606" cy="16729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796578" y="3221533"/>
            <a:ext cx="128270" cy="673735"/>
            <a:chOff x="796578" y="3221533"/>
            <a:chExt cx="128270" cy="673735"/>
          </a:xfrm>
        </p:grpSpPr>
        <p:sp>
          <p:nvSpPr>
            <p:cNvPr id="50" name="object 50"/>
            <p:cNvSpPr/>
            <p:nvPr/>
          </p:nvSpPr>
          <p:spPr>
            <a:xfrm>
              <a:off x="796568" y="3312033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59"/>
                  </a:lnTo>
                  <a:lnTo>
                    <a:pt x="1778" y="433743"/>
                  </a:lnTo>
                  <a:lnTo>
                    <a:pt x="1778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22" y="325094"/>
                  </a:lnTo>
                  <a:lnTo>
                    <a:pt x="95199" y="313055"/>
                  </a:lnTo>
                  <a:lnTo>
                    <a:pt x="84670" y="304457"/>
                  </a:lnTo>
                  <a:lnTo>
                    <a:pt x="71628" y="299796"/>
                  </a:lnTo>
                  <a:lnTo>
                    <a:pt x="71628" y="309105"/>
                  </a:lnTo>
                  <a:lnTo>
                    <a:pt x="81318" y="312902"/>
                  </a:lnTo>
                  <a:lnTo>
                    <a:pt x="89065" y="319671"/>
                  </a:lnTo>
                  <a:lnTo>
                    <a:pt x="94195" y="328879"/>
                  </a:lnTo>
                  <a:lnTo>
                    <a:pt x="96050" y="340029"/>
                  </a:lnTo>
                  <a:lnTo>
                    <a:pt x="93230" y="353618"/>
                  </a:lnTo>
                  <a:lnTo>
                    <a:pt x="84899" y="364718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72" y="304457"/>
                  </a:lnTo>
                  <a:lnTo>
                    <a:pt x="9956" y="313055"/>
                  </a:lnTo>
                  <a:lnTo>
                    <a:pt x="2946" y="325094"/>
                  </a:lnTo>
                  <a:lnTo>
                    <a:pt x="406" y="340029"/>
                  </a:lnTo>
                  <a:lnTo>
                    <a:pt x="4076" y="357708"/>
                  </a:lnTo>
                  <a:lnTo>
                    <a:pt x="14566" y="371589"/>
                  </a:lnTo>
                  <a:lnTo>
                    <a:pt x="31013" y="380657"/>
                  </a:lnTo>
                  <a:lnTo>
                    <a:pt x="52578" y="383908"/>
                  </a:lnTo>
                  <a:lnTo>
                    <a:pt x="74155" y="380657"/>
                  </a:lnTo>
                  <a:lnTo>
                    <a:pt x="90601" y="371589"/>
                  </a:lnTo>
                  <a:lnTo>
                    <a:pt x="101092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91" y="57899"/>
                  </a:lnTo>
                  <a:lnTo>
                    <a:pt x="84531" y="68961"/>
                  </a:lnTo>
                  <a:lnTo>
                    <a:pt x="70866" y="76250"/>
                  </a:lnTo>
                  <a:lnTo>
                    <a:pt x="52578" y="78879"/>
                  </a:lnTo>
                  <a:lnTo>
                    <a:pt x="34239" y="76225"/>
                  </a:lnTo>
                  <a:lnTo>
                    <a:pt x="20586" y="68897"/>
                  </a:lnTo>
                  <a:lnTo>
                    <a:pt x="12077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637" y="18973"/>
                  </a:lnTo>
                  <a:lnTo>
                    <a:pt x="34264" y="11671"/>
                  </a:lnTo>
                  <a:lnTo>
                    <a:pt x="52578" y="9029"/>
                  </a:lnTo>
                  <a:lnTo>
                    <a:pt x="70929" y="11671"/>
                  </a:lnTo>
                  <a:lnTo>
                    <a:pt x="84569" y="18986"/>
                  </a:lnTo>
                  <a:lnTo>
                    <a:pt x="93103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20" y="9029"/>
                  </a:lnTo>
                  <a:lnTo>
                    <a:pt x="74155" y="3263"/>
                  </a:lnTo>
                  <a:lnTo>
                    <a:pt x="52578" y="0"/>
                  </a:lnTo>
                  <a:lnTo>
                    <a:pt x="31013" y="3263"/>
                  </a:lnTo>
                  <a:lnTo>
                    <a:pt x="14566" y="12344"/>
                  </a:lnTo>
                  <a:lnTo>
                    <a:pt x="4076" y="26250"/>
                  </a:lnTo>
                  <a:lnTo>
                    <a:pt x="406" y="43954"/>
                  </a:lnTo>
                  <a:lnTo>
                    <a:pt x="4089" y="61633"/>
                  </a:lnTo>
                  <a:lnTo>
                    <a:pt x="14592" y="75526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55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92" y="61633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56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88"/>
                  </a:lnTo>
                  <a:lnTo>
                    <a:pt x="85712" y="533552"/>
                  </a:lnTo>
                  <a:lnTo>
                    <a:pt x="85712" y="542823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70"/>
                  </a:lnTo>
                  <a:lnTo>
                    <a:pt x="24955" y="557479"/>
                  </a:lnTo>
                  <a:lnTo>
                    <a:pt x="22631" y="545223"/>
                  </a:lnTo>
                  <a:lnTo>
                    <a:pt x="22618" y="542823"/>
                  </a:lnTo>
                  <a:lnTo>
                    <a:pt x="85712" y="542823"/>
                  </a:lnTo>
                  <a:lnTo>
                    <a:pt x="85712" y="533552"/>
                  </a:lnTo>
                  <a:lnTo>
                    <a:pt x="22618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89" y="504634"/>
                  </a:lnTo>
                  <a:lnTo>
                    <a:pt x="54114" y="502742"/>
                  </a:lnTo>
                  <a:lnTo>
                    <a:pt x="66916" y="504596"/>
                  </a:lnTo>
                  <a:lnTo>
                    <a:pt x="76911" y="510082"/>
                  </a:lnTo>
                  <a:lnTo>
                    <a:pt x="83400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88"/>
                  </a:lnTo>
                  <a:lnTo>
                    <a:pt x="82994" y="504101"/>
                  </a:lnTo>
                  <a:lnTo>
                    <a:pt x="80822" y="502742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84" y="496290"/>
                  </a:lnTo>
                  <a:lnTo>
                    <a:pt x="25311" y="504126"/>
                  </a:lnTo>
                  <a:lnTo>
                    <a:pt x="17170" y="516115"/>
                  </a:lnTo>
                  <a:lnTo>
                    <a:pt x="14300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95" y="560489"/>
                  </a:lnTo>
                  <a:lnTo>
                    <a:pt x="25361" y="572465"/>
                  </a:lnTo>
                  <a:lnTo>
                    <a:pt x="37973" y="580288"/>
                  </a:lnTo>
                  <a:lnTo>
                    <a:pt x="54165" y="583095"/>
                  </a:lnTo>
                  <a:lnTo>
                    <a:pt x="70421" y="580326"/>
                  </a:lnTo>
                  <a:lnTo>
                    <a:pt x="80873" y="573824"/>
                  </a:lnTo>
                  <a:lnTo>
                    <a:pt x="83019" y="572490"/>
                  </a:lnTo>
                  <a:lnTo>
                    <a:pt x="91160" y="560476"/>
                  </a:lnTo>
                  <a:lnTo>
                    <a:pt x="94030" y="545223"/>
                  </a:lnTo>
                  <a:lnTo>
                    <a:pt x="94043" y="542823"/>
                  </a:lnTo>
                  <a:lnTo>
                    <a:pt x="107556" y="542823"/>
                  </a:lnTo>
                  <a:lnTo>
                    <a:pt x="107556" y="533552"/>
                  </a:lnTo>
                  <a:close/>
                </a:path>
                <a:path w="128269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87" y="112102"/>
                  </a:lnTo>
                  <a:lnTo>
                    <a:pt x="127787" y="103289"/>
                  </a:lnTo>
                  <a:lnTo>
                    <a:pt x="95046" y="103289"/>
                  </a:lnTo>
                  <a:lnTo>
                    <a:pt x="95046" y="115189"/>
                  </a:lnTo>
                  <a:lnTo>
                    <a:pt x="95046" y="124002"/>
                  </a:lnTo>
                  <a:lnTo>
                    <a:pt x="95046" y="178282"/>
                  </a:lnTo>
                  <a:lnTo>
                    <a:pt x="86194" y="173697"/>
                  </a:lnTo>
                  <a:lnTo>
                    <a:pt x="75247" y="170205"/>
                  </a:lnTo>
                  <a:lnTo>
                    <a:pt x="61912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89"/>
                  </a:lnTo>
                  <a:lnTo>
                    <a:pt x="1778" y="115189"/>
                  </a:lnTo>
                  <a:lnTo>
                    <a:pt x="1778" y="173278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73" y="180187"/>
                  </a:lnTo>
                  <a:lnTo>
                    <a:pt x="88303" y="184404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41" y="195859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98349" y="3221533"/>
              <a:ext cx="101606" cy="6805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718559" y="3036100"/>
            <a:ext cx="110742" cy="11111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18559" y="890664"/>
            <a:ext cx="110742" cy="11137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712716" y="2517216"/>
            <a:ext cx="189865" cy="481965"/>
            <a:chOff x="712716" y="2517216"/>
            <a:chExt cx="189865" cy="481965"/>
          </a:xfrm>
        </p:grpSpPr>
        <p:sp>
          <p:nvSpPr>
            <p:cNvPr id="55" name="object 55"/>
            <p:cNvSpPr/>
            <p:nvPr/>
          </p:nvSpPr>
          <p:spPr>
            <a:xfrm>
              <a:off x="715215" y="2869006"/>
              <a:ext cx="184740" cy="12979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2716" y="2517216"/>
              <a:ext cx="189781" cy="31922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712716" y="1028446"/>
            <a:ext cx="232410" cy="1393190"/>
            <a:chOff x="712716" y="1028446"/>
            <a:chExt cx="232410" cy="1393190"/>
          </a:xfrm>
        </p:grpSpPr>
        <p:sp>
          <p:nvSpPr>
            <p:cNvPr id="58" name="object 58"/>
            <p:cNvSpPr/>
            <p:nvPr/>
          </p:nvSpPr>
          <p:spPr>
            <a:xfrm>
              <a:off x="712716" y="2261819"/>
              <a:ext cx="189781" cy="15938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5215" y="1911934"/>
              <a:ext cx="184740" cy="325551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15211" y="1737106"/>
              <a:ext cx="184785" cy="148590"/>
            </a:xfrm>
            <a:custGeom>
              <a:avLst/>
              <a:gdLst/>
              <a:ahLst/>
              <a:cxnLst/>
              <a:rect l="l" t="t" r="r" b="b"/>
              <a:pathLst>
                <a:path w="184784" h="148589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20650"/>
                  </a:lnTo>
                  <a:lnTo>
                    <a:pt x="0" y="120650"/>
                  </a:lnTo>
                  <a:lnTo>
                    <a:pt x="0" y="148590"/>
                  </a:lnTo>
                  <a:lnTo>
                    <a:pt x="184734" y="148590"/>
                  </a:lnTo>
                  <a:lnTo>
                    <a:pt x="184734" y="120650"/>
                  </a:lnTo>
                  <a:lnTo>
                    <a:pt x="104178" y="120650"/>
                  </a:lnTo>
                  <a:lnTo>
                    <a:pt x="104178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15215" y="1351699"/>
              <a:ext cx="229402" cy="35907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15215" y="1195286"/>
              <a:ext cx="184740" cy="129794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15211" y="102844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34" y="58420"/>
                  </a:moveTo>
                  <a:lnTo>
                    <a:pt x="24003" y="5842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8636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6360"/>
                  </a:lnTo>
                  <a:lnTo>
                    <a:pt x="184734" y="86360"/>
                  </a:lnTo>
                  <a:lnTo>
                    <a:pt x="184734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/>
          <p:nvPr/>
        </p:nvSpPr>
        <p:spPr>
          <a:xfrm>
            <a:off x="713851" y="0"/>
            <a:ext cx="12700" cy="815975"/>
          </a:xfrm>
          <a:custGeom>
            <a:avLst/>
            <a:gdLst/>
            <a:ahLst/>
            <a:cxnLst/>
            <a:rect l="l" t="t" r="r" b="b"/>
            <a:pathLst>
              <a:path w="12700" h="815975">
                <a:moveTo>
                  <a:pt x="0" y="815937"/>
                </a:moveTo>
                <a:lnTo>
                  <a:pt x="12701" y="815937"/>
                </a:lnTo>
                <a:lnTo>
                  <a:pt x="12701" y="0"/>
                </a:lnTo>
                <a:lnTo>
                  <a:pt x="0" y="0"/>
                </a:lnTo>
                <a:lnTo>
                  <a:pt x="0" y="8159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93159" y="4493120"/>
            <a:ext cx="0" cy="2513330"/>
          </a:xfrm>
          <a:custGeom>
            <a:avLst/>
            <a:gdLst/>
            <a:ahLst/>
            <a:cxnLst/>
            <a:rect l="l" t="t" r="r" b="b"/>
            <a:pathLst>
              <a:path h="2513329">
                <a:moveTo>
                  <a:pt x="0" y="2513105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" name="object 66"/>
          <p:cNvGrpSpPr/>
          <p:nvPr/>
        </p:nvGrpSpPr>
        <p:grpSpPr>
          <a:xfrm>
            <a:off x="811051" y="7080482"/>
            <a:ext cx="170815" cy="152400"/>
            <a:chOff x="811051" y="7080482"/>
            <a:chExt cx="170815" cy="152400"/>
          </a:xfrm>
        </p:grpSpPr>
        <p:sp>
          <p:nvSpPr>
            <p:cNvPr id="67" name="object 67"/>
            <p:cNvSpPr/>
            <p:nvPr/>
          </p:nvSpPr>
          <p:spPr>
            <a:xfrm>
              <a:off x="811051" y="7080482"/>
              <a:ext cx="73262" cy="151823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6000" y="7080482"/>
              <a:ext cx="75330" cy="151823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1570" y="2852141"/>
            <a:ext cx="100330" cy="117475"/>
          </a:xfrm>
          <a:custGeom>
            <a:avLst/>
            <a:gdLst/>
            <a:ahLst/>
            <a:cxnLst/>
            <a:rect l="l" t="t" r="r" b="b"/>
            <a:pathLst>
              <a:path w="100330" h="117475">
                <a:moveTo>
                  <a:pt x="56502" y="102819"/>
                </a:moveTo>
                <a:lnTo>
                  <a:pt x="43434" y="102819"/>
                </a:lnTo>
                <a:lnTo>
                  <a:pt x="43434" y="117322"/>
                </a:lnTo>
                <a:lnTo>
                  <a:pt x="56502" y="117322"/>
                </a:lnTo>
                <a:lnTo>
                  <a:pt x="56502" y="102819"/>
                </a:lnTo>
                <a:close/>
              </a:path>
              <a:path w="100330" h="117475">
                <a:moveTo>
                  <a:pt x="58407" y="15138"/>
                </a:moveTo>
                <a:lnTo>
                  <a:pt x="41313" y="15138"/>
                </a:lnTo>
                <a:lnTo>
                  <a:pt x="24726" y="18353"/>
                </a:lnTo>
                <a:lnTo>
                  <a:pt x="11650" y="27374"/>
                </a:lnTo>
                <a:lnTo>
                  <a:pt x="3077" y="41263"/>
                </a:lnTo>
                <a:lnTo>
                  <a:pt x="0" y="59080"/>
                </a:lnTo>
                <a:lnTo>
                  <a:pt x="3077" y="76871"/>
                </a:lnTo>
                <a:lnTo>
                  <a:pt x="11650" y="90689"/>
                </a:lnTo>
                <a:lnTo>
                  <a:pt x="24726" y="99637"/>
                </a:lnTo>
                <a:lnTo>
                  <a:pt x="41313" y="102819"/>
                </a:lnTo>
                <a:lnTo>
                  <a:pt x="58407" y="102819"/>
                </a:lnTo>
                <a:lnTo>
                  <a:pt x="74992" y="99607"/>
                </a:lnTo>
                <a:lnTo>
                  <a:pt x="87607" y="90906"/>
                </a:lnTo>
                <a:lnTo>
                  <a:pt x="41313" y="90906"/>
                </a:lnTo>
                <a:lnTo>
                  <a:pt x="29156" y="88641"/>
                </a:lnTo>
                <a:lnTo>
                  <a:pt x="20293" y="82197"/>
                </a:lnTo>
                <a:lnTo>
                  <a:pt x="14891" y="72186"/>
                </a:lnTo>
                <a:lnTo>
                  <a:pt x="13055" y="59080"/>
                </a:lnTo>
                <a:lnTo>
                  <a:pt x="14891" y="45856"/>
                </a:lnTo>
                <a:lnTo>
                  <a:pt x="20307" y="35760"/>
                </a:lnTo>
                <a:lnTo>
                  <a:pt x="29178" y="29312"/>
                </a:lnTo>
                <a:lnTo>
                  <a:pt x="41313" y="27050"/>
                </a:lnTo>
                <a:lnTo>
                  <a:pt x="87752" y="27050"/>
                </a:lnTo>
                <a:lnTo>
                  <a:pt x="74992" y="18318"/>
                </a:lnTo>
                <a:lnTo>
                  <a:pt x="58407" y="15138"/>
                </a:lnTo>
                <a:close/>
              </a:path>
              <a:path w="100330" h="117475">
                <a:moveTo>
                  <a:pt x="56502" y="27050"/>
                </a:moveTo>
                <a:lnTo>
                  <a:pt x="43434" y="27050"/>
                </a:lnTo>
                <a:lnTo>
                  <a:pt x="43434" y="90906"/>
                </a:lnTo>
                <a:lnTo>
                  <a:pt x="56502" y="90906"/>
                </a:lnTo>
                <a:lnTo>
                  <a:pt x="56502" y="27050"/>
                </a:lnTo>
                <a:close/>
              </a:path>
              <a:path w="100330" h="117475">
                <a:moveTo>
                  <a:pt x="87752" y="27050"/>
                </a:moveTo>
                <a:lnTo>
                  <a:pt x="58407" y="27050"/>
                </a:lnTo>
                <a:lnTo>
                  <a:pt x="70556" y="29315"/>
                </a:lnTo>
                <a:lnTo>
                  <a:pt x="79415" y="35760"/>
                </a:lnTo>
                <a:lnTo>
                  <a:pt x="84815" y="45771"/>
                </a:lnTo>
                <a:lnTo>
                  <a:pt x="86652" y="58877"/>
                </a:lnTo>
                <a:lnTo>
                  <a:pt x="84815" y="72100"/>
                </a:lnTo>
                <a:lnTo>
                  <a:pt x="79401" y="82197"/>
                </a:lnTo>
                <a:lnTo>
                  <a:pt x="70534" y="88644"/>
                </a:lnTo>
                <a:lnTo>
                  <a:pt x="58407" y="90906"/>
                </a:lnTo>
                <a:lnTo>
                  <a:pt x="87607" y="90906"/>
                </a:lnTo>
                <a:lnTo>
                  <a:pt x="88063" y="90592"/>
                </a:lnTo>
                <a:lnTo>
                  <a:pt x="96631" y="76705"/>
                </a:lnTo>
                <a:lnTo>
                  <a:pt x="99707" y="58877"/>
                </a:lnTo>
                <a:lnTo>
                  <a:pt x="96631" y="41080"/>
                </a:lnTo>
                <a:lnTo>
                  <a:pt x="88063" y="27263"/>
                </a:lnTo>
                <a:lnTo>
                  <a:pt x="87752" y="27050"/>
                </a:lnTo>
                <a:close/>
              </a:path>
              <a:path w="100330" h="117475">
                <a:moveTo>
                  <a:pt x="56502" y="0"/>
                </a:moveTo>
                <a:lnTo>
                  <a:pt x="43434" y="0"/>
                </a:lnTo>
                <a:lnTo>
                  <a:pt x="43434" y="15138"/>
                </a:lnTo>
                <a:lnTo>
                  <a:pt x="56502" y="15138"/>
                </a:lnTo>
                <a:lnTo>
                  <a:pt x="565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64179" y="2852572"/>
            <a:ext cx="363855" cy="114300"/>
            <a:chOff x="2764179" y="2852572"/>
            <a:chExt cx="363855" cy="114300"/>
          </a:xfrm>
        </p:grpSpPr>
        <p:sp>
          <p:nvSpPr>
            <p:cNvPr id="4" name="object 4"/>
            <p:cNvSpPr/>
            <p:nvPr/>
          </p:nvSpPr>
          <p:spPr>
            <a:xfrm>
              <a:off x="2764179" y="2886557"/>
              <a:ext cx="59690" cy="66675"/>
            </a:xfrm>
            <a:custGeom>
              <a:avLst/>
              <a:gdLst/>
              <a:ahLst/>
              <a:cxnLst/>
              <a:rect l="l" t="t" r="r" b="b"/>
              <a:pathLst>
                <a:path w="59689" h="66675">
                  <a:moveTo>
                    <a:pt x="32245" y="0"/>
                  </a:moveTo>
                  <a:lnTo>
                    <a:pt x="21272" y="0"/>
                  </a:lnTo>
                  <a:lnTo>
                    <a:pt x="0" y="32461"/>
                  </a:lnTo>
                  <a:lnTo>
                    <a:pt x="0" y="33985"/>
                  </a:lnTo>
                  <a:lnTo>
                    <a:pt x="21272" y="66446"/>
                  </a:lnTo>
                  <a:lnTo>
                    <a:pt x="32245" y="66446"/>
                  </a:lnTo>
                  <a:lnTo>
                    <a:pt x="12217" y="33223"/>
                  </a:lnTo>
                  <a:lnTo>
                    <a:pt x="32245" y="0"/>
                  </a:lnTo>
                  <a:close/>
                </a:path>
                <a:path w="59689" h="66675">
                  <a:moveTo>
                    <a:pt x="59207" y="0"/>
                  </a:moveTo>
                  <a:lnTo>
                    <a:pt x="48247" y="0"/>
                  </a:lnTo>
                  <a:lnTo>
                    <a:pt x="26962" y="32461"/>
                  </a:lnTo>
                  <a:lnTo>
                    <a:pt x="26962" y="33985"/>
                  </a:lnTo>
                  <a:lnTo>
                    <a:pt x="48247" y="66446"/>
                  </a:lnTo>
                  <a:lnTo>
                    <a:pt x="59207" y="66446"/>
                  </a:lnTo>
                  <a:lnTo>
                    <a:pt x="39204" y="33223"/>
                  </a:lnTo>
                  <a:lnTo>
                    <a:pt x="592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47427" y="2854071"/>
              <a:ext cx="73164" cy="1108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41674" y="2852572"/>
              <a:ext cx="185928" cy="1138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002899" y="2886557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10960" y="0"/>
                </a:moveTo>
                <a:lnTo>
                  <a:pt x="0" y="0"/>
                </a:lnTo>
                <a:lnTo>
                  <a:pt x="20015" y="33223"/>
                </a:lnTo>
                <a:lnTo>
                  <a:pt x="0" y="66446"/>
                </a:lnTo>
                <a:lnTo>
                  <a:pt x="10960" y="66446"/>
                </a:lnTo>
                <a:lnTo>
                  <a:pt x="32258" y="33985"/>
                </a:lnTo>
                <a:lnTo>
                  <a:pt x="32258" y="32461"/>
                </a:lnTo>
                <a:lnTo>
                  <a:pt x="10960" y="0"/>
                </a:lnTo>
                <a:close/>
              </a:path>
              <a:path w="59689" h="66675">
                <a:moveTo>
                  <a:pt x="37947" y="0"/>
                </a:moveTo>
                <a:lnTo>
                  <a:pt x="26974" y="0"/>
                </a:lnTo>
                <a:lnTo>
                  <a:pt x="47002" y="33223"/>
                </a:lnTo>
                <a:lnTo>
                  <a:pt x="26974" y="66446"/>
                </a:lnTo>
                <a:lnTo>
                  <a:pt x="37947" y="66446"/>
                </a:lnTo>
                <a:lnTo>
                  <a:pt x="59220" y="33985"/>
                </a:lnTo>
                <a:lnTo>
                  <a:pt x="59220" y="32461"/>
                </a:lnTo>
                <a:lnTo>
                  <a:pt x="379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27178" y="2884602"/>
            <a:ext cx="19050" cy="81280"/>
          </a:xfrm>
          <a:custGeom>
            <a:avLst/>
            <a:gdLst/>
            <a:ahLst/>
            <a:cxnLst/>
            <a:rect l="l" t="t" r="r" b="b"/>
            <a:pathLst>
              <a:path w="19050" h="81280">
                <a:moveTo>
                  <a:pt x="14719" y="61696"/>
                </a:moveTo>
                <a:lnTo>
                  <a:pt x="4279" y="61696"/>
                </a:lnTo>
                <a:lnTo>
                  <a:pt x="0" y="66090"/>
                </a:lnTo>
                <a:lnTo>
                  <a:pt x="0" y="76796"/>
                </a:lnTo>
                <a:lnTo>
                  <a:pt x="4279" y="81178"/>
                </a:lnTo>
                <a:lnTo>
                  <a:pt x="14719" y="81178"/>
                </a:lnTo>
                <a:lnTo>
                  <a:pt x="18973" y="76796"/>
                </a:lnTo>
                <a:lnTo>
                  <a:pt x="18973" y="66090"/>
                </a:lnTo>
                <a:lnTo>
                  <a:pt x="14719" y="61696"/>
                </a:lnTo>
                <a:close/>
              </a:path>
              <a:path w="19050" h="81280">
                <a:moveTo>
                  <a:pt x="14719" y="0"/>
                </a:moveTo>
                <a:lnTo>
                  <a:pt x="4279" y="0"/>
                </a:lnTo>
                <a:lnTo>
                  <a:pt x="0" y="4394"/>
                </a:lnTo>
                <a:lnTo>
                  <a:pt x="0" y="15074"/>
                </a:lnTo>
                <a:lnTo>
                  <a:pt x="4279" y="19481"/>
                </a:lnTo>
                <a:lnTo>
                  <a:pt x="14719" y="19481"/>
                </a:lnTo>
                <a:lnTo>
                  <a:pt x="18973" y="15074"/>
                </a:lnTo>
                <a:lnTo>
                  <a:pt x="18973" y="4394"/>
                </a:lnTo>
                <a:lnTo>
                  <a:pt x="14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613914" y="2852572"/>
            <a:ext cx="529590" cy="139700"/>
            <a:chOff x="1613914" y="2852572"/>
            <a:chExt cx="529590" cy="139700"/>
          </a:xfrm>
        </p:grpSpPr>
        <p:sp>
          <p:nvSpPr>
            <p:cNvPr id="10" name="object 10"/>
            <p:cNvSpPr/>
            <p:nvPr/>
          </p:nvSpPr>
          <p:spPr>
            <a:xfrm>
              <a:off x="1613914" y="2852572"/>
              <a:ext cx="410209" cy="139700"/>
            </a:xfrm>
            <a:custGeom>
              <a:avLst/>
              <a:gdLst/>
              <a:ahLst/>
              <a:cxnLst/>
              <a:rect l="l" t="t" r="r" b="b"/>
              <a:pathLst>
                <a:path w="410210" h="139700">
                  <a:moveTo>
                    <a:pt x="92760" y="112344"/>
                  </a:moveTo>
                  <a:lnTo>
                    <a:pt x="81521" y="80937"/>
                  </a:lnTo>
                  <a:lnTo>
                    <a:pt x="77279" y="69037"/>
                  </a:lnTo>
                  <a:lnTo>
                    <a:pt x="64084" y="32131"/>
                  </a:lnTo>
                  <a:lnTo>
                    <a:pt x="64084" y="69037"/>
                  </a:lnTo>
                  <a:lnTo>
                    <a:pt x="28689" y="69037"/>
                  </a:lnTo>
                  <a:lnTo>
                    <a:pt x="45961" y="19050"/>
                  </a:lnTo>
                  <a:lnTo>
                    <a:pt x="46799" y="19050"/>
                  </a:lnTo>
                  <a:lnTo>
                    <a:pt x="64084" y="69037"/>
                  </a:lnTo>
                  <a:lnTo>
                    <a:pt x="64084" y="32131"/>
                  </a:lnTo>
                  <a:lnTo>
                    <a:pt x="59410" y="19050"/>
                  </a:lnTo>
                  <a:lnTo>
                    <a:pt x="53136" y="1498"/>
                  </a:lnTo>
                  <a:lnTo>
                    <a:pt x="39649" y="1498"/>
                  </a:lnTo>
                  <a:lnTo>
                    <a:pt x="0" y="112344"/>
                  </a:lnTo>
                  <a:lnTo>
                    <a:pt x="13703" y="112344"/>
                  </a:lnTo>
                  <a:lnTo>
                    <a:pt x="24561" y="80937"/>
                  </a:lnTo>
                  <a:lnTo>
                    <a:pt x="68224" y="80937"/>
                  </a:lnTo>
                  <a:lnTo>
                    <a:pt x="79057" y="112344"/>
                  </a:lnTo>
                  <a:lnTo>
                    <a:pt x="92760" y="112344"/>
                  </a:lnTo>
                  <a:close/>
                </a:path>
                <a:path w="410210" h="139700">
                  <a:moveTo>
                    <a:pt x="196494" y="36131"/>
                  </a:moveTo>
                  <a:lnTo>
                    <a:pt x="191058" y="20904"/>
                  </a:lnTo>
                  <a:lnTo>
                    <a:pt x="181406" y="9550"/>
                  </a:lnTo>
                  <a:lnTo>
                    <a:pt x="168440" y="2451"/>
                  </a:lnTo>
                  <a:lnTo>
                    <a:pt x="153047" y="0"/>
                  </a:lnTo>
                  <a:lnTo>
                    <a:pt x="133972" y="3962"/>
                  </a:lnTo>
                  <a:lnTo>
                    <a:pt x="118884" y="15316"/>
                  </a:lnTo>
                  <a:lnTo>
                    <a:pt x="108978" y="33235"/>
                  </a:lnTo>
                  <a:lnTo>
                    <a:pt x="105422" y="56921"/>
                  </a:lnTo>
                  <a:lnTo>
                    <a:pt x="108978" y="80619"/>
                  </a:lnTo>
                  <a:lnTo>
                    <a:pt x="118884" y="98552"/>
                  </a:lnTo>
                  <a:lnTo>
                    <a:pt x="133972" y="109893"/>
                  </a:lnTo>
                  <a:lnTo>
                    <a:pt x="153047" y="113855"/>
                  </a:lnTo>
                  <a:lnTo>
                    <a:pt x="168440" y="111404"/>
                  </a:lnTo>
                  <a:lnTo>
                    <a:pt x="181406" y="104305"/>
                  </a:lnTo>
                  <a:lnTo>
                    <a:pt x="191058" y="92951"/>
                  </a:lnTo>
                  <a:lnTo>
                    <a:pt x="196494" y="77698"/>
                  </a:lnTo>
                  <a:lnTo>
                    <a:pt x="183413" y="77698"/>
                  </a:lnTo>
                  <a:lnTo>
                    <a:pt x="179349" y="87871"/>
                  </a:lnTo>
                  <a:lnTo>
                    <a:pt x="172427" y="95262"/>
                  </a:lnTo>
                  <a:lnTo>
                    <a:pt x="163398" y="99771"/>
                  </a:lnTo>
                  <a:lnTo>
                    <a:pt x="153047" y="101295"/>
                  </a:lnTo>
                  <a:lnTo>
                    <a:pt x="139306" y="98412"/>
                  </a:lnTo>
                  <a:lnTo>
                    <a:pt x="128193" y="89916"/>
                  </a:lnTo>
                  <a:lnTo>
                    <a:pt x="120764" y="76009"/>
                  </a:lnTo>
                  <a:lnTo>
                    <a:pt x="118059" y="56921"/>
                  </a:lnTo>
                  <a:lnTo>
                    <a:pt x="120764" y="37858"/>
                  </a:lnTo>
                  <a:lnTo>
                    <a:pt x="128193" y="23952"/>
                  </a:lnTo>
                  <a:lnTo>
                    <a:pt x="139306" y="15443"/>
                  </a:lnTo>
                  <a:lnTo>
                    <a:pt x="153047" y="12547"/>
                  </a:lnTo>
                  <a:lnTo>
                    <a:pt x="163398" y="14084"/>
                  </a:lnTo>
                  <a:lnTo>
                    <a:pt x="172427" y="18592"/>
                  </a:lnTo>
                  <a:lnTo>
                    <a:pt x="179349" y="25971"/>
                  </a:lnTo>
                  <a:lnTo>
                    <a:pt x="183413" y="36131"/>
                  </a:lnTo>
                  <a:lnTo>
                    <a:pt x="196494" y="36131"/>
                  </a:lnTo>
                  <a:close/>
                </a:path>
                <a:path w="410210" h="139700">
                  <a:moveTo>
                    <a:pt x="301053" y="112344"/>
                  </a:moveTo>
                  <a:lnTo>
                    <a:pt x="289814" y="80937"/>
                  </a:lnTo>
                  <a:lnTo>
                    <a:pt x="285559" y="69037"/>
                  </a:lnTo>
                  <a:lnTo>
                    <a:pt x="272376" y="32169"/>
                  </a:lnTo>
                  <a:lnTo>
                    <a:pt x="272376" y="69037"/>
                  </a:lnTo>
                  <a:lnTo>
                    <a:pt x="236982" y="69037"/>
                  </a:lnTo>
                  <a:lnTo>
                    <a:pt x="254254" y="19050"/>
                  </a:lnTo>
                  <a:lnTo>
                    <a:pt x="255092" y="19050"/>
                  </a:lnTo>
                  <a:lnTo>
                    <a:pt x="272376" y="69037"/>
                  </a:lnTo>
                  <a:lnTo>
                    <a:pt x="272376" y="32169"/>
                  </a:lnTo>
                  <a:lnTo>
                    <a:pt x="267690" y="19050"/>
                  </a:lnTo>
                  <a:lnTo>
                    <a:pt x="261416" y="1498"/>
                  </a:lnTo>
                  <a:lnTo>
                    <a:pt x="247942" y="1498"/>
                  </a:lnTo>
                  <a:lnTo>
                    <a:pt x="208292" y="112344"/>
                  </a:lnTo>
                  <a:lnTo>
                    <a:pt x="221996" y="112344"/>
                  </a:lnTo>
                  <a:lnTo>
                    <a:pt x="232854" y="80937"/>
                  </a:lnTo>
                  <a:lnTo>
                    <a:pt x="276504" y="80937"/>
                  </a:lnTo>
                  <a:lnTo>
                    <a:pt x="287337" y="112344"/>
                  </a:lnTo>
                  <a:lnTo>
                    <a:pt x="301053" y="112344"/>
                  </a:lnTo>
                  <a:close/>
                </a:path>
                <a:path w="410210" h="139700">
                  <a:moveTo>
                    <a:pt x="409625" y="100431"/>
                  </a:moveTo>
                  <a:lnTo>
                    <a:pt x="397192" y="100431"/>
                  </a:lnTo>
                  <a:lnTo>
                    <a:pt x="397192" y="13411"/>
                  </a:lnTo>
                  <a:lnTo>
                    <a:pt x="397192" y="1498"/>
                  </a:lnTo>
                  <a:lnTo>
                    <a:pt x="384746" y="1498"/>
                  </a:lnTo>
                  <a:lnTo>
                    <a:pt x="384746" y="13411"/>
                  </a:lnTo>
                  <a:lnTo>
                    <a:pt x="384746" y="100431"/>
                  </a:lnTo>
                  <a:lnTo>
                    <a:pt x="331203" y="100431"/>
                  </a:lnTo>
                  <a:lnTo>
                    <a:pt x="335661" y="91224"/>
                  </a:lnTo>
                  <a:lnTo>
                    <a:pt x="339191" y="79476"/>
                  </a:lnTo>
                  <a:lnTo>
                    <a:pt x="341718" y="65163"/>
                  </a:lnTo>
                  <a:lnTo>
                    <a:pt x="343217" y="48260"/>
                  </a:lnTo>
                  <a:lnTo>
                    <a:pt x="344893" y="13411"/>
                  </a:lnTo>
                  <a:lnTo>
                    <a:pt x="384746" y="13411"/>
                  </a:lnTo>
                  <a:lnTo>
                    <a:pt x="384746" y="1498"/>
                  </a:lnTo>
                  <a:lnTo>
                    <a:pt x="333095" y="1498"/>
                  </a:lnTo>
                  <a:lnTo>
                    <a:pt x="330771" y="48260"/>
                  </a:lnTo>
                  <a:lnTo>
                    <a:pt x="328790" y="68897"/>
                  </a:lnTo>
                  <a:lnTo>
                    <a:pt x="325323" y="83769"/>
                  </a:lnTo>
                  <a:lnTo>
                    <a:pt x="320789" y="93929"/>
                  </a:lnTo>
                  <a:lnTo>
                    <a:pt x="315607" y="100431"/>
                  </a:lnTo>
                  <a:lnTo>
                    <a:pt x="308635" y="100431"/>
                  </a:lnTo>
                  <a:lnTo>
                    <a:pt x="308635" y="139192"/>
                  </a:lnTo>
                  <a:lnTo>
                    <a:pt x="321081" y="139192"/>
                  </a:lnTo>
                  <a:lnTo>
                    <a:pt x="321081" y="112344"/>
                  </a:lnTo>
                  <a:lnTo>
                    <a:pt x="397192" y="112344"/>
                  </a:lnTo>
                  <a:lnTo>
                    <a:pt x="397192" y="138963"/>
                  </a:lnTo>
                  <a:lnTo>
                    <a:pt x="409625" y="138963"/>
                  </a:lnTo>
                  <a:lnTo>
                    <a:pt x="409625" y="112344"/>
                  </a:lnTo>
                  <a:lnTo>
                    <a:pt x="409625" y="1004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43352" y="2854071"/>
              <a:ext cx="99936" cy="1108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06979" y="2852572"/>
            <a:ext cx="492759" cy="114300"/>
            <a:chOff x="2206979" y="2852572"/>
            <a:chExt cx="492759" cy="114300"/>
          </a:xfrm>
        </p:grpSpPr>
        <p:sp>
          <p:nvSpPr>
            <p:cNvPr id="13" name="object 13"/>
            <p:cNvSpPr/>
            <p:nvPr/>
          </p:nvSpPr>
          <p:spPr>
            <a:xfrm>
              <a:off x="2206979" y="2852572"/>
              <a:ext cx="91071" cy="1138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19120" y="2854071"/>
              <a:ext cx="65989" cy="1108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07867" y="2854071"/>
              <a:ext cx="73164" cy="110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02101" y="2854071"/>
              <a:ext cx="85610" cy="110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13836" y="2854071"/>
              <a:ext cx="85610" cy="11084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127917" y="2854071"/>
            <a:ext cx="236220" cy="111125"/>
            <a:chOff x="4127917" y="2854071"/>
            <a:chExt cx="236220" cy="111125"/>
          </a:xfrm>
        </p:grpSpPr>
        <p:sp>
          <p:nvSpPr>
            <p:cNvPr id="19" name="object 19"/>
            <p:cNvSpPr/>
            <p:nvPr/>
          </p:nvSpPr>
          <p:spPr>
            <a:xfrm>
              <a:off x="4127917" y="2854071"/>
              <a:ext cx="75069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24450" y="2854071"/>
              <a:ext cx="99936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50751" y="2866136"/>
              <a:ext cx="13335" cy="99060"/>
            </a:xfrm>
            <a:custGeom>
              <a:avLst/>
              <a:gdLst/>
              <a:ahLst/>
              <a:cxnLst/>
              <a:rect l="l" t="t" r="r" b="b"/>
              <a:pathLst>
                <a:path w="13335" h="99060">
                  <a:moveTo>
                    <a:pt x="0" y="99060"/>
                  </a:moveTo>
                  <a:lnTo>
                    <a:pt x="13055" y="99060"/>
                  </a:lnTo>
                  <a:lnTo>
                    <a:pt x="13055" y="0"/>
                  </a:lnTo>
                  <a:lnTo>
                    <a:pt x="0" y="0"/>
                  </a:lnTo>
                  <a:lnTo>
                    <a:pt x="0" y="990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350751" y="2852572"/>
            <a:ext cx="952500" cy="114300"/>
            <a:chOff x="4350751" y="2852572"/>
            <a:chExt cx="952500" cy="114300"/>
          </a:xfrm>
        </p:grpSpPr>
        <p:sp>
          <p:nvSpPr>
            <p:cNvPr id="23" name="object 23"/>
            <p:cNvSpPr/>
            <p:nvPr/>
          </p:nvSpPr>
          <p:spPr>
            <a:xfrm>
              <a:off x="4350752" y="285470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89">
                  <a:moveTo>
                    <a:pt x="80543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67449" y="11430"/>
                  </a:lnTo>
                  <a:lnTo>
                    <a:pt x="67449" y="110490"/>
                  </a:lnTo>
                  <a:lnTo>
                    <a:pt x="80543" y="110490"/>
                  </a:lnTo>
                  <a:lnTo>
                    <a:pt x="80543" y="11430"/>
                  </a:lnTo>
                  <a:lnTo>
                    <a:pt x="8054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53431" y="2852572"/>
              <a:ext cx="196888" cy="11385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76430" y="2854071"/>
              <a:ext cx="178562" cy="110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881116" y="2852572"/>
              <a:ext cx="422046" cy="1138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3187063" y="2852572"/>
            <a:ext cx="91440" cy="114300"/>
          </a:xfrm>
          <a:custGeom>
            <a:avLst/>
            <a:gdLst/>
            <a:ahLst/>
            <a:cxnLst/>
            <a:rect l="l" t="t" r="r" b="b"/>
            <a:pathLst>
              <a:path w="91439" h="114300">
                <a:moveTo>
                  <a:pt x="47637" y="0"/>
                </a:moveTo>
                <a:lnTo>
                  <a:pt x="28551" y="3961"/>
                </a:lnTo>
                <a:lnTo>
                  <a:pt x="13469" y="15306"/>
                </a:lnTo>
                <a:lnTo>
                  <a:pt x="3562" y="33229"/>
                </a:lnTo>
                <a:lnTo>
                  <a:pt x="0" y="56921"/>
                </a:lnTo>
                <a:lnTo>
                  <a:pt x="3562" y="80615"/>
                </a:lnTo>
                <a:lnTo>
                  <a:pt x="13469" y="98542"/>
                </a:lnTo>
                <a:lnTo>
                  <a:pt x="28551" y="109892"/>
                </a:lnTo>
                <a:lnTo>
                  <a:pt x="47637" y="113855"/>
                </a:lnTo>
                <a:lnTo>
                  <a:pt x="63021" y="111402"/>
                </a:lnTo>
                <a:lnTo>
                  <a:pt x="75993" y="104301"/>
                </a:lnTo>
                <a:lnTo>
                  <a:pt x="85646" y="92938"/>
                </a:lnTo>
                <a:lnTo>
                  <a:pt x="91071" y="77698"/>
                </a:lnTo>
                <a:lnTo>
                  <a:pt x="77990" y="77698"/>
                </a:lnTo>
                <a:lnTo>
                  <a:pt x="73942" y="87868"/>
                </a:lnTo>
                <a:lnTo>
                  <a:pt x="67019" y="95259"/>
                </a:lnTo>
                <a:lnTo>
                  <a:pt x="57993" y="99769"/>
                </a:lnTo>
                <a:lnTo>
                  <a:pt x="47637" y="101295"/>
                </a:lnTo>
                <a:lnTo>
                  <a:pt x="33896" y="98412"/>
                </a:lnTo>
                <a:lnTo>
                  <a:pt x="22783" y="89909"/>
                </a:lnTo>
                <a:lnTo>
                  <a:pt x="15347" y="76006"/>
                </a:lnTo>
                <a:lnTo>
                  <a:pt x="12636" y="56921"/>
                </a:lnTo>
                <a:lnTo>
                  <a:pt x="15347" y="37847"/>
                </a:lnTo>
                <a:lnTo>
                  <a:pt x="22783" y="23942"/>
                </a:lnTo>
                <a:lnTo>
                  <a:pt x="33896" y="15434"/>
                </a:lnTo>
                <a:lnTo>
                  <a:pt x="47637" y="12547"/>
                </a:lnTo>
                <a:lnTo>
                  <a:pt x="57993" y="14073"/>
                </a:lnTo>
                <a:lnTo>
                  <a:pt x="67019" y="18581"/>
                </a:lnTo>
                <a:lnTo>
                  <a:pt x="73942" y="25968"/>
                </a:lnTo>
                <a:lnTo>
                  <a:pt x="77990" y="36131"/>
                </a:lnTo>
                <a:lnTo>
                  <a:pt x="91071" y="36131"/>
                </a:lnTo>
                <a:lnTo>
                  <a:pt x="85646" y="20900"/>
                </a:lnTo>
                <a:lnTo>
                  <a:pt x="75993" y="9545"/>
                </a:lnTo>
                <a:lnTo>
                  <a:pt x="63021" y="2450"/>
                </a:lnTo>
                <a:lnTo>
                  <a:pt x="476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93324" y="2854071"/>
            <a:ext cx="596900" cy="137795"/>
          </a:xfrm>
          <a:custGeom>
            <a:avLst/>
            <a:gdLst/>
            <a:ahLst/>
            <a:cxnLst/>
            <a:rect l="l" t="t" r="r" b="b"/>
            <a:pathLst>
              <a:path w="596900" h="137794">
                <a:moveTo>
                  <a:pt x="80949" y="635"/>
                </a:moveTo>
                <a:lnTo>
                  <a:pt x="0" y="635"/>
                </a:lnTo>
                <a:lnTo>
                  <a:pt x="0" y="12065"/>
                </a:lnTo>
                <a:lnTo>
                  <a:pt x="33934" y="12065"/>
                </a:lnTo>
                <a:lnTo>
                  <a:pt x="33934" y="111125"/>
                </a:lnTo>
                <a:lnTo>
                  <a:pt x="47002" y="111125"/>
                </a:lnTo>
                <a:lnTo>
                  <a:pt x="47002" y="12065"/>
                </a:lnTo>
                <a:lnTo>
                  <a:pt x="80949" y="12065"/>
                </a:lnTo>
                <a:lnTo>
                  <a:pt x="80949" y="635"/>
                </a:lnTo>
                <a:close/>
              </a:path>
              <a:path w="596900" h="137794">
                <a:moveTo>
                  <a:pt x="184645" y="110845"/>
                </a:moveTo>
                <a:lnTo>
                  <a:pt x="173405" y="79438"/>
                </a:lnTo>
                <a:lnTo>
                  <a:pt x="169164" y="67538"/>
                </a:lnTo>
                <a:lnTo>
                  <a:pt x="155981" y="30670"/>
                </a:lnTo>
                <a:lnTo>
                  <a:pt x="155981" y="67538"/>
                </a:lnTo>
                <a:lnTo>
                  <a:pt x="120586" y="67538"/>
                </a:lnTo>
                <a:lnTo>
                  <a:pt x="137833" y="17551"/>
                </a:lnTo>
                <a:lnTo>
                  <a:pt x="138684" y="17551"/>
                </a:lnTo>
                <a:lnTo>
                  <a:pt x="155981" y="67538"/>
                </a:lnTo>
                <a:lnTo>
                  <a:pt x="155981" y="30670"/>
                </a:lnTo>
                <a:lnTo>
                  <a:pt x="151295" y="17551"/>
                </a:lnTo>
                <a:lnTo>
                  <a:pt x="145021" y="0"/>
                </a:lnTo>
                <a:lnTo>
                  <a:pt x="131533" y="0"/>
                </a:lnTo>
                <a:lnTo>
                  <a:pt x="91884" y="110845"/>
                </a:lnTo>
                <a:lnTo>
                  <a:pt x="105587" y="110845"/>
                </a:lnTo>
                <a:lnTo>
                  <a:pt x="116446" y="79438"/>
                </a:lnTo>
                <a:lnTo>
                  <a:pt x="160108" y="79438"/>
                </a:lnTo>
                <a:lnTo>
                  <a:pt x="170942" y="110845"/>
                </a:lnTo>
                <a:lnTo>
                  <a:pt x="184645" y="110845"/>
                </a:lnTo>
                <a:close/>
              </a:path>
              <a:path w="596900" h="137794">
                <a:moveTo>
                  <a:pt x="285216" y="0"/>
                </a:moveTo>
                <a:lnTo>
                  <a:pt x="272161" y="0"/>
                </a:lnTo>
                <a:lnTo>
                  <a:pt x="272161" y="49377"/>
                </a:lnTo>
                <a:lnTo>
                  <a:pt x="214604" y="49377"/>
                </a:lnTo>
                <a:lnTo>
                  <a:pt x="214604" y="0"/>
                </a:lnTo>
                <a:lnTo>
                  <a:pt x="201510" y="0"/>
                </a:lnTo>
                <a:lnTo>
                  <a:pt x="201510" y="110845"/>
                </a:lnTo>
                <a:lnTo>
                  <a:pt x="214604" y="110845"/>
                </a:lnTo>
                <a:lnTo>
                  <a:pt x="214604" y="61264"/>
                </a:lnTo>
                <a:lnTo>
                  <a:pt x="272161" y="61264"/>
                </a:lnTo>
                <a:lnTo>
                  <a:pt x="272161" y="110845"/>
                </a:lnTo>
                <a:lnTo>
                  <a:pt x="285216" y="110845"/>
                </a:lnTo>
                <a:lnTo>
                  <a:pt x="285216" y="0"/>
                </a:lnTo>
                <a:close/>
              </a:path>
              <a:path w="596900" h="137794">
                <a:moveTo>
                  <a:pt x="403047" y="98933"/>
                </a:moveTo>
                <a:lnTo>
                  <a:pt x="390601" y="98933"/>
                </a:lnTo>
                <a:lnTo>
                  <a:pt x="390601" y="11912"/>
                </a:lnTo>
                <a:lnTo>
                  <a:pt x="390601" y="0"/>
                </a:lnTo>
                <a:lnTo>
                  <a:pt x="378167" y="0"/>
                </a:lnTo>
                <a:lnTo>
                  <a:pt x="378167" y="11912"/>
                </a:lnTo>
                <a:lnTo>
                  <a:pt x="378167" y="98933"/>
                </a:lnTo>
                <a:lnTo>
                  <a:pt x="324612" y="98933"/>
                </a:lnTo>
                <a:lnTo>
                  <a:pt x="329069" y="89725"/>
                </a:lnTo>
                <a:lnTo>
                  <a:pt x="332600" y="77978"/>
                </a:lnTo>
                <a:lnTo>
                  <a:pt x="335140" y="63665"/>
                </a:lnTo>
                <a:lnTo>
                  <a:pt x="336638" y="46761"/>
                </a:lnTo>
                <a:lnTo>
                  <a:pt x="338315" y="11912"/>
                </a:lnTo>
                <a:lnTo>
                  <a:pt x="378167" y="11912"/>
                </a:lnTo>
                <a:lnTo>
                  <a:pt x="378167" y="0"/>
                </a:lnTo>
                <a:lnTo>
                  <a:pt x="326517" y="0"/>
                </a:lnTo>
                <a:lnTo>
                  <a:pt x="324192" y="46761"/>
                </a:lnTo>
                <a:lnTo>
                  <a:pt x="322211" y="67398"/>
                </a:lnTo>
                <a:lnTo>
                  <a:pt x="318744" y="82270"/>
                </a:lnTo>
                <a:lnTo>
                  <a:pt x="314198" y="92430"/>
                </a:lnTo>
                <a:lnTo>
                  <a:pt x="309029" y="98933"/>
                </a:lnTo>
                <a:lnTo>
                  <a:pt x="302056" y="98933"/>
                </a:lnTo>
                <a:lnTo>
                  <a:pt x="302056" y="137693"/>
                </a:lnTo>
                <a:lnTo>
                  <a:pt x="314502" y="137693"/>
                </a:lnTo>
                <a:lnTo>
                  <a:pt x="314502" y="110845"/>
                </a:lnTo>
                <a:lnTo>
                  <a:pt x="390601" y="110845"/>
                </a:lnTo>
                <a:lnTo>
                  <a:pt x="390601" y="137464"/>
                </a:lnTo>
                <a:lnTo>
                  <a:pt x="403047" y="137464"/>
                </a:lnTo>
                <a:lnTo>
                  <a:pt x="403047" y="110845"/>
                </a:lnTo>
                <a:lnTo>
                  <a:pt x="403047" y="98933"/>
                </a:lnTo>
                <a:close/>
              </a:path>
              <a:path w="596900" h="137794">
                <a:moveTo>
                  <a:pt x="506336" y="110845"/>
                </a:moveTo>
                <a:lnTo>
                  <a:pt x="495096" y="79438"/>
                </a:lnTo>
                <a:lnTo>
                  <a:pt x="490855" y="67538"/>
                </a:lnTo>
                <a:lnTo>
                  <a:pt x="477672" y="30670"/>
                </a:lnTo>
                <a:lnTo>
                  <a:pt x="477672" y="67538"/>
                </a:lnTo>
                <a:lnTo>
                  <a:pt x="442277" y="67538"/>
                </a:lnTo>
                <a:lnTo>
                  <a:pt x="459536" y="17551"/>
                </a:lnTo>
                <a:lnTo>
                  <a:pt x="460375" y="17551"/>
                </a:lnTo>
                <a:lnTo>
                  <a:pt x="477672" y="67538"/>
                </a:lnTo>
                <a:lnTo>
                  <a:pt x="477672" y="30670"/>
                </a:lnTo>
                <a:lnTo>
                  <a:pt x="472986" y="17551"/>
                </a:lnTo>
                <a:lnTo>
                  <a:pt x="466712" y="0"/>
                </a:lnTo>
                <a:lnTo>
                  <a:pt x="453237" y="0"/>
                </a:lnTo>
                <a:lnTo>
                  <a:pt x="413575" y="110845"/>
                </a:lnTo>
                <a:lnTo>
                  <a:pt x="427291" y="110845"/>
                </a:lnTo>
                <a:lnTo>
                  <a:pt x="438150" y="79438"/>
                </a:lnTo>
                <a:lnTo>
                  <a:pt x="481799" y="79438"/>
                </a:lnTo>
                <a:lnTo>
                  <a:pt x="492633" y="110845"/>
                </a:lnTo>
                <a:lnTo>
                  <a:pt x="506336" y="110845"/>
                </a:lnTo>
                <a:close/>
              </a:path>
              <a:path w="596900" h="137794">
                <a:moveTo>
                  <a:pt x="596366" y="35077"/>
                </a:moveTo>
                <a:lnTo>
                  <a:pt x="594194" y="21336"/>
                </a:lnTo>
                <a:lnTo>
                  <a:pt x="588556" y="11912"/>
                </a:lnTo>
                <a:lnTo>
                  <a:pt x="587527" y="10198"/>
                </a:lnTo>
                <a:lnTo>
                  <a:pt x="583514" y="7581"/>
                </a:lnTo>
                <a:lnTo>
                  <a:pt x="583514" y="35077"/>
                </a:lnTo>
                <a:lnTo>
                  <a:pt x="582193" y="44348"/>
                </a:lnTo>
                <a:lnTo>
                  <a:pt x="577989" y="51752"/>
                </a:lnTo>
                <a:lnTo>
                  <a:pt x="570534" y="56667"/>
                </a:lnTo>
                <a:lnTo>
                  <a:pt x="559473" y="58445"/>
                </a:lnTo>
                <a:lnTo>
                  <a:pt x="536295" y="58445"/>
                </a:lnTo>
                <a:lnTo>
                  <a:pt x="536295" y="11912"/>
                </a:lnTo>
                <a:lnTo>
                  <a:pt x="559269" y="11912"/>
                </a:lnTo>
                <a:lnTo>
                  <a:pt x="570445" y="13665"/>
                </a:lnTo>
                <a:lnTo>
                  <a:pt x="577964" y="18503"/>
                </a:lnTo>
                <a:lnTo>
                  <a:pt x="582180" y="25844"/>
                </a:lnTo>
                <a:lnTo>
                  <a:pt x="583514" y="35077"/>
                </a:lnTo>
                <a:lnTo>
                  <a:pt x="583514" y="7581"/>
                </a:lnTo>
                <a:lnTo>
                  <a:pt x="576110" y="2730"/>
                </a:lnTo>
                <a:lnTo>
                  <a:pt x="559689" y="0"/>
                </a:lnTo>
                <a:lnTo>
                  <a:pt x="523214" y="0"/>
                </a:lnTo>
                <a:lnTo>
                  <a:pt x="523214" y="110845"/>
                </a:lnTo>
                <a:lnTo>
                  <a:pt x="536295" y="110845"/>
                </a:lnTo>
                <a:lnTo>
                  <a:pt x="536295" y="70358"/>
                </a:lnTo>
                <a:lnTo>
                  <a:pt x="559892" y="70358"/>
                </a:lnTo>
                <a:lnTo>
                  <a:pt x="576199" y="67602"/>
                </a:lnTo>
                <a:lnTo>
                  <a:pt x="587552" y="60071"/>
                </a:lnTo>
                <a:lnTo>
                  <a:pt x="588518" y="58445"/>
                </a:lnTo>
                <a:lnTo>
                  <a:pt x="594194" y="48856"/>
                </a:lnTo>
                <a:lnTo>
                  <a:pt x="596366" y="350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04880" y="2854706"/>
            <a:ext cx="81280" cy="110489"/>
          </a:xfrm>
          <a:custGeom>
            <a:avLst/>
            <a:gdLst/>
            <a:ahLst/>
            <a:cxnLst/>
            <a:rect l="l" t="t" r="r" b="b"/>
            <a:pathLst>
              <a:path w="81279" h="110489">
                <a:moveTo>
                  <a:pt x="80962" y="0"/>
                </a:moveTo>
                <a:lnTo>
                  <a:pt x="0" y="0"/>
                </a:lnTo>
                <a:lnTo>
                  <a:pt x="0" y="11430"/>
                </a:lnTo>
                <a:lnTo>
                  <a:pt x="33934" y="11430"/>
                </a:lnTo>
                <a:lnTo>
                  <a:pt x="33934" y="110490"/>
                </a:lnTo>
                <a:lnTo>
                  <a:pt x="47002" y="110490"/>
                </a:lnTo>
                <a:lnTo>
                  <a:pt x="47002" y="11430"/>
                </a:lnTo>
                <a:lnTo>
                  <a:pt x="80962" y="11430"/>
                </a:lnTo>
                <a:lnTo>
                  <a:pt x="809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32291" y="3084601"/>
            <a:ext cx="102235" cy="111125"/>
          </a:xfrm>
          <a:custGeom>
            <a:avLst/>
            <a:gdLst/>
            <a:ahLst/>
            <a:cxnLst/>
            <a:rect l="l" t="t" r="r" b="b"/>
            <a:pathLst>
              <a:path w="102235" h="111125">
                <a:moveTo>
                  <a:pt x="102031" y="0"/>
                </a:moveTo>
                <a:lnTo>
                  <a:pt x="90627" y="0"/>
                </a:lnTo>
                <a:lnTo>
                  <a:pt x="51473" y="96545"/>
                </a:lnTo>
                <a:lnTo>
                  <a:pt x="50533" y="96545"/>
                </a:lnTo>
                <a:lnTo>
                  <a:pt x="11379" y="0"/>
                </a:lnTo>
                <a:lnTo>
                  <a:pt x="0" y="0"/>
                </a:lnTo>
                <a:lnTo>
                  <a:pt x="0" y="110845"/>
                </a:lnTo>
                <a:lnTo>
                  <a:pt x="9283" y="110845"/>
                </a:lnTo>
                <a:lnTo>
                  <a:pt x="9283" y="21386"/>
                </a:lnTo>
                <a:lnTo>
                  <a:pt x="10121" y="21386"/>
                </a:lnTo>
                <a:lnTo>
                  <a:pt x="46532" y="110845"/>
                </a:lnTo>
                <a:lnTo>
                  <a:pt x="55486" y="110845"/>
                </a:lnTo>
                <a:lnTo>
                  <a:pt x="91922" y="21386"/>
                </a:lnTo>
                <a:lnTo>
                  <a:pt x="92760" y="21386"/>
                </a:lnTo>
                <a:lnTo>
                  <a:pt x="92760" y="110845"/>
                </a:lnTo>
                <a:lnTo>
                  <a:pt x="102031" y="110845"/>
                </a:lnTo>
                <a:lnTo>
                  <a:pt x="1020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3628452" y="3083103"/>
            <a:ext cx="496570" cy="114300"/>
            <a:chOff x="3628452" y="3083103"/>
            <a:chExt cx="496570" cy="114300"/>
          </a:xfrm>
        </p:grpSpPr>
        <p:sp>
          <p:nvSpPr>
            <p:cNvPr id="32" name="object 32"/>
            <p:cNvSpPr/>
            <p:nvPr/>
          </p:nvSpPr>
          <p:spPr>
            <a:xfrm>
              <a:off x="3628452" y="3083103"/>
              <a:ext cx="67081" cy="1123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719003" y="3083103"/>
              <a:ext cx="70103" cy="11386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809858" y="3083103"/>
              <a:ext cx="163144" cy="11386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998060" y="3118485"/>
              <a:ext cx="65595" cy="673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88763" y="3084601"/>
              <a:ext cx="36195" cy="111125"/>
            </a:xfrm>
            <a:custGeom>
              <a:avLst/>
              <a:gdLst/>
              <a:ahLst/>
              <a:cxnLst/>
              <a:rect l="l" t="t" r="r" b="b"/>
              <a:pathLst>
                <a:path w="36195" h="111125">
                  <a:moveTo>
                    <a:pt x="35763" y="0"/>
                  </a:moveTo>
                  <a:lnTo>
                    <a:pt x="25501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272" y="10617"/>
                  </a:lnTo>
                  <a:lnTo>
                    <a:pt x="25920" y="10617"/>
                  </a:lnTo>
                  <a:lnTo>
                    <a:pt x="25920" y="110845"/>
                  </a:lnTo>
                  <a:lnTo>
                    <a:pt x="35763" y="110845"/>
                  </a:lnTo>
                  <a:lnTo>
                    <a:pt x="357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4245456" y="3083103"/>
            <a:ext cx="163144" cy="113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752801" y="3056890"/>
            <a:ext cx="1170940" cy="140335"/>
            <a:chOff x="1752801" y="3056890"/>
            <a:chExt cx="1170940" cy="140335"/>
          </a:xfrm>
        </p:grpSpPr>
        <p:sp>
          <p:nvSpPr>
            <p:cNvPr id="39" name="object 39"/>
            <p:cNvSpPr/>
            <p:nvPr/>
          </p:nvSpPr>
          <p:spPr>
            <a:xfrm>
              <a:off x="1752802" y="3083102"/>
              <a:ext cx="285115" cy="114300"/>
            </a:xfrm>
            <a:custGeom>
              <a:avLst/>
              <a:gdLst/>
              <a:ahLst/>
              <a:cxnLst/>
              <a:rect l="l" t="t" r="r" b="b"/>
              <a:pathLst>
                <a:path w="285114" h="114300">
                  <a:moveTo>
                    <a:pt x="89065" y="112344"/>
                  </a:moveTo>
                  <a:lnTo>
                    <a:pt x="77228" y="78943"/>
                  </a:lnTo>
                  <a:lnTo>
                    <a:pt x="74015" y="69850"/>
                  </a:lnTo>
                  <a:lnTo>
                    <a:pt x="64033" y="41681"/>
                  </a:lnTo>
                  <a:lnTo>
                    <a:pt x="64033" y="69850"/>
                  </a:lnTo>
                  <a:lnTo>
                    <a:pt x="25031" y="69850"/>
                  </a:lnTo>
                  <a:lnTo>
                    <a:pt x="44170" y="14655"/>
                  </a:lnTo>
                  <a:lnTo>
                    <a:pt x="44919" y="14655"/>
                  </a:lnTo>
                  <a:lnTo>
                    <a:pt x="64033" y="69850"/>
                  </a:lnTo>
                  <a:lnTo>
                    <a:pt x="64033" y="41681"/>
                  </a:lnTo>
                  <a:lnTo>
                    <a:pt x="54457" y="14655"/>
                  </a:lnTo>
                  <a:lnTo>
                    <a:pt x="49809" y="1498"/>
                  </a:lnTo>
                  <a:lnTo>
                    <a:pt x="39281" y="1498"/>
                  </a:lnTo>
                  <a:lnTo>
                    <a:pt x="0" y="112344"/>
                  </a:lnTo>
                  <a:lnTo>
                    <a:pt x="10337" y="112344"/>
                  </a:lnTo>
                  <a:lnTo>
                    <a:pt x="21894" y="78943"/>
                  </a:lnTo>
                  <a:lnTo>
                    <a:pt x="67208" y="78943"/>
                  </a:lnTo>
                  <a:lnTo>
                    <a:pt x="78752" y="112344"/>
                  </a:lnTo>
                  <a:lnTo>
                    <a:pt x="89065" y="112344"/>
                  </a:lnTo>
                  <a:close/>
                </a:path>
                <a:path w="285114" h="114300">
                  <a:moveTo>
                    <a:pt x="181952" y="112344"/>
                  </a:moveTo>
                  <a:lnTo>
                    <a:pt x="138684" y="51460"/>
                  </a:lnTo>
                  <a:lnTo>
                    <a:pt x="178689" y="1498"/>
                  </a:lnTo>
                  <a:lnTo>
                    <a:pt x="166979" y="1498"/>
                  </a:lnTo>
                  <a:lnTo>
                    <a:pt x="127190" y="51028"/>
                  </a:lnTo>
                  <a:lnTo>
                    <a:pt x="117436" y="51028"/>
                  </a:lnTo>
                  <a:lnTo>
                    <a:pt x="117436" y="1498"/>
                  </a:lnTo>
                  <a:lnTo>
                    <a:pt x="107594" y="1498"/>
                  </a:lnTo>
                  <a:lnTo>
                    <a:pt x="107594" y="112344"/>
                  </a:lnTo>
                  <a:lnTo>
                    <a:pt x="117436" y="112344"/>
                  </a:lnTo>
                  <a:lnTo>
                    <a:pt x="117436" y="60071"/>
                  </a:lnTo>
                  <a:lnTo>
                    <a:pt x="132994" y="60071"/>
                  </a:lnTo>
                  <a:lnTo>
                    <a:pt x="170154" y="112344"/>
                  </a:lnTo>
                  <a:lnTo>
                    <a:pt x="181952" y="112344"/>
                  </a:lnTo>
                  <a:close/>
                </a:path>
                <a:path w="285114" h="114300">
                  <a:moveTo>
                    <a:pt x="285013" y="36144"/>
                  </a:moveTo>
                  <a:lnTo>
                    <a:pt x="280073" y="21894"/>
                  </a:lnTo>
                  <a:lnTo>
                    <a:pt x="270929" y="10426"/>
                  </a:lnTo>
                  <a:lnTo>
                    <a:pt x="258140" y="2781"/>
                  </a:lnTo>
                  <a:lnTo>
                    <a:pt x="242277" y="0"/>
                  </a:lnTo>
                  <a:lnTo>
                    <a:pt x="223494" y="4025"/>
                  </a:lnTo>
                  <a:lnTo>
                    <a:pt x="208749" y="15455"/>
                  </a:lnTo>
                  <a:lnTo>
                    <a:pt x="199110" y="33401"/>
                  </a:lnTo>
                  <a:lnTo>
                    <a:pt x="195656" y="56921"/>
                  </a:lnTo>
                  <a:lnTo>
                    <a:pt x="199110" y="80467"/>
                  </a:lnTo>
                  <a:lnTo>
                    <a:pt x="208749" y="98412"/>
                  </a:lnTo>
                  <a:lnTo>
                    <a:pt x="223494" y="109855"/>
                  </a:lnTo>
                  <a:lnTo>
                    <a:pt x="242277" y="113868"/>
                  </a:lnTo>
                  <a:lnTo>
                    <a:pt x="258140" y="111086"/>
                  </a:lnTo>
                  <a:lnTo>
                    <a:pt x="270929" y="103416"/>
                  </a:lnTo>
                  <a:lnTo>
                    <a:pt x="280073" y="91935"/>
                  </a:lnTo>
                  <a:lnTo>
                    <a:pt x="285013" y="77698"/>
                  </a:lnTo>
                  <a:lnTo>
                    <a:pt x="275120" y="77698"/>
                  </a:lnTo>
                  <a:lnTo>
                    <a:pt x="271094" y="88290"/>
                  </a:lnTo>
                  <a:lnTo>
                    <a:pt x="263906" y="96735"/>
                  </a:lnTo>
                  <a:lnTo>
                    <a:pt x="254114" y="102323"/>
                  </a:lnTo>
                  <a:lnTo>
                    <a:pt x="242277" y="104343"/>
                  </a:lnTo>
                  <a:lnTo>
                    <a:pt x="227838" y="101269"/>
                  </a:lnTo>
                  <a:lnTo>
                    <a:pt x="216052" y="92189"/>
                  </a:lnTo>
                  <a:lnTo>
                    <a:pt x="208089" y="77330"/>
                  </a:lnTo>
                  <a:lnTo>
                    <a:pt x="205181" y="56921"/>
                  </a:lnTo>
                  <a:lnTo>
                    <a:pt x="208089" y="36576"/>
                  </a:lnTo>
                  <a:lnTo>
                    <a:pt x="216052" y="21717"/>
                  </a:lnTo>
                  <a:lnTo>
                    <a:pt x="227838" y="12623"/>
                  </a:lnTo>
                  <a:lnTo>
                    <a:pt x="242277" y="9525"/>
                  </a:lnTo>
                  <a:lnTo>
                    <a:pt x="254114" y="11557"/>
                  </a:lnTo>
                  <a:lnTo>
                    <a:pt x="263906" y="17157"/>
                  </a:lnTo>
                  <a:lnTo>
                    <a:pt x="271094" y="25590"/>
                  </a:lnTo>
                  <a:lnTo>
                    <a:pt x="275120" y="36144"/>
                  </a:lnTo>
                  <a:lnTo>
                    <a:pt x="285013" y="3614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061018" y="3084601"/>
              <a:ext cx="84048" cy="1108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73768" y="3084601"/>
              <a:ext cx="304774" cy="1108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507207" y="3084601"/>
              <a:ext cx="74409" cy="11084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604171" y="3084601"/>
              <a:ext cx="80937" cy="1108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713785" y="3084601"/>
              <a:ext cx="96964" cy="11084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839452" y="3056890"/>
              <a:ext cx="84048" cy="13855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2993934" y="3083103"/>
            <a:ext cx="572135" cy="114300"/>
            <a:chOff x="2993934" y="3083103"/>
            <a:chExt cx="572135" cy="114300"/>
          </a:xfrm>
        </p:grpSpPr>
        <p:sp>
          <p:nvSpPr>
            <p:cNvPr id="47" name="object 47"/>
            <p:cNvSpPr/>
            <p:nvPr/>
          </p:nvSpPr>
          <p:spPr>
            <a:xfrm>
              <a:off x="2993934" y="3083103"/>
              <a:ext cx="257937" cy="11386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277475" y="3084601"/>
              <a:ext cx="102019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408170" y="3084601"/>
              <a:ext cx="63639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496219" y="3084601"/>
              <a:ext cx="69608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/>
          <p:nvPr/>
        </p:nvSpPr>
        <p:spPr>
          <a:xfrm>
            <a:off x="4157369" y="3083103"/>
            <a:ext cx="67081" cy="1123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2"/>
          <p:cNvGrpSpPr/>
          <p:nvPr/>
        </p:nvGrpSpPr>
        <p:grpSpPr>
          <a:xfrm>
            <a:off x="4472240" y="3112313"/>
            <a:ext cx="194310" cy="83185"/>
            <a:chOff x="4472240" y="3112313"/>
            <a:chExt cx="194310" cy="83185"/>
          </a:xfrm>
        </p:grpSpPr>
        <p:sp>
          <p:nvSpPr>
            <p:cNvPr id="53" name="object 53"/>
            <p:cNvSpPr/>
            <p:nvPr/>
          </p:nvSpPr>
          <p:spPr>
            <a:xfrm>
              <a:off x="4472240" y="3112313"/>
              <a:ext cx="84645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581815" y="3112313"/>
              <a:ext cx="84645" cy="8313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1514486" y="3130779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10"/>
                </a:lnTo>
                <a:lnTo>
                  <a:pt x="1571" y="12526"/>
                </a:lnTo>
                <a:lnTo>
                  <a:pt x="0" y="20497"/>
                </a:lnTo>
                <a:lnTo>
                  <a:pt x="1592" y="28483"/>
                </a:lnTo>
                <a:lnTo>
                  <a:pt x="5875" y="35007"/>
                </a:lnTo>
                <a:lnTo>
                  <a:pt x="12217" y="39407"/>
                </a:lnTo>
                <a:lnTo>
                  <a:pt x="19989" y="41021"/>
                </a:lnTo>
                <a:lnTo>
                  <a:pt x="27739" y="39407"/>
                </a:lnTo>
                <a:lnTo>
                  <a:pt x="34070" y="35007"/>
                </a:lnTo>
                <a:lnTo>
                  <a:pt x="38349" y="28483"/>
                </a:lnTo>
                <a:lnTo>
                  <a:pt x="39941" y="20497"/>
                </a:lnTo>
                <a:lnTo>
                  <a:pt x="38370" y="12526"/>
                </a:lnTo>
                <a:lnTo>
                  <a:pt x="34089" y="6010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32291" y="3313214"/>
            <a:ext cx="330479" cy="13967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2023540" y="3313468"/>
            <a:ext cx="137160" cy="114300"/>
            <a:chOff x="2023540" y="3313468"/>
            <a:chExt cx="137160" cy="114300"/>
          </a:xfrm>
        </p:grpSpPr>
        <p:sp>
          <p:nvSpPr>
            <p:cNvPr id="58" name="object 58"/>
            <p:cNvSpPr/>
            <p:nvPr/>
          </p:nvSpPr>
          <p:spPr>
            <a:xfrm>
              <a:off x="2023540" y="3315144"/>
              <a:ext cx="36195" cy="111125"/>
            </a:xfrm>
            <a:custGeom>
              <a:avLst/>
              <a:gdLst/>
              <a:ahLst/>
              <a:cxnLst/>
              <a:rect l="l" t="t" r="r" b="b"/>
              <a:pathLst>
                <a:path w="36194" h="111125">
                  <a:moveTo>
                    <a:pt x="35775" y="0"/>
                  </a:moveTo>
                  <a:lnTo>
                    <a:pt x="25501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285" y="10617"/>
                  </a:lnTo>
                  <a:lnTo>
                    <a:pt x="25933" y="10617"/>
                  </a:lnTo>
                  <a:lnTo>
                    <a:pt x="25933" y="110845"/>
                  </a:lnTo>
                  <a:lnTo>
                    <a:pt x="35775" y="110845"/>
                  </a:lnTo>
                  <a:lnTo>
                    <a:pt x="3577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090482" y="3313468"/>
              <a:ext cx="69824" cy="114046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2376409" y="3313417"/>
            <a:ext cx="137160" cy="114300"/>
            <a:chOff x="2376409" y="3313417"/>
            <a:chExt cx="137160" cy="114300"/>
          </a:xfrm>
        </p:grpSpPr>
        <p:sp>
          <p:nvSpPr>
            <p:cNvPr id="61" name="object 61"/>
            <p:cNvSpPr/>
            <p:nvPr/>
          </p:nvSpPr>
          <p:spPr>
            <a:xfrm>
              <a:off x="2376409" y="3315144"/>
              <a:ext cx="36195" cy="111125"/>
            </a:xfrm>
            <a:custGeom>
              <a:avLst/>
              <a:gdLst/>
              <a:ahLst/>
              <a:cxnLst/>
              <a:rect l="l" t="t" r="r" b="b"/>
              <a:pathLst>
                <a:path w="36194" h="111125">
                  <a:moveTo>
                    <a:pt x="35763" y="0"/>
                  </a:moveTo>
                  <a:lnTo>
                    <a:pt x="25501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285" y="10617"/>
                  </a:lnTo>
                  <a:lnTo>
                    <a:pt x="25920" y="10617"/>
                  </a:lnTo>
                  <a:lnTo>
                    <a:pt x="25920" y="110845"/>
                  </a:lnTo>
                  <a:lnTo>
                    <a:pt x="35763" y="110845"/>
                  </a:lnTo>
                  <a:lnTo>
                    <a:pt x="357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443338" y="3313417"/>
              <a:ext cx="69824" cy="114096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2226715" y="3315144"/>
            <a:ext cx="84048" cy="1108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2830295" y="3313646"/>
            <a:ext cx="1485900" cy="114300"/>
            <a:chOff x="2830295" y="3313646"/>
            <a:chExt cx="1485900" cy="114300"/>
          </a:xfrm>
        </p:grpSpPr>
        <p:sp>
          <p:nvSpPr>
            <p:cNvPr id="65" name="object 65"/>
            <p:cNvSpPr/>
            <p:nvPr/>
          </p:nvSpPr>
          <p:spPr>
            <a:xfrm>
              <a:off x="2830295" y="3315144"/>
              <a:ext cx="314972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3931" y="3315144"/>
              <a:ext cx="84048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286669" y="3315144"/>
              <a:ext cx="80937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396296" y="3315144"/>
              <a:ext cx="84048" cy="11084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509034" y="3313646"/>
              <a:ext cx="181279" cy="11386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714151" y="3315144"/>
              <a:ext cx="27440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017262" y="3315144"/>
              <a:ext cx="80924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126876" y="3315144"/>
              <a:ext cx="9696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252530" y="3315144"/>
              <a:ext cx="63652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4377498" y="3313646"/>
            <a:ext cx="89369" cy="11386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object 75"/>
          <p:cNvGrpSpPr/>
          <p:nvPr/>
        </p:nvGrpSpPr>
        <p:grpSpPr>
          <a:xfrm>
            <a:off x="4526964" y="3287433"/>
            <a:ext cx="805815" cy="140335"/>
            <a:chOff x="4526964" y="3287433"/>
            <a:chExt cx="805815" cy="140335"/>
          </a:xfrm>
        </p:grpSpPr>
        <p:sp>
          <p:nvSpPr>
            <p:cNvPr id="76" name="object 76"/>
            <p:cNvSpPr/>
            <p:nvPr/>
          </p:nvSpPr>
          <p:spPr>
            <a:xfrm>
              <a:off x="4526964" y="3313646"/>
              <a:ext cx="93332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644134" y="3315144"/>
              <a:ext cx="74409" cy="11084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742305" y="3315144"/>
              <a:ext cx="261912" cy="111061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026391" y="3315144"/>
              <a:ext cx="80924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131166" y="3313646"/>
              <a:ext cx="93319" cy="11386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248337" y="3287433"/>
              <a:ext cx="84048" cy="138557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5397981" y="3313646"/>
            <a:ext cx="730885" cy="114300"/>
            <a:chOff x="5397981" y="3313646"/>
            <a:chExt cx="730885" cy="114300"/>
          </a:xfrm>
        </p:grpSpPr>
        <p:sp>
          <p:nvSpPr>
            <p:cNvPr id="83" name="object 83"/>
            <p:cNvSpPr/>
            <p:nvPr/>
          </p:nvSpPr>
          <p:spPr>
            <a:xfrm>
              <a:off x="5397981" y="3313646"/>
              <a:ext cx="294906" cy="11386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716725" y="3313646"/>
              <a:ext cx="181292" cy="11386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921856" y="3315144"/>
              <a:ext cx="80937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031482" y="3315144"/>
              <a:ext cx="96964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6198881" y="3315144"/>
            <a:ext cx="519430" cy="111125"/>
            <a:chOff x="6198881" y="3315144"/>
            <a:chExt cx="519430" cy="111125"/>
          </a:xfrm>
        </p:grpSpPr>
        <p:sp>
          <p:nvSpPr>
            <p:cNvPr id="88" name="object 88"/>
            <p:cNvSpPr/>
            <p:nvPr/>
          </p:nvSpPr>
          <p:spPr>
            <a:xfrm>
              <a:off x="6198881" y="3315144"/>
              <a:ext cx="74409" cy="11084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297052" y="3315144"/>
              <a:ext cx="164744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490460" y="3315144"/>
              <a:ext cx="96951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616114" y="3315144"/>
              <a:ext cx="102031" cy="11084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object 92"/>
          <p:cNvGrpSpPr/>
          <p:nvPr/>
        </p:nvGrpSpPr>
        <p:grpSpPr>
          <a:xfrm>
            <a:off x="6788555" y="3313646"/>
            <a:ext cx="989330" cy="114300"/>
            <a:chOff x="6788555" y="3313646"/>
            <a:chExt cx="989330" cy="114300"/>
          </a:xfrm>
        </p:grpSpPr>
        <p:sp>
          <p:nvSpPr>
            <p:cNvPr id="93" name="object 93"/>
            <p:cNvSpPr/>
            <p:nvPr/>
          </p:nvSpPr>
          <p:spPr>
            <a:xfrm>
              <a:off x="6788555" y="3315144"/>
              <a:ext cx="102031" cy="11084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919251" y="3315144"/>
              <a:ext cx="392836" cy="11084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340751" y="3315144"/>
              <a:ext cx="84061" cy="110845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453502" y="3315144"/>
              <a:ext cx="80937" cy="1108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558277" y="3313646"/>
              <a:ext cx="93319" cy="11386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675447" y="3315144"/>
              <a:ext cx="102031" cy="11084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" name="object 99"/>
          <p:cNvGrpSpPr/>
          <p:nvPr/>
        </p:nvGrpSpPr>
        <p:grpSpPr>
          <a:xfrm>
            <a:off x="2577628" y="3342856"/>
            <a:ext cx="194310" cy="83185"/>
            <a:chOff x="2577628" y="3342856"/>
            <a:chExt cx="194310" cy="83185"/>
          </a:xfrm>
        </p:grpSpPr>
        <p:sp>
          <p:nvSpPr>
            <p:cNvPr id="100" name="object 100"/>
            <p:cNvSpPr/>
            <p:nvPr/>
          </p:nvSpPr>
          <p:spPr>
            <a:xfrm>
              <a:off x="2577628" y="3342856"/>
              <a:ext cx="84645" cy="83134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687204" y="3342856"/>
              <a:ext cx="84645" cy="83134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/>
          <p:nvPr/>
        </p:nvSpPr>
        <p:spPr>
          <a:xfrm>
            <a:off x="1514486" y="3361321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08"/>
                </a:lnTo>
                <a:lnTo>
                  <a:pt x="1571" y="12521"/>
                </a:lnTo>
                <a:lnTo>
                  <a:pt x="0" y="20485"/>
                </a:lnTo>
                <a:lnTo>
                  <a:pt x="1592" y="28478"/>
                </a:lnTo>
                <a:lnTo>
                  <a:pt x="5875" y="35005"/>
                </a:lnTo>
                <a:lnTo>
                  <a:pt x="12217" y="39407"/>
                </a:lnTo>
                <a:lnTo>
                  <a:pt x="19989" y="41020"/>
                </a:lnTo>
                <a:lnTo>
                  <a:pt x="27739" y="39407"/>
                </a:lnTo>
                <a:lnTo>
                  <a:pt x="34070" y="35005"/>
                </a:lnTo>
                <a:lnTo>
                  <a:pt x="38349" y="28478"/>
                </a:lnTo>
                <a:lnTo>
                  <a:pt x="39941" y="20485"/>
                </a:lnTo>
                <a:lnTo>
                  <a:pt x="38370" y="12521"/>
                </a:lnTo>
                <a:lnTo>
                  <a:pt x="34089" y="6008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631504" y="355447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9842" y="101600"/>
                </a:lnTo>
                <a:lnTo>
                  <a:pt x="9842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4" name="object 104"/>
          <p:cNvGrpSpPr/>
          <p:nvPr/>
        </p:nvGrpSpPr>
        <p:grpSpPr>
          <a:xfrm>
            <a:off x="1631504" y="3544176"/>
            <a:ext cx="194310" cy="114300"/>
            <a:chOff x="1631504" y="3544176"/>
            <a:chExt cx="194310" cy="114300"/>
          </a:xfrm>
        </p:grpSpPr>
        <p:sp>
          <p:nvSpPr>
            <p:cNvPr id="105" name="object 105"/>
            <p:cNvSpPr/>
            <p:nvPr/>
          </p:nvSpPr>
          <p:spPr>
            <a:xfrm>
              <a:off x="1631504" y="3545586"/>
              <a:ext cx="78105" cy="110489"/>
            </a:xfrm>
            <a:custGeom>
              <a:avLst/>
              <a:gdLst/>
              <a:ahLst/>
              <a:cxnLst/>
              <a:rect l="l" t="t" r="r" b="b"/>
              <a:pathLst>
                <a:path w="78105" h="110489">
                  <a:moveTo>
                    <a:pt x="7778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7970" y="8890"/>
                  </a:lnTo>
                  <a:lnTo>
                    <a:pt x="67970" y="110490"/>
                  </a:lnTo>
                  <a:lnTo>
                    <a:pt x="77787" y="110490"/>
                  </a:lnTo>
                  <a:lnTo>
                    <a:pt x="77787" y="8890"/>
                  </a:lnTo>
                  <a:lnTo>
                    <a:pt x="777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732367" y="3544176"/>
              <a:ext cx="93332" cy="11386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7" name="object 107"/>
          <p:cNvGrpSpPr/>
          <p:nvPr/>
        </p:nvGrpSpPr>
        <p:grpSpPr>
          <a:xfrm>
            <a:off x="1891295" y="3544176"/>
            <a:ext cx="666750" cy="114300"/>
            <a:chOff x="1891295" y="3544176"/>
            <a:chExt cx="666750" cy="114300"/>
          </a:xfrm>
        </p:grpSpPr>
        <p:sp>
          <p:nvSpPr>
            <p:cNvPr id="108" name="object 108"/>
            <p:cNvSpPr/>
            <p:nvPr/>
          </p:nvSpPr>
          <p:spPr>
            <a:xfrm>
              <a:off x="1891295" y="3544176"/>
              <a:ext cx="257924" cy="11386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174822" y="3545675"/>
              <a:ext cx="102031" cy="110845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305518" y="3545675"/>
              <a:ext cx="63639" cy="11084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393580" y="3545675"/>
              <a:ext cx="164312" cy="112369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2615817" y="3544176"/>
            <a:ext cx="866140" cy="114300"/>
            <a:chOff x="2615817" y="3544176"/>
            <a:chExt cx="866140" cy="114300"/>
          </a:xfrm>
        </p:grpSpPr>
        <p:sp>
          <p:nvSpPr>
            <p:cNvPr id="113" name="object 113"/>
            <p:cNvSpPr/>
            <p:nvPr/>
          </p:nvSpPr>
          <p:spPr>
            <a:xfrm>
              <a:off x="2615817" y="3544176"/>
              <a:ext cx="451129" cy="11386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092474" y="3545675"/>
              <a:ext cx="75907" cy="110845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197045" y="3545675"/>
              <a:ext cx="84061" cy="11084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309796" y="3545675"/>
              <a:ext cx="171780" cy="11084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/>
          <p:nvPr/>
        </p:nvSpPr>
        <p:spPr>
          <a:xfrm>
            <a:off x="1514486" y="3591852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10"/>
                </a:lnTo>
                <a:lnTo>
                  <a:pt x="1571" y="12526"/>
                </a:lnTo>
                <a:lnTo>
                  <a:pt x="0" y="20497"/>
                </a:lnTo>
                <a:lnTo>
                  <a:pt x="1592" y="28483"/>
                </a:lnTo>
                <a:lnTo>
                  <a:pt x="5875" y="35007"/>
                </a:lnTo>
                <a:lnTo>
                  <a:pt x="12217" y="39407"/>
                </a:lnTo>
                <a:lnTo>
                  <a:pt x="19989" y="41021"/>
                </a:lnTo>
                <a:lnTo>
                  <a:pt x="27739" y="39407"/>
                </a:lnTo>
                <a:lnTo>
                  <a:pt x="34070" y="35007"/>
                </a:lnTo>
                <a:lnTo>
                  <a:pt x="38349" y="28483"/>
                </a:lnTo>
                <a:lnTo>
                  <a:pt x="39941" y="20497"/>
                </a:lnTo>
                <a:lnTo>
                  <a:pt x="38370" y="12526"/>
                </a:lnTo>
                <a:lnTo>
                  <a:pt x="34089" y="6010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632291" y="3776218"/>
            <a:ext cx="72301" cy="11084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220363" y="3774440"/>
            <a:ext cx="133222" cy="112623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418115" y="3776218"/>
            <a:ext cx="78740" cy="138430"/>
          </a:xfrm>
          <a:custGeom>
            <a:avLst/>
            <a:gdLst/>
            <a:ahLst/>
            <a:cxnLst/>
            <a:rect l="l" t="t" r="r" b="b"/>
            <a:pathLst>
              <a:path w="78739" h="138429">
                <a:moveTo>
                  <a:pt x="35775" y="0"/>
                </a:moveTo>
                <a:lnTo>
                  <a:pt x="25501" y="0"/>
                </a:lnTo>
                <a:lnTo>
                  <a:pt x="0" y="17373"/>
                </a:lnTo>
                <a:lnTo>
                  <a:pt x="0" y="27889"/>
                </a:lnTo>
                <a:lnTo>
                  <a:pt x="25285" y="10617"/>
                </a:lnTo>
                <a:lnTo>
                  <a:pt x="25920" y="10617"/>
                </a:lnTo>
                <a:lnTo>
                  <a:pt x="25920" y="110845"/>
                </a:lnTo>
                <a:lnTo>
                  <a:pt x="35775" y="110845"/>
                </a:lnTo>
                <a:lnTo>
                  <a:pt x="35775" y="0"/>
                </a:lnTo>
                <a:close/>
              </a:path>
              <a:path w="78739" h="138429">
                <a:moveTo>
                  <a:pt x="78232" y="95681"/>
                </a:moveTo>
                <a:lnTo>
                  <a:pt x="68021" y="95681"/>
                </a:lnTo>
                <a:lnTo>
                  <a:pt x="65722" y="112560"/>
                </a:lnTo>
                <a:lnTo>
                  <a:pt x="61175" y="137896"/>
                </a:lnTo>
                <a:lnTo>
                  <a:pt x="68389" y="137896"/>
                </a:lnTo>
                <a:lnTo>
                  <a:pt x="70573" y="130632"/>
                </a:lnTo>
                <a:lnTo>
                  <a:pt x="73088" y="121221"/>
                </a:lnTo>
                <a:lnTo>
                  <a:pt x="75463" y="111036"/>
                </a:lnTo>
                <a:lnTo>
                  <a:pt x="78232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121"/>
          <p:cNvGrpSpPr/>
          <p:nvPr/>
        </p:nvGrpSpPr>
        <p:grpSpPr>
          <a:xfrm>
            <a:off x="3562526" y="3774719"/>
            <a:ext cx="106680" cy="139700"/>
            <a:chOff x="3562526" y="3774719"/>
            <a:chExt cx="106680" cy="139700"/>
          </a:xfrm>
        </p:grpSpPr>
        <p:sp>
          <p:nvSpPr>
            <p:cNvPr id="122" name="object 122"/>
            <p:cNvSpPr/>
            <p:nvPr/>
          </p:nvSpPr>
          <p:spPr>
            <a:xfrm>
              <a:off x="3562526" y="3774719"/>
              <a:ext cx="67068" cy="112344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652010" y="3871899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17068" y="0"/>
                  </a:moveTo>
                  <a:lnTo>
                    <a:pt x="6845" y="0"/>
                  </a:lnTo>
                  <a:lnTo>
                    <a:pt x="4552" y="16875"/>
                  </a:lnTo>
                  <a:lnTo>
                    <a:pt x="0" y="42214"/>
                  </a:lnTo>
                  <a:lnTo>
                    <a:pt x="7226" y="42214"/>
                  </a:lnTo>
                  <a:lnTo>
                    <a:pt x="9417" y="34950"/>
                  </a:lnTo>
                  <a:lnTo>
                    <a:pt x="11925" y="25531"/>
                  </a:lnTo>
                  <a:lnTo>
                    <a:pt x="14309" y="15348"/>
                  </a:lnTo>
                  <a:lnTo>
                    <a:pt x="1706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/>
          <p:nvPr/>
        </p:nvSpPr>
        <p:spPr>
          <a:xfrm>
            <a:off x="3735196" y="3774719"/>
            <a:ext cx="105410" cy="139700"/>
          </a:xfrm>
          <a:custGeom>
            <a:avLst/>
            <a:gdLst/>
            <a:ahLst/>
            <a:cxnLst/>
            <a:rect l="l" t="t" r="r" b="b"/>
            <a:pathLst>
              <a:path w="105410" h="139700">
                <a:moveTo>
                  <a:pt x="70091" y="82677"/>
                </a:moveTo>
                <a:lnTo>
                  <a:pt x="68554" y="72885"/>
                </a:lnTo>
                <a:lnTo>
                  <a:pt x="64147" y="64846"/>
                </a:lnTo>
                <a:lnTo>
                  <a:pt x="57162" y="58928"/>
                </a:lnTo>
                <a:lnTo>
                  <a:pt x="47879" y="55473"/>
                </a:lnTo>
                <a:lnTo>
                  <a:pt x="47879" y="54762"/>
                </a:lnTo>
                <a:lnTo>
                  <a:pt x="55562" y="51104"/>
                </a:lnTo>
                <a:lnTo>
                  <a:pt x="61391" y="45453"/>
                </a:lnTo>
                <a:lnTo>
                  <a:pt x="65087" y="38074"/>
                </a:lnTo>
                <a:lnTo>
                  <a:pt x="66382" y="29210"/>
                </a:lnTo>
                <a:lnTo>
                  <a:pt x="64185" y="17970"/>
                </a:lnTo>
                <a:lnTo>
                  <a:pt x="57950" y="8661"/>
                </a:lnTo>
                <a:lnTo>
                  <a:pt x="48145" y="2336"/>
                </a:lnTo>
                <a:lnTo>
                  <a:pt x="35293" y="0"/>
                </a:lnTo>
                <a:lnTo>
                  <a:pt x="22567" y="2133"/>
                </a:lnTo>
                <a:lnTo>
                  <a:pt x="12204" y="8115"/>
                </a:lnTo>
                <a:lnTo>
                  <a:pt x="5143" y="17348"/>
                </a:lnTo>
                <a:lnTo>
                  <a:pt x="2374" y="29210"/>
                </a:lnTo>
                <a:lnTo>
                  <a:pt x="11899" y="29210"/>
                </a:lnTo>
                <a:lnTo>
                  <a:pt x="13906" y="20815"/>
                </a:lnTo>
                <a:lnTo>
                  <a:pt x="18961" y="14427"/>
                </a:lnTo>
                <a:lnTo>
                  <a:pt x="26301" y="10350"/>
                </a:lnTo>
                <a:lnTo>
                  <a:pt x="35191" y="8915"/>
                </a:lnTo>
                <a:lnTo>
                  <a:pt x="44056" y="10439"/>
                </a:lnTo>
                <a:lnTo>
                  <a:pt x="50876" y="14706"/>
                </a:lnTo>
                <a:lnTo>
                  <a:pt x="55270" y="21259"/>
                </a:lnTo>
                <a:lnTo>
                  <a:pt x="56819" y="29641"/>
                </a:lnTo>
                <a:lnTo>
                  <a:pt x="55016" y="38430"/>
                </a:lnTo>
                <a:lnTo>
                  <a:pt x="50025" y="45123"/>
                </a:lnTo>
                <a:lnTo>
                  <a:pt x="42418" y="49390"/>
                </a:lnTo>
                <a:lnTo>
                  <a:pt x="32766" y="50876"/>
                </a:lnTo>
                <a:lnTo>
                  <a:pt x="26441" y="50876"/>
                </a:lnTo>
                <a:lnTo>
                  <a:pt x="26441" y="59944"/>
                </a:lnTo>
                <a:lnTo>
                  <a:pt x="32766" y="59944"/>
                </a:lnTo>
                <a:lnTo>
                  <a:pt x="44272" y="61607"/>
                </a:lnTo>
                <a:lnTo>
                  <a:pt x="52971" y="66268"/>
                </a:lnTo>
                <a:lnTo>
                  <a:pt x="58458" y="73456"/>
                </a:lnTo>
                <a:lnTo>
                  <a:pt x="60375" y="82677"/>
                </a:lnTo>
                <a:lnTo>
                  <a:pt x="58496" y="91528"/>
                </a:lnTo>
                <a:lnTo>
                  <a:pt x="53263" y="98513"/>
                </a:lnTo>
                <a:lnTo>
                  <a:pt x="45224" y="103111"/>
                </a:lnTo>
                <a:lnTo>
                  <a:pt x="34975" y="104762"/>
                </a:lnTo>
                <a:lnTo>
                  <a:pt x="25336" y="103327"/>
                </a:lnTo>
                <a:lnTo>
                  <a:pt x="17500" y="99250"/>
                </a:lnTo>
                <a:lnTo>
                  <a:pt x="12141" y="92887"/>
                </a:lnTo>
                <a:lnTo>
                  <a:pt x="9944" y="84620"/>
                </a:lnTo>
                <a:lnTo>
                  <a:pt x="0" y="84620"/>
                </a:lnTo>
                <a:lnTo>
                  <a:pt x="2882" y="96494"/>
                </a:lnTo>
                <a:lnTo>
                  <a:pt x="10223" y="105727"/>
                </a:lnTo>
                <a:lnTo>
                  <a:pt x="21234" y="111734"/>
                </a:lnTo>
                <a:lnTo>
                  <a:pt x="35102" y="113868"/>
                </a:lnTo>
                <a:lnTo>
                  <a:pt x="49098" y="111493"/>
                </a:lnTo>
                <a:lnTo>
                  <a:pt x="60172" y="104940"/>
                </a:lnTo>
                <a:lnTo>
                  <a:pt x="67462" y="95046"/>
                </a:lnTo>
                <a:lnTo>
                  <a:pt x="70091" y="82677"/>
                </a:lnTo>
                <a:close/>
              </a:path>
              <a:path w="105410" h="139700">
                <a:moveTo>
                  <a:pt x="105371" y="97180"/>
                </a:moveTo>
                <a:lnTo>
                  <a:pt x="95148" y="97180"/>
                </a:lnTo>
                <a:lnTo>
                  <a:pt x="92849" y="114058"/>
                </a:lnTo>
                <a:lnTo>
                  <a:pt x="88303" y="139395"/>
                </a:lnTo>
                <a:lnTo>
                  <a:pt x="95529" y="139395"/>
                </a:lnTo>
                <a:lnTo>
                  <a:pt x="97713" y="132130"/>
                </a:lnTo>
                <a:lnTo>
                  <a:pt x="100215" y="122720"/>
                </a:lnTo>
                <a:lnTo>
                  <a:pt x="102603" y="112534"/>
                </a:lnTo>
                <a:lnTo>
                  <a:pt x="105371" y="971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904131" y="3776218"/>
            <a:ext cx="106680" cy="138430"/>
          </a:xfrm>
          <a:custGeom>
            <a:avLst/>
            <a:gdLst/>
            <a:ahLst/>
            <a:cxnLst/>
            <a:rect l="l" t="t" r="r" b="b"/>
            <a:pathLst>
              <a:path w="106679" h="138429">
                <a:moveTo>
                  <a:pt x="74104" y="77952"/>
                </a:moveTo>
                <a:lnTo>
                  <a:pt x="59791" y="77952"/>
                </a:lnTo>
                <a:lnTo>
                  <a:pt x="59791" y="13817"/>
                </a:lnTo>
                <a:lnTo>
                  <a:pt x="59791" y="0"/>
                </a:lnTo>
                <a:lnTo>
                  <a:pt x="50380" y="0"/>
                </a:lnTo>
                <a:lnTo>
                  <a:pt x="50380" y="13817"/>
                </a:lnTo>
                <a:lnTo>
                  <a:pt x="50380" y="77952"/>
                </a:lnTo>
                <a:lnTo>
                  <a:pt x="11036" y="77952"/>
                </a:lnTo>
                <a:lnTo>
                  <a:pt x="11036" y="77241"/>
                </a:lnTo>
                <a:lnTo>
                  <a:pt x="49669" y="13817"/>
                </a:lnTo>
                <a:lnTo>
                  <a:pt x="50380" y="13817"/>
                </a:lnTo>
                <a:lnTo>
                  <a:pt x="50380" y="0"/>
                </a:lnTo>
                <a:lnTo>
                  <a:pt x="48133" y="0"/>
                </a:lnTo>
                <a:lnTo>
                  <a:pt x="0" y="78816"/>
                </a:lnTo>
                <a:lnTo>
                  <a:pt x="0" y="87020"/>
                </a:lnTo>
                <a:lnTo>
                  <a:pt x="50380" y="87020"/>
                </a:lnTo>
                <a:lnTo>
                  <a:pt x="50380" y="110845"/>
                </a:lnTo>
                <a:lnTo>
                  <a:pt x="59791" y="110845"/>
                </a:lnTo>
                <a:lnTo>
                  <a:pt x="59791" y="87020"/>
                </a:lnTo>
                <a:lnTo>
                  <a:pt x="74104" y="87020"/>
                </a:lnTo>
                <a:lnTo>
                  <a:pt x="74104" y="77952"/>
                </a:lnTo>
                <a:close/>
              </a:path>
              <a:path w="106679" h="138429">
                <a:moveTo>
                  <a:pt x="106464" y="95681"/>
                </a:moveTo>
                <a:lnTo>
                  <a:pt x="96240" y="95681"/>
                </a:lnTo>
                <a:lnTo>
                  <a:pt x="93941" y="112560"/>
                </a:lnTo>
                <a:lnTo>
                  <a:pt x="89395" y="137896"/>
                </a:lnTo>
                <a:lnTo>
                  <a:pt x="96621" y="137896"/>
                </a:lnTo>
                <a:lnTo>
                  <a:pt x="98806" y="130632"/>
                </a:lnTo>
                <a:lnTo>
                  <a:pt x="101307" y="121221"/>
                </a:lnTo>
                <a:lnTo>
                  <a:pt x="103695" y="111036"/>
                </a:lnTo>
                <a:lnTo>
                  <a:pt x="106464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94628" y="3774440"/>
            <a:ext cx="133210" cy="112623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692380" y="3776218"/>
            <a:ext cx="78740" cy="138430"/>
          </a:xfrm>
          <a:custGeom>
            <a:avLst/>
            <a:gdLst/>
            <a:ahLst/>
            <a:cxnLst/>
            <a:rect l="l" t="t" r="r" b="b"/>
            <a:pathLst>
              <a:path w="78739" h="138429">
                <a:moveTo>
                  <a:pt x="35763" y="0"/>
                </a:moveTo>
                <a:lnTo>
                  <a:pt x="25501" y="0"/>
                </a:lnTo>
                <a:lnTo>
                  <a:pt x="0" y="17373"/>
                </a:lnTo>
                <a:lnTo>
                  <a:pt x="0" y="27889"/>
                </a:lnTo>
                <a:lnTo>
                  <a:pt x="25285" y="10617"/>
                </a:lnTo>
                <a:lnTo>
                  <a:pt x="25920" y="10617"/>
                </a:lnTo>
                <a:lnTo>
                  <a:pt x="25920" y="110845"/>
                </a:lnTo>
                <a:lnTo>
                  <a:pt x="35763" y="110845"/>
                </a:lnTo>
                <a:lnTo>
                  <a:pt x="35763" y="0"/>
                </a:lnTo>
                <a:close/>
              </a:path>
              <a:path w="78739" h="138429">
                <a:moveTo>
                  <a:pt x="78232" y="95681"/>
                </a:moveTo>
                <a:lnTo>
                  <a:pt x="68021" y="95681"/>
                </a:lnTo>
                <a:lnTo>
                  <a:pt x="65722" y="112560"/>
                </a:lnTo>
                <a:lnTo>
                  <a:pt x="61163" y="137896"/>
                </a:lnTo>
                <a:lnTo>
                  <a:pt x="68389" y="137896"/>
                </a:lnTo>
                <a:lnTo>
                  <a:pt x="70573" y="130632"/>
                </a:lnTo>
                <a:lnTo>
                  <a:pt x="73088" y="121221"/>
                </a:lnTo>
                <a:lnTo>
                  <a:pt x="75463" y="111036"/>
                </a:lnTo>
                <a:lnTo>
                  <a:pt x="78232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28"/>
          <p:cNvGrpSpPr/>
          <p:nvPr/>
        </p:nvGrpSpPr>
        <p:grpSpPr>
          <a:xfrm>
            <a:off x="5836779" y="3774719"/>
            <a:ext cx="106680" cy="139700"/>
            <a:chOff x="5836779" y="3774719"/>
            <a:chExt cx="106680" cy="139700"/>
          </a:xfrm>
        </p:grpSpPr>
        <p:sp>
          <p:nvSpPr>
            <p:cNvPr id="129" name="object 129"/>
            <p:cNvSpPr/>
            <p:nvPr/>
          </p:nvSpPr>
          <p:spPr>
            <a:xfrm>
              <a:off x="5836779" y="3774719"/>
              <a:ext cx="67081" cy="112344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926275" y="3871899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17068" y="0"/>
                  </a:moveTo>
                  <a:lnTo>
                    <a:pt x="6845" y="0"/>
                  </a:lnTo>
                  <a:lnTo>
                    <a:pt x="4552" y="16875"/>
                  </a:lnTo>
                  <a:lnTo>
                    <a:pt x="0" y="42214"/>
                  </a:lnTo>
                  <a:lnTo>
                    <a:pt x="7213" y="42214"/>
                  </a:lnTo>
                  <a:lnTo>
                    <a:pt x="9410" y="34950"/>
                  </a:lnTo>
                  <a:lnTo>
                    <a:pt x="11918" y="25531"/>
                  </a:lnTo>
                  <a:lnTo>
                    <a:pt x="14303" y="15348"/>
                  </a:lnTo>
                  <a:lnTo>
                    <a:pt x="1706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131"/>
          <p:cNvSpPr/>
          <p:nvPr/>
        </p:nvSpPr>
        <p:spPr>
          <a:xfrm>
            <a:off x="6009461" y="3774719"/>
            <a:ext cx="70091" cy="113868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2" name="object 132"/>
          <p:cNvGrpSpPr/>
          <p:nvPr/>
        </p:nvGrpSpPr>
        <p:grpSpPr>
          <a:xfrm>
            <a:off x="1728367" y="3776218"/>
            <a:ext cx="870585" cy="112395"/>
            <a:chOff x="1728367" y="3776218"/>
            <a:chExt cx="870585" cy="112395"/>
          </a:xfrm>
        </p:grpSpPr>
        <p:sp>
          <p:nvSpPr>
            <p:cNvPr id="133" name="object 133"/>
            <p:cNvSpPr/>
            <p:nvPr/>
          </p:nvSpPr>
          <p:spPr>
            <a:xfrm>
              <a:off x="1728367" y="3776218"/>
              <a:ext cx="271386" cy="112369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021914" y="3776218"/>
              <a:ext cx="69608" cy="11084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114726" y="3776218"/>
              <a:ext cx="63639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202775" y="3776218"/>
              <a:ext cx="80937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312402" y="3776218"/>
              <a:ext cx="80937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422028" y="3776218"/>
              <a:ext cx="84048" cy="11084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534766" y="3776218"/>
              <a:ext cx="63639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" name="object 140"/>
          <p:cNvSpPr/>
          <p:nvPr/>
        </p:nvSpPr>
        <p:spPr>
          <a:xfrm>
            <a:off x="2659730" y="3774287"/>
            <a:ext cx="95228" cy="11732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1" name="object 141"/>
          <p:cNvGrpSpPr/>
          <p:nvPr/>
        </p:nvGrpSpPr>
        <p:grpSpPr>
          <a:xfrm>
            <a:off x="2778771" y="3774719"/>
            <a:ext cx="371475" cy="114300"/>
            <a:chOff x="2778771" y="3774719"/>
            <a:chExt cx="371475" cy="114300"/>
          </a:xfrm>
        </p:grpSpPr>
        <p:sp>
          <p:nvSpPr>
            <p:cNvPr id="142" name="object 142"/>
            <p:cNvSpPr/>
            <p:nvPr/>
          </p:nvSpPr>
          <p:spPr>
            <a:xfrm>
              <a:off x="2871583" y="3776218"/>
              <a:ext cx="63639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778771" y="3776218"/>
              <a:ext cx="69608" cy="11084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957257" y="3774719"/>
              <a:ext cx="70104" cy="113868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052964" y="3776218"/>
              <a:ext cx="96951" cy="110845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6" name="object 146"/>
          <p:cNvGrpSpPr/>
          <p:nvPr/>
        </p:nvGrpSpPr>
        <p:grpSpPr>
          <a:xfrm>
            <a:off x="4074235" y="3774719"/>
            <a:ext cx="798830" cy="114300"/>
            <a:chOff x="4074235" y="3774719"/>
            <a:chExt cx="798830" cy="114300"/>
          </a:xfrm>
        </p:grpSpPr>
        <p:sp>
          <p:nvSpPr>
            <p:cNvPr id="147" name="object 147"/>
            <p:cNvSpPr/>
            <p:nvPr/>
          </p:nvSpPr>
          <p:spPr>
            <a:xfrm>
              <a:off x="4074235" y="3774719"/>
              <a:ext cx="93332" cy="113868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191405" y="3776218"/>
              <a:ext cx="74396" cy="110845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289576" y="3776218"/>
              <a:ext cx="262013" cy="110998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573751" y="3776218"/>
              <a:ext cx="80937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683377" y="3776218"/>
              <a:ext cx="96964" cy="110845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809031" y="3776218"/>
              <a:ext cx="63639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3" name="object 153"/>
          <p:cNvSpPr/>
          <p:nvPr/>
        </p:nvSpPr>
        <p:spPr>
          <a:xfrm>
            <a:off x="4933995" y="3774287"/>
            <a:ext cx="95228" cy="117322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4" name="object 154"/>
          <p:cNvGrpSpPr/>
          <p:nvPr/>
        </p:nvGrpSpPr>
        <p:grpSpPr>
          <a:xfrm>
            <a:off x="5053036" y="3776218"/>
            <a:ext cx="156845" cy="111125"/>
            <a:chOff x="5053036" y="3776218"/>
            <a:chExt cx="156845" cy="111125"/>
          </a:xfrm>
        </p:grpSpPr>
        <p:sp>
          <p:nvSpPr>
            <p:cNvPr id="155" name="object 155"/>
            <p:cNvSpPr/>
            <p:nvPr/>
          </p:nvSpPr>
          <p:spPr>
            <a:xfrm>
              <a:off x="5145835" y="3776218"/>
              <a:ext cx="63652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053036" y="3776218"/>
              <a:ext cx="69596" cy="110845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7" name="object 157"/>
          <p:cNvGrpSpPr/>
          <p:nvPr/>
        </p:nvGrpSpPr>
        <p:grpSpPr>
          <a:xfrm>
            <a:off x="5231522" y="3774719"/>
            <a:ext cx="193040" cy="114300"/>
            <a:chOff x="5231522" y="3774719"/>
            <a:chExt cx="193040" cy="114300"/>
          </a:xfrm>
        </p:grpSpPr>
        <p:sp>
          <p:nvSpPr>
            <p:cNvPr id="158" name="object 158"/>
            <p:cNvSpPr/>
            <p:nvPr/>
          </p:nvSpPr>
          <p:spPr>
            <a:xfrm>
              <a:off x="5327217" y="3776218"/>
              <a:ext cx="9696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5231522" y="3774719"/>
              <a:ext cx="70091" cy="113868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0" name="object 160"/>
          <p:cNvSpPr/>
          <p:nvPr/>
        </p:nvSpPr>
        <p:spPr>
          <a:xfrm>
            <a:off x="1514486" y="3822395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08"/>
                </a:lnTo>
                <a:lnTo>
                  <a:pt x="1571" y="12521"/>
                </a:lnTo>
                <a:lnTo>
                  <a:pt x="0" y="20485"/>
                </a:lnTo>
                <a:lnTo>
                  <a:pt x="1592" y="28478"/>
                </a:lnTo>
                <a:lnTo>
                  <a:pt x="5875" y="35005"/>
                </a:lnTo>
                <a:lnTo>
                  <a:pt x="12217" y="39407"/>
                </a:lnTo>
                <a:lnTo>
                  <a:pt x="19989" y="41020"/>
                </a:lnTo>
                <a:lnTo>
                  <a:pt x="27739" y="39407"/>
                </a:lnTo>
                <a:lnTo>
                  <a:pt x="34070" y="35005"/>
                </a:lnTo>
                <a:lnTo>
                  <a:pt x="38349" y="28478"/>
                </a:lnTo>
                <a:lnTo>
                  <a:pt x="39941" y="20485"/>
                </a:lnTo>
                <a:lnTo>
                  <a:pt x="38370" y="12521"/>
                </a:lnTo>
                <a:lnTo>
                  <a:pt x="34089" y="6008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627452" y="4005250"/>
            <a:ext cx="89535" cy="114300"/>
          </a:xfrm>
          <a:custGeom>
            <a:avLst/>
            <a:gdLst/>
            <a:ahLst/>
            <a:cxnLst/>
            <a:rect l="l" t="t" r="r" b="b"/>
            <a:pathLst>
              <a:path w="89535" h="114300">
                <a:moveTo>
                  <a:pt x="46621" y="0"/>
                </a:moveTo>
                <a:lnTo>
                  <a:pt x="27849" y="4014"/>
                </a:lnTo>
                <a:lnTo>
                  <a:pt x="13100" y="15449"/>
                </a:lnTo>
                <a:lnTo>
                  <a:pt x="3455" y="33389"/>
                </a:lnTo>
                <a:lnTo>
                  <a:pt x="0" y="56921"/>
                </a:lnTo>
                <a:lnTo>
                  <a:pt x="3455" y="80456"/>
                </a:lnTo>
                <a:lnTo>
                  <a:pt x="13100" y="98405"/>
                </a:lnTo>
                <a:lnTo>
                  <a:pt x="27849" y="109849"/>
                </a:lnTo>
                <a:lnTo>
                  <a:pt x="46621" y="113868"/>
                </a:lnTo>
                <a:lnTo>
                  <a:pt x="62494" y="111077"/>
                </a:lnTo>
                <a:lnTo>
                  <a:pt x="75280" y="103412"/>
                </a:lnTo>
                <a:lnTo>
                  <a:pt x="84421" y="91933"/>
                </a:lnTo>
                <a:lnTo>
                  <a:pt x="89357" y="77698"/>
                </a:lnTo>
                <a:lnTo>
                  <a:pt x="79463" y="77698"/>
                </a:lnTo>
                <a:lnTo>
                  <a:pt x="75441" y="88280"/>
                </a:lnTo>
                <a:lnTo>
                  <a:pt x="68257" y="96726"/>
                </a:lnTo>
                <a:lnTo>
                  <a:pt x="58466" y="102319"/>
                </a:lnTo>
                <a:lnTo>
                  <a:pt x="46621" y="104343"/>
                </a:lnTo>
                <a:lnTo>
                  <a:pt x="32193" y="101266"/>
                </a:lnTo>
                <a:lnTo>
                  <a:pt x="20400" y="92186"/>
                </a:lnTo>
                <a:lnTo>
                  <a:pt x="12444" y="77329"/>
                </a:lnTo>
                <a:lnTo>
                  <a:pt x="9525" y="56921"/>
                </a:lnTo>
                <a:lnTo>
                  <a:pt x="12444" y="36571"/>
                </a:lnTo>
                <a:lnTo>
                  <a:pt x="20400" y="21717"/>
                </a:lnTo>
                <a:lnTo>
                  <a:pt x="32193" y="12615"/>
                </a:lnTo>
                <a:lnTo>
                  <a:pt x="46621" y="9525"/>
                </a:lnTo>
                <a:lnTo>
                  <a:pt x="58466" y="11551"/>
                </a:lnTo>
                <a:lnTo>
                  <a:pt x="68257" y="17148"/>
                </a:lnTo>
                <a:lnTo>
                  <a:pt x="75441" y="25587"/>
                </a:lnTo>
                <a:lnTo>
                  <a:pt x="79463" y="36144"/>
                </a:lnTo>
                <a:lnTo>
                  <a:pt x="89357" y="36144"/>
                </a:lnTo>
                <a:lnTo>
                  <a:pt x="84421" y="21892"/>
                </a:lnTo>
                <a:lnTo>
                  <a:pt x="75280" y="10423"/>
                </a:lnTo>
                <a:lnTo>
                  <a:pt x="62494" y="2779"/>
                </a:lnTo>
                <a:lnTo>
                  <a:pt x="466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733459" y="4006596"/>
            <a:ext cx="584200" cy="138430"/>
          </a:xfrm>
          <a:custGeom>
            <a:avLst/>
            <a:gdLst/>
            <a:ahLst/>
            <a:cxnLst/>
            <a:rect l="l" t="t" r="r" b="b"/>
            <a:pathLst>
              <a:path w="584200" h="138429">
                <a:moveTo>
                  <a:pt x="78257" y="0"/>
                </a:moveTo>
                <a:lnTo>
                  <a:pt x="0" y="0"/>
                </a:lnTo>
                <a:lnTo>
                  <a:pt x="0" y="8890"/>
                </a:lnTo>
                <a:lnTo>
                  <a:pt x="34213" y="8890"/>
                </a:lnTo>
                <a:lnTo>
                  <a:pt x="34213" y="110490"/>
                </a:lnTo>
                <a:lnTo>
                  <a:pt x="44081" y="110490"/>
                </a:lnTo>
                <a:lnTo>
                  <a:pt x="44081" y="8890"/>
                </a:lnTo>
                <a:lnTo>
                  <a:pt x="78257" y="8890"/>
                </a:lnTo>
                <a:lnTo>
                  <a:pt x="78257" y="0"/>
                </a:lnTo>
                <a:close/>
              </a:path>
              <a:path w="584200" h="138429">
                <a:moveTo>
                  <a:pt x="179298" y="110998"/>
                </a:moveTo>
                <a:lnTo>
                  <a:pt x="167462" y="77597"/>
                </a:lnTo>
                <a:lnTo>
                  <a:pt x="164249" y="68503"/>
                </a:lnTo>
                <a:lnTo>
                  <a:pt x="154266" y="40322"/>
                </a:lnTo>
                <a:lnTo>
                  <a:pt x="154266" y="68503"/>
                </a:lnTo>
                <a:lnTo>
                  <a:pt x="115265" y="68503"/>
                </a:lnTo>
                <a:lnTo>
                  <a:pt x="134416" y="13309"/>
                </a:lnTo>
                <a:lnTo>
                  <a:pt x="135153" y="13309"/>
                </a:lnTo>
                <a:lnTo>
                  <a:pt x="154266" y="68503"/>
                </a:lnTo>
                <a:lnTo>
                  <a:pt x="154266" y="40322"/>
                </a:lnTo>
                <a:lnTo>
                  <a:pt x="144703" y="13309"/>
                </a:lnTo>
                <a:lnTo>
                  <a:pt x="140055" y="152"/>
                </a:lnTo>
                <a:lnTo>
                  <a:pt x="129514" y="152"/>
                </a:lnTo>
                <a:lnTo>
                  <a:pt x="90233" y="110998"/>
                </a:lnTo>
                <a:lnTo>
                  <a:pt x="100571" y="110998"/>
                </a:lnTo>
                <a:lnTo>
                  <a:pt x="112128" y="77597"/>
                </a:lnTo>
                <a:lnTo>
                  <a:pt x="157441" y="77597"/>
                </a:lnTo>
                <a:lnTo>
                  <a:pt x="168986" y="110998"/>
                </a:lnTo>
                <a:lnTo>
                  <a:pt x="179298" y="110998"/>
                </a:lnTo>
                <a:close/>
              </a:path>
              <a:path w="584200" h="138429">
                <a:moveTo>
                  <a:pt x="278765" y="152"/>
                </a:moveTo>
                <a:lnTo>
                  <a:pt x="268922" y="152"/>
                </a:lnTo>
                <a:lnTo>
                  <a:pt x="268922" y="50977"/>
                </a:lnTo>
                <a:lnTo>
                  <a:pt x="207670" y="50977"/>
                </a:lnTo>
                <a:lnTo>
                  <a:pt x="207670" y="152"/>
                </a:lnTo>
                <a:lnTo>
                  <a:pt x="197827" y="152"/>
                </a:lnTo>
                <a:lnTo>
                  <a:pt x="197827" y="110998"/>
                </a:lnTo>
                <a:lnTo>
                  <a:pt x="207670" y="110998"/>
                </a:lnTo>
                <a:lnTo>
                  <a:pt x="207670" y="60071"/>
                </a:lnTo>
                <a:lnTo>
                  <a:pt x="268922" y="60071"/>
                </a:lnTo>
                <a:lnTo>
                  <a:pt x="268922" y="110998"/>
                </a:lnTo>
                <a:lnTo>
                  <a:pt x="278765" y="110998"/>
                </a:lnTo>
                <a:lnTo>
                  <a:pt x="278765" y="152"/>
                </a:lnTo>
                <a:close/>
              </a:path>
              <a:path w="584200" h="138429">
                <a:moveTo>
                  <a:pt x="395605" y="101904"/>
                </a:moveTo>
                <a:lnTo>
                  <a:pt x="382968" y="101904"/>
                </a:lnTo>
                <a:lnTo>
                  <a:pt x="382968" y="9245"/>
                </a:lnTo>
                <a:lnTo>
                  <a:pt x="382968" y="152"/>
                </a:lnTo>
                <a:lnTo>
                  <a:pt x="373595" y="152"/>
                </a:lnTo>
                <a:lnTo>
                  <a:pt x="373595" y="9245"/>
                </a:lnTo>
                <a:lnTo>
                  <a:pt x="373595" y="101904"/>
                </a:lnTo>
                <a:lnTo>
                  <a:pt x="315937" y="101904"/>
                </a:lnTo>
                <a:lnTo>
                  <a:pt x="320802" y="92252"/>
                </a:lnTo>
                <a:lnTo>
                  <a:pt x="324523" y="80314"/>
                </a:lnTo>
                <a:lnTo>
                  <a:pt x="327088" y="65760"/>
                </a:lnTo>
                <a:lnTo>
                  <a:pt x="328536" y="48285"/>
                </a:lnTo>
                <a:lnTo>
                  <a:pt x="330212" y="9245"/>
                </a:lnTo>
                <a:lnTo>
                  <a:pt x="373595" y="9245"/>
                </a:lnTo>
                <a:lnTo>
                  <a:pt x="373595" y="152"/>
                </a:lnTo>
                <a:lnTo>
                  <a:pt x="321259" y="152"/>
                </a:lnTo>
                <a:lnTo>
                  <a:pt x="319074" y="48285"/>
                </a:lnTo>
                <a:lnTo>
                  <a:pt x="317233" y="68732"/>
                </a:lnTo>
                <a:lnTo>
                  <a:pt x="313918" y="83820"/>
                </a:lnTo>
                <a:lnTo>
                  <a:pt x="309422" y="94551"/>
                </a:lnTo>
                <a:lnTo>
                  <a:pt x="304114" y="101904"/>
                </a:lnTo>
                <a:lnTo>
                  <a:pt x="297268" y="101904"/>
                </a:lnTo>
                <a:lnTo>
                  <a:pt x="297268" y="137896"/>
                </a:lnTo>
                <a:lnTo>
                  <a:pt x="306666" y="137896"/>
                </a:lnTo>
                <a:lnTo>
                  <a:pt x="306666" y="110998"/>
                </a:lnTo>
                <a:lnTo>
                  <a:pt x="386232" y="110998"/>
                </a:lnTo>
                <a:lnTo>
                  <a:pt x="386232" y="137617"/>
                </a:lnTo>
                <a:lnTo>
                  <a:pt x="395605" y="137617"/>
                </a:lnTo>
                <a:lnTo>
                  <a:pt x="395605" y="110998"/>
                </a:lnTo>
                <a:lnTo>
                  <a:pt x="395605" y="101904"/>
                </a:lnTo>
                <a:close/>
              </a:path>
              <a:path w="584200" h="138429">
                <a:moveTo>
                  <a:pt x="495731" y="110998"/>
                </a:moveTo>
                <a:lnTo>
                  <a:pt x="483895" y="77597"/>
                </a:lnTo>
                <a:lnTo>
                  <a:pt x="480682" y="68503"/>
                </a:lnTo>
                <a:lnTo>
                  <a:pt x="470700" y="40335"/>
                </a:lnTo>
                <a:lnTo>
                  <a:pt x="470700" y="68503"/>
                </a:lnTo>
                <a:lnTo>
                  <a:pt x="431698" y="68503"/>
                </a:lnTo>
                <a:lnTo>
                  <a:pt x="450837" y="13309"/>
                </a:lnTo>
                <a:lnTo>
                  <a:pt x="451586" y="13309"/>
                </a:lnTo>
                <a:lnTo>
                  <a:pt x="470700" y="68503"/>
                </a:lnTo>
                <a:lnTo>
                  <a:pt x="470700" y="40335"/>
                </a:lnTo>
                <a:lnTo>
                  <a:pt x="461124" y="13309"/>
                </a:lnTo>
                <a:lnTo>
                  <a:pt x="456476" y="152"/>
                </a:lnTo>
                <a:lnTo>
                  <a:pt x="445935" y="152"/>
                </a:lnTo>
                <a:lnTo>
                  <a:pt x="406666" y="110998"/>
                </a:lnTo>
                <a:lnTo>
                  <a:pt x="417004" y="110998"/>
                </a:lnTo>
                <a:lnTo>
                  <a:pt x="428548" y="77597"/>
                </a:lnTo>
                <a:lnTo>
                  <a:pt x="473875" y="77597"/>
                </a:lnTo>
                <a:lnTo>
                  <a:pt x="485419" y="110998"/>
                </a:lnTo>
                <a:lnTo>
                  <a:pt x="495731" y="110998"/>
                </a:lnTo>
                <a:close/>
              </a:path>
              <a:path w="584200" h="138429">
                <a:moveTo>
                  <a:pt x="583869" y="34366"/>
                </a:moveTo>
                <a:lnTo>
                  <a:pt x="581660" y="20853"/>
                </a:lnTo>
                <a:lnTo>
                  <a:pt x="575094" y="9994"/>
                </a:lnTo>
                <a:lnTo>
                  <a:pt x="574167" y="9385"/>
                </a:lnTo>
                <a:lnTo>
                  <a:pt x="574167" y="34366"/>
                </a:lnTo>
                <a:lnTo>
                  <a:pt x="572604" y="44424"/>
                </a:lnTo>
                <a:lnTo>
                  <a:pt x="567918" y="52400"/>
                </a:lnTo>
                <a:lnTo>
                  <a:pt x="560057" y="57645"/>
                </a:lnTo>
                <a:lnTo>
                  <a:pt x="548995" y="59537"/>
                </a:lnTo>
                <a:lnTo>
                  <a:pt x="524103" y="59537"/>
                </a:lnTo>
                <a:lnTo>
                  <a:pt x="524103" y="9245"/>
                </a:lnTo>
                <a:lnTo>
                  <a:pt x="548817" y="9245"/>
                </a:lnTo>
                <a:lnTo>
                  <a:pt x="559981" y="11125"/>
                </a:lnTo>
                <a:lnTo>
                  <a:pt x="567893" y="16357"/>
                </a:lnTo>
                <a:lnTo>
                  <a:pt x="572604" y="24307"/>
                </a:lnTo>
                <a:lnTo>
                  <a:pt x="574167" y="34366"/>
                </a:lnTo>
                <a:lnTo>
                  <a:pt x="574167" y="9385"/>
                </a:lnTo>
                <a:lnTo>
                  <a:pt x="573963" y="9245"/>
                </a:lnTo>
                <a:lnTo>
                  <a:pt x="564210" y="2781"/>
                </a:lnTo>
                <a:lnTo>
                  <a:pt x="549084" y="152"/>
                </a:lnTo>
                <a:lnTo>
                  <a:pt x="514261" y="152"/>
                </a:lnTo>
                <a:lnTo>
                  <a:pt x="514261" y="110998"/>
                </a:lnTo>
                <a:lnTo>
                  <a:pt x="524103" y="110998"/>
                </a:lnTo>
                <a:lnTo>
                  <a:pt x="524103" y="68630"/>
                </a:lnTo>
                <a:lnTo>
                  <a:pt x="549236" y="68630"/>
                </a:lnTo>
                <a:lnTo>
                  <a:pt x="564273" y="66014"/>
                </a:lnTo>
                <a:lnTo>
                  <a:pt x="573951" y="59537"/>
                </a:lnTo>
                <a:lnTo>
                  <a:pt x="575106" y="58775"/>
                </a:lnTo>
                <a:lnTo>
                  <a:pt x="581660" y="47904"/>
                </a:lnTo>
                <a:lnTo>
                  <a:pt x="583869" y="343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3" name="object 163"/>
          <p:cNvGrpSpPr/>
          <p:nvPr/>
        </p:nvGrpSpPr>
        <p:grpSpPr>
          <a:xfrm>
            <a:off x="2333966" y="4005250"/>
            <a:ext cx="386080" cy="114300"/>
            <a:chOff x="2333966" y="4005250"/>
            <a:chExt cx="386080" cy="114300"/>
          </a:xfrm>
        </p:grpSpPr>
        <p:sp>
          <p:nvSpPr>
            <p:cNvPr id="164" name="object 164"/>
            <p:cNvSpPr/>
            <p:nvPr/>
          </p:nvSpPr>
          <p:spPr>
            <a:xfrm>
              <a:off x="2333966" y="4006596"/>
              <a:ext cx="78740" cy="110489"/>
            </a:xfrm>
            <a:custGeom>
              <a:avLst/>
              <a:gdLst/>
              <a:ahLst/>
              <a:cxnLst/>
              <a:rect l="l" t="t" r="r" b="b"/>
              <a:pathLst>
                <a:path w="78739" h="110489">
                  <a:moveTo>
                    <a:pt x="7827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4213" y="8890"/>
                  </a:lnTo>
                  <a:lnTo>
                    <a:pt x="34213" y="110490"/>
                  </a:lnTo>
                  <a:lnTo>
                    <a:pt x="44081" y="110490"/>
                  </a:lnTo>
                  <a:lnTo>
                    <a:pt x="44081" y="8890"/>
                  </a:lnTo>
                  <a:lnTo>
                    <a:pt x="78270" y="8890"/>
                  </a:lnTo>
                  <a:lnTo>
                    <a:pt x="7827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434398" y="4006748"/>
              <a:ext cx="80924" cy="11084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539173" y="4005250"/>
              <a:ext cx="93319" cy="11386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656343" y="4006748"/>
              <a:ext cx="63639" cy="110845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8" name="object 168"/>
          <p:cNvGrpSpPr/>
          <p:nvPr/>
        </p:nvGrpSpPr>
        <p:grpSpPr>
          <a:xfrm>
            <a:off x="2786150" y="4006596"/>
            <a:ext cx="1078230" cy="111125"/>
            <a:chOff x="2786150" y="4006596"/>
            <a:chExt cx="1078230" cy="111125"/>
          </a:xfrm>
        </p:grpSpPr>
        <p:sp>
          <p:nvSpPr>
            <p:cNvPr id="169" name="object 169"/>
            <p:cNvSpPr/>
            <p:nvPr/>
          </p:nvSpPr>
          <p:spPr>
            <a:xfrm>
              <a:off x="2786150" y="4006596"/>
              <a:ext cx="284022" cy="110998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098100" y="4006748"/>
              <a:ext cx="362953" cy="110845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489730" y="4006748"/>
              <a:ext cx="63639" cy="110845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577779" y="4006748"/>
              <a:ext cx="80937" cy="11084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687405" y="4006748"/>
              <a:ext cx="84048" cy="110845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800143" y="4006748"/>
              <a:ext cx="63652" cy="11084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5" name="object 175"/>
          <p:cNvGrpSpPr/>
          <p:nvPr/>
        </p:nvGrpSpPr>
        <p:grpSpPr>
          <a:xfrm>
            <a:off x="3923396" y="4005250"/>
            <a:ext cx="763270" cy="114300"/>
            <a:chOff x="3923396" y="4005250"/>
            <a:chExt cx="763270" cy="114300"/>
          </a:xfrm>
        </p:grpSpPr>
        <p:sp>
          <p:nvSpPr>
            <p:cNvPr id="176" name="object 176"/>
            <p:cNvSpPr/>
            <p:nvPr/>
          </p:nvSpPr>
          <p:spPr>
            <a:xfrm>
              <a:off x="3923397" y="4006596"/>
              <a:ext cx="78740" cy="110489"/>
            </a:xfrm>
            <a:custGeom>
              <a:avLst/>
              <a:gdLst/>
              <a:ahLst/>
              <a:cxnLst/>
              <a:rect l="l" t="t" r="r" b="b"/>
              <a:pathLst>
                <a:path w="78739" h="110489">
                  <a:moveTo>
                    <a:pt x="7827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4213" y="8890"/>
                  </a:lnTo>
                  <a:lnTo>
                    <a:pt x="34213" y="110490"/>
                  </a:lnTo>
                  <a:lnTo>
                    <a:pt x="44081" y="110490"/>
                  </a:lnTo>
                  <a:lnTo>
                    <a:pt x="44081" y="8890"/>
                  </a:lnTo>
                  <a:lnTo>
                    <a:pt x="78270" y="8890"/>
                  </a:lnTo>
                  <a:lnTo>
                    <a:pt x="7827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023828" y="4006748"/>
              <a:ext cx="63639" cy="11084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111877" y="4005250"/>
              <a:ext cx="454151" cy="113868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589232" y="4006748"/>
              <a:ext cx="96964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0" name="object 180"/>
          <p:cNvGrpSpPr/>
          <p:nvPr/>
        </p:nvGrpSpPr>
        <p:grpSpPr>
          <a:xfrm>
            <a:off x="4756644" y="4005250"/>
            <a:ext cx="1074420" cy="114300"/>
            <a:chOff x="4756644" y="4005250"/>
            <a:chExt cx="1074420" cy="114300"/>
          </a:xfrm>
        </p:grpSpPr>
        <p:sp>
          <p:nvSpPr>
            <p:cNvPr id="181" name="object 181"/>
            <p:cNvSpPr/>
            <p:nvPr/>
          </p:nvSpPr>
          <p:spPr>
            <a:xfrm>
              <a:off x="4756644" y="4006748"/>
              <a:ext cx="72301" cy="11084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852706" y="4006748"/>
              <a:ext cx="63652" cy="11084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940768" y="4006596"/>
              <a:ext cx="164503" cy="110998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5127446" y="4006748"/>
              <a:ext cx="84048" cy="110845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5240183" y="4006748"/>
              <a:ext cx="266979" cy="110845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5535827" y="4006748"/>
              <a:ext cx="74409" cy="110845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5632791" y="4006748"/>
              <a:ext cx="80937" cy="110845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5737566" y="4005250"/>
              <a:ext cx="93332" cy="113868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9" name="object 189"/>
          <p:cNvSpPr/>
          <p:nvPr/>
        </p:nvSpPr>
        <p:spPr>
          <a:xfrm>
            <a:off x="1514486" y="4052925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10"/>
                </a:lnTo>
                <a:lnTo>
                  <a:pt x="1571" y="12526"/>
                </a:lnTo>
                <a:lnTo>
                  <a:pt x="0" y="20497"/>
                </a:lnTo>
                <a:lnTo>
                  <a:pt x="1592" y="28483"/>
                </a:lnTo>
                <a:lnTo>
                  <a:pt x="5875" y="35007"/>
                </a:lnTo>
                <a:lnTo>
                  <a:pt x="12217" y="39407"/>
                </a:lnTo>
                <a:lnTo>
                  <a:pt x="19989" y="41020"/>
                </a:lnTo>
                <a:lnTo>
                  <a:pt x="27739" y="39407"/>
                </a:lnTo>
                <a:lnTo>
                  <a:pt x="34070" y="35007"/>
                </a:lnTo>
                <a:lnTo>
                  <a:pt x="38349" y="28483"/>
                </a:lnTo>
                <a:lnTo>
                  <a:pt x="39941" y="20497"/>
                </a:lnTo>
                <a:lnTo>
                  <a:pt x="38370" y="12526"/>
                </a:lnTo>
                <a:lnTo>
                  <a:pt x="34089" y="6010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627461" y="4235361"/>
            <a:ext cx="95250" cy="117475"/>
          </a:xfrm>
          <a:custGeom>
            <a:avLst/>
            <a:gdLst/>
            <a:ahLst/>
            <a:cxnLst/>
            <a:rect l="l" t="t" r="r" b="b"/>
            <a:pathLst>
              <a:path w="95250" h="117475">
                <a:moveTo>
                  <a:pt x="52620" y="102590"/>
                </a:moveTo>
                <a:lnTo>
                  <a:pt x="42777" y="102590"/>
                </a:lnTo>
                <a:lnTo>
                  <a:pt x="42777" y="117322"/>
                </a:lnTo>
                <a:lnTo>
                  <a:pt x="52620" y="117322"/>
                </a:lnTo>
                <a:lnTo>
                  <a:pt x="52620" y="102590"/>
                </a:lnTo>
                <a:close/>
              </a:path>
              <a:path w="95250" h="117475">
                <a:moveTo>
                  <a:pt x="54944" y="15570"/>
                </a:moveTo>
                <a:lnTo>
                  <a:pt x="40237" y="15570"/>
                </a:lnTo>
                <a:lnTo>
                  <a:pt x="24015" y="18746"/>
                </a:lnTo>
                <a:lnTo>
                  <a:pt x="11294" y="27666"/>
                </a:lnTo>
                <a:lnTo>
                  <a:pt x="2983" y="41416"/>
                </a:lnTo>
                <a:lnTo>
                  <a:pt x="0" y="59029"/>
                </a:lnTo>
                <a:lnTo>
                  <a:pt x="29" y="59308"/>
                </a:lnTo>
                <a:lnTo>
                  <a:pt x="2935" y="76819"/>
                </a:lnTo>
                <a:lnTo>
                  <a:pt x="11259" y="90560"/>
                </a:lnTo>
                <a:lnTo>
                  <a:pt x="24026" y="99439"/>
                </a:lnTo>
                <a:lnTo>
                  <a:pt x="40301" y="102590"/>
                </a:lnTo>
                <a:lnTo>
                  <a:pt x="55045" y="102590"/>
                </a:lnTo>
                <a:lnTo>
                  <a:pt x="71227" y="99431"/>
                </a:lnTo>
                <a:lnTo>
                  <a:pt x="79695" y="93497"/>
                </a:lnTo>
                <a:lnTo>
                  <a:pt x="40301" y="93497"/>
                </a:lnTo>
                <a:lnTo>
                  <a:pt x="27198" y="90972"/>
                </a:lnTo>
                <a:lnTo>
                  <a:pt x="17657" y="83927"/>
                </a:lnTo>
                <a:lnTo>
                  <a:pt x="11815" y="73116"/>
                </a:lnTo>
                <a:lnTo>
                  <a:pt x="9833" y="59308"/>
                </a:lnTo>
                <a:lnTo>
                  <a:pt x="11794" y="45312"/>
                </a:lnTo>
                <a:lnTo>
                  <a:pt x="17638" y="34356"/>
                </a:lnTo>
                <a:lnTo>
                  <a:pt x="27196" y="27215"/>
                </a:lnTo>
                <a:lnTo>
                  <a:pt x="40301" y="24663"/>
                </a:lnTo>
                <a:lnTo>
                  <a:pt x="79671" y="24663"/>
                </a:lnTo>
                <a:lnTo>
                  <a:pt x="71148" y="18724"/>
                </a:lnTo>
                <a:lnTo>
                  <a:pt x="54944" y="15570"/>
                </a:lnTo>
                <a:close/>
              </a:path>
              <a:path w="95250" h="117475">
                <a:moveTo>
                  <a:pt x="52620" y="24663"/>
                </a:moveTo>
                <a:lnTo>
                  <a:pt x="42777" y="24663"/>
                </a:lnTo>
                <a:lnTo>
                  <a:pt x="42777" y="93497"/>
                </a:lnTo>
                <a:lnTo>
                  <a:pt x="52620" y="93497"/>
                </a:lnTo>
                <a:lnTo>
                  <a:pt x="52620" y="24663"/>
                </a:lnTo>
                <a:close/>
              </a:path>
              <a:path w="95250" h="117475">
                <a:moveTo>
                  <a:pt x="79671" y="24663"/>
                </a:moveTo>
                <a:lnTo>
                  <a:pt x="54842" y="24663"/>
                </a:lnTo>
                <a:lnTo>
                  <a:pt x="67965" y="27193"/>
                </a:lnTo>
                <a:lnTo>
                  <a:pt x="77510" y="34274"/>
                </a:lnTo>
                <a:lnTo>
                  <a:pt x="83348" y="45140"/>
                </a:lnTo>
                <a:lnTo>
                  <a:pt x="85348" y="59029"/>
                </a:lnTo>
                <a:lnTo>
                  <a:pt x="83393" y="72998"/>
                </a:lnTo>
                <a:lnTo>
                  <a:pt x="77567" y="83893"/>
                </a:lnTo>
                <a:lnTo>
                  <a:pt x="68021" y="90977"/>
                </a:lnTo>
                <a:lnTo>
                  <a:pt x="54995" y="93497"/>
                </a:lnTo>
                <a:lnTo>
                  <a:pt x="79695" y="93497"/>
                </a:lnTo>
                <a:lnTo>
                  <a:pt x="83922" y="90535"/>
                </a:lnTo>
                <a:lnTo>
                  <a:pt x="92221" y="76776"/>
                </a:lnTo>
                <a:lnTo>
                  <a:pt x="95215" y="59029"/>
                </a:lnTo>
                <a:lnTo>
                  <a:pt x="92227" y="41330"/>
                </a:lnTo>
                <a:lnTo>
                  <a:pt x="83890" y="27603"/>
                </a:lnTo>
                <a:lnTo>
                  <a:pt x="79671" y="24663"/>
                </a:lnTo>
                <a:close/>
              </a:path>
              <a:path w="95250" h="117475">
                <a:moveTo>
                  <a:pt x="52620" y="0"/>
                </a:moveTo>
                <a:lnTo>
                  <a:pt x="42777" y="0"/>
                </a:lnTo>
                <a:lnTo>
                  <a:pt x="42777" y="15570"/>
                </a:lnTo>
                <a:lnTo>
                  <a:pt x="52620" y="15570"/>
                </a:lnTo>
                <a:lnTo>
                  <a:pt x="5262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196539" y="4269778"/>
            <a:ext cx="57150" cy="66675"/>
          </a:xfrm>
          <a:custGeom>
            <a:avLst/>
            <a:gdLst/>
            <a:ahLst/>
            <a:cxnLst/>
            <a:rect l="l" t="t" r="r" b="b"/>
            <a:pathLst>
              <a:path w="57150" h="66675">
                <a:moveTo>
                  <a:pt x="29933" y="0"/>
                </a:moveTo>
                <a:lnTo>
                  <a:pt x="21272" y="0"/>
                </a:lnTo>
                <a:lnTo>
                  <a:pt x="0" y="32461"/>
                </a:lnTo>
                <a:lnTo>
                  <a:pt x="0" y="33985"/>
                </a:lnTo>
                <a:lnTo>
                  <a:pt x="21272" y="66446"/>
                </a:lnTo>
                <a:lnTo>
                  <a:pt x="29933" y="66446"/>
                </a:lnTo>
                <a:lnTo>
                  <a:pt x="9334" y="33223"/>
                </a:lnTo>
                <a:lnTo>
                  <a:pt x="29933" y="0"/>
                </a:lnTo>
                <a:close/>
              </a:path>
              <a:path w="57150" h="66675">
                <a:moveTo>
                  <a:pt x="56921" y="0"/>
                </a:moveTo>
                <a:lnTo>
                  <a:pt x="48260" y="0"/>
                </a:lnTo>
                <a:lnTo>
                  <a:pt x="26962" y="32461"/>
                </a:lnTo>
                <a:lnTo>
                  <a:pt x="26962" y="33985"/>
                </a:lnTo>
                <a:lnTo>
                  <a:pt x="48260" y="66446"/>
                </a:lnTo>
                <a:lnTo>
                  <a:pt x="56921" y="66446"/>
                </a:lnTo>
                <a:lnTo>
                  <a:pt x="36322" y="33223"/>
                </a:lnTo>
                <a:lnTo>
                  <a:pt x="569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968661" y="4269778"/>
            <a:ext cx="57785" cy="66675"/>
          </a:xfrm>
          <a:custGeom>
            <a:avLst/>
            <a:gdLst/>
            <a:ahLst/>
            <a:cxnLst/>
            <a:rect l="l" t="t" r="r" b="b"/>
            <a:pathLst>
              <a:path w="57785" h="66675">
                <a:moveTo>
                  <a:pt x="8636" y="0"/>
                </a:moveTo>
                <a:lnTo>
                  <a:pt x="0" y="0"/>
                </a:lnTo>
                <a:lnTo>
                  <a:pt x="20561" y="33223"/>
                </a:lnTo>
                <a:lnTo>
                  <a:pt x="0" y="66446"/>
                </a:lnTo>
                <a:lnTo>
                  <a:pt x="8636" y="66446"/>
                </a:lnTo>
                <a:lnTo>
                  <a:pt x="29933" y="33985"/>
                </a:lnTo>
                <a:lnTo>
                  <a:pt x="29933" y="32461"/>
                </a:lnTo>
                <a:lnTo>
                  <a:pt x="8636" y="0"/>
                </a:lnTo>
                <a:close/>
              </a:path>
              <a:path w="57785" h="66675">
                <a:moveTo>
                  <a:pt x="35991" y="0"/>
                </a:moveTo>
                <a:lnTo>
                  <a:pt x="27330" y="0"/>
                </a:lnTo>
                <a:lnTo>
                  <a:pt x="47891" y="33223"/>
                </a:lnTo>
                <a:lnTo>
                  <a:pt x="27330" y="66446"/>
                </a:lnTo>
                <a:lnTo>
                  <a:pt x="35991" y="66446"/>
                </a:lnTo>
                <a:lnTo>
                  <a:pt x="57289" y="33985"/>
                </a:lnTo>
                <a:lnTo>
                  <a:pt x="57289" y="32461"/>
                </a:lnTo>
                <a:lnTo>
                  <a:pt x="359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261077" y="4237291"/>
            <a:ext cx="106680" cy="138430"/>
          </a:xfrm>
          <a:custGeom>
            <a:avLst/>
            <a:gdLst/>
            <a:ahLst/>
            <a:cxnLst/>
            <a:rect l="l" t="t" r="r" b="b"/>
            <a:pathLst>
              <a:path w="106679" h="138429">
                <a:moveTo>
                  <a:pt x="74104" y="77952"/>
                </a:moveTo>
                <a:lnTo>
                  <a:pt x="59778" y="77952"/>
                </a:lnTo>
                <a:lnTo>
                  <a:pt x="59778" y="13817"/>
                </a:lnTo>
                <a:lnTo>
                  <a:pt x="59778" y="0"/>
                </a:lnTo>
                <a:lnTo>
                  <a:pt x="50380" y="0"/>
                </a:lnTo>
                <a:lnTo>
                  <a:pt x="50380" y="13817"/>
                </a:lnTo>
                <a:lnTo>
                  <a:pt x="50380" y="77952"/>
                </a:lnTo>
                <a:lnTo>
                  <a:pt x="11023" y="77952"/>
                </a:lnTo>
                <a:lnTo>
                  <a:pt x="11023" y="77241"/>
                </a:lnTo>
                <a:lnTo>
                  <a:pt x="49669" y="13817"/>
                </a:lnTo>
                <a:lnTo>
                  <a:pt x="50380" y="13817"/>
                </a:lnTo>
                <a:lnTo>
                  <a:pt x="50380" y="0"/>
                </a:lnTo>
                <a:lnTo>
                  <a:pt x="48133" y="0"/>
                </a:lnTo>
                <a:lnTo>
                  <a:pt x="0" y="78816"/>
                </a:lnTo>
                <a:lnTo>
                  <a:pt x="0" y="87020"/>
                </a:lnTo>
                <a:lnTo>
                  <a:pt x="50380" y="87020"/>
                </a:lnTo>
                <a:lnTo>
                  <a:pt x="50380" y="110858"/>
                </a:lnTo>
                <a:lnTo>
                  <a:pt x="59778" y="110858"/>
                </a:lnTo>
                <a:lnTo>
                  <a:pt x="59778" y="87020"/>
                </a:lnTo>
                <a:lnTo>
                  <a:pt x="74104" y="87020"/>
                </a:lnTo>
                <a:lnTo>
                  <a:pt x="74104" y="77952"/>
                </a:lnTo>
                <a:close/>
              </a:path>
              <a:path w="106679" h="138429">
                <a:moveTo>
                  <a:pt x="106451" y="95681"/>
                </a:moveTo>
                <a:lnTo>
                  <a:pt x="96240" y="95681"/>
                </a:lnTo>
                <a:lnTo>
                  <a:pt x="93941" y="112560"/>
                </a:lnTo>
                <a:lnTo>
                  <a:pt x="89395" y="137896"/>
                </a:lnTo>
                <a:lnTo>
                  <a:pt x="96608" y="137896"/>
                </a:lnTo>
                <a:lnTo>
                  <a:pt x="98793" y="130632"/>
                </a:lnTo>
                <a:lnTo>
                  <a:pt x="101307" y="121221"/>
                </a:lnTo>
                <a:lnTo>
                  <a:pt x="103682" y="111036"/>
                </a:lnTo>
                <a:lnTo>
                  <a:pt x="106451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432019" y="4235615"/>
            <a:ext cx="103505" cy="139700"/>
          </a:xfrm>
          <a:custGeom>
            <a:avLst/>
            <a:gdLst/>
            <a:ahLst/>
            <a:cxnLst/>
            <a:rect l="l" t="t" r="r" b="b"/>
            <a:pathLst>
              <a:path w="103504" h="139700">
                <a:moveTo>
                  <a:pt x="69824" y="77673"/>
                </a:moveTo>
                <a:lnTo>
                  <a:pt x="67195" y="63258"/>
                </a:lnTo>
                <a:lnTo>
                  <a:pt x="60274" y="52133"/>
                </a:lnTo>
                <a:lnTo>
                  <a:pt x="60274" y="77673"/>
                </a:lnTo>
                <a:lnTo>
                  <a:pt x="58394" y="88303"/>
                </a:lnTo>
                <a:lnTo>
                  <a:pt x="53225" y="96964"/>
                </a:lnTo>
                <a:lnTo>
                  <a:pt x="45415" y="102806"/>
                </a:lnTo>
                <a:lnTo>
                  <a:pt x="35661" y="104940"/>
                </a:lnTo>
                <a:lnTo>
                  <a:pt x="26314" y="102933"/>
                </a:lnTo>
                <a:lnTo>
                  <a:pt x="18783" y="97370"/>
                </a:lnTo>
                <a:lnTo>
                  <a:pt x="13538" y="88938"/>
                </a:lnTo>
                <a:lnTo>
                  <a:pt x="11112" y="78308"/>
                </a:lnTo>
                <a:lnTo>
                  <a:pt x="12484" y="67830"/>
                </a:lnTo>
                <a:lnTo>
                  <a:pt x="17589" y="59016"/>
                </a:lnTo>
                <a:lnTo>
                  <a:pt x="19253" y="57759"/>
                </a:lnTo>
                <a:lnTo>
                  <a:pt x="25603" y="52946"/>
                </a:lnTo>
                <a:lnTo>
                  <a:pt x="35661" y="50673"/>
                </a:lnTo>
                <a:lnTo>
                  <a:pt x="45415" y="52793"/>
                </a:lnTo>
                <a:lnTo>
                  <a:pt x="53225" y="58559"/>
                </a:lnTo>
                <a:lnTo>
                  <a:pt x="58394" y="67132"/>
                </a:lnTo>
                <a:lnTo>
                  <a:pt x="60274" y="77673"/>
                </a:lnTo>
                <a:lnTo>
                  <a:pt x="60274" y="52133"/>
                </a:lnTo>
                <a:lnTo>
                  <a:pt x="60083" y="51816"/>
                </a:lnTo>
                <a:lnTo>
                  <a:pt x="58496" y="50673"/>
                </a:lnTo>
                <a:lnTo>
                  <a:pt x="49606" y="44297"/>
                </a:lnTo>
                <a:lnTo>
                  <a:pt x="36880" y="41579"/>
                </a:lnTo>
                <a:lnTo>
                  <a:pt x="28498" y="42735"/>
                </a:lnTo>
                <a:lnTo>
                  <a:pt x="20980" y="45999"/>
                </a:lnTo>
                <a:lnTo>
                  <a:pt x="14681" y="51104"/>
                </a:lnTo>
                <a:lnTo>
                  <a:pt x="9944" y="57759"/>
                </a:lnTo>
                <a:lnTo>
                  <a:pt x="9271" y="57759"/>
                </a:lnTo>
                <a:lnTo>
                  <a:pt x="11150" y="37033"/>
                </a:lnTo>
                <a:lnTo>
                  <a:pt x="16586" y="21767"/>
                </a:lnTo>
                <a:lnTo>
                  <a:pt x="25323" y="12331"/>
                </a:lnTo>
                <a:lnTo>
                  <a:pt x="37160" y="9093"/>
                </a:lnTo>
                <a:lnTo>
                  <a:pt x="45466" y="10604"/>
                </a:lnTo>
                <a:lnTo>
                  <a:pt x="51917" y="14808"/>
                </a:lnTo>
                <a:lnTo>
                  <a:pt x="56438" y="21234"/>
                </a:lnTo>
                <a:lnTo>
                  <a:pt x="58966" y="29387"/>
                </a:lnTo>
                <a:lnTo>
                  <a:pt x="68668" y="29387"/>
                </a:lnTo>
                <a:lnTo>
                  <a:pt x="65303" y="17475"/>
                </a:lnTo>
                <a:lnTo>
                  <a:pt x="59309" y="9093"/>
                </a:lnTo>
                <a:lnTo>
                  <a:pt x="58661" y="8178"/>
                </a:lnTo>
                <a:lnTo>
                  <a:pt x="49136" y="2159"/>
                </a:lnTo>
                <a:lnTo>
                  <a:pt x="37160" y="0"/>
                </a:lnTo>
                <a:lnTo>
                  <a:pt x="20866" y="4559"/>
                </a:lnTo>
                <a:lnTo>
                  <a:pt x="9258" y="17284"/>
                </a:lnTo>
                <a:lnTo>
                  <a:pt x="2311" y="36791"/>
                </a:lnTo>
                <a:lnTo>
                  <a:pt x="0" y="61696"/>
                </a:lnTo>
                <a:lnTo>
                  <a:pt x="3048" y="86296"/>
                </a:lnTo>
                <a:lnTo>
                  <a:pt x="11112" y="102425"/>
                </a:lnTo>
                <a:lnTo>
                  <a:pt x="22529" y="111277"/>
                </a:lnTo>
                <a:lnTo>
                  <a:pt x="35661" y="114058"/>
                </a:lnTo>
                <a:lnTo>
                  <a:pt x="49695" y="111226"/>
                </a:lnTo>
                <a:lnTo>
                  <a:pt x="58305" y="104940"/>
                </a:lnTo>
                <a:lnTo>
                  <a:pt x="60464" y="103365"/>
                </a:lnTo>
                <a:lnTo>
                  <a:pt x="67373" y="91757"/>
                </a:lnTo>
                <a:lnTo>
                  <a:pt x="69824" y="77673"/>
                </a:lnTo>
                <a:close/>
              </a:path>
              <a:path w="103504" h="139700">
                <a:moveTo>
                  <a:pt x="103047" y="97358"/>
                </a:moveTo>
                <a:lnTo>
                  <a:pt x="92837" y="97358"/>
                </a:lnTo>
                <a:lnTo>
                  <a:pt x="90525" y="114236"/>
                </a:lnTo>
                <a:lnTo>
                  <a:pt x="85979" y="139573"/>
                </a:lnTo>
                <a:lnTo>
                  <a:pt x="93205" y="139573"/>
                </a:lnTo>
                <a:lnTo>
                  <a:pt x="95389" y="132308"/>
                </a:lnTo>
                <a:lnTo>
                  <a:pt x="97904" y="122897"/>
                </a:lnTo>
                <a:lnTo>
                  <a:pt x="100279" y="112712"/>
                </a:lnTo>
                <a:lnTo>
                  <a:pt x="103047" y="973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598960" y="4235793"/>
            <a:ext cx="71259" cy="113868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935153" y="4232110"/>
            <a:ext cx="27305" cy="139065"/>
          </a:xfrm>
          <a:custGeom>
            <a:avLst/>
            <a:gdLst/>
            <a:ahLst/>
            <a:cxnLst/>
            <a:rect l="l" t="t" r="r" b="b"/>
            <a:pathLst>
              <a:path w="27304" h="139064">
                <a:moveTo>
                  <a:pt x="27101" y="0"/>
                </a:moveTo>
                <a:lnTo>
                  <a:pt x="18554" y="0"/>
                </a:lnTo>
                <a:lnTo>
                  <a:pt x="10635" y="15687"/>
                </a:lnTo>
                <a:lnTo>
                  <a:pt x="4814" y="32461"/>
                </a:lnTo>
                <a:lnTo>
                  <a:pt x="1225" y="50320"/>
                </a:lnTo>
                <a:lnTo>
                  <a:pt x="0" y="69265"/>
                </a:lnTo>
                <a:lnTo>
                  <a:pt x="1225" y="88169"/>
                </a:lnTo>
                <a:lnTo>
                  <a:pt x="4814" y="106008"/>
                </a:lnTo>
                <a:lnTo>
                  <a:pt x="10635" y="122792"/>
                </a:lnTo>
                <a:lnTo>
                  <a:pt x="18554" y="138531"/>
                </a:lnTo>
                <a:lnTo>
                  <a:pt x="27101" y="138531"/>
                </a:lnTo>
                <a:lnTo>
                  <a:pt x="20062" y="124069"/>
                </a:lnTo>
                <a:lnTo>
                  <a:pt x="14557" y="106899"/>
                </a:lnTo>
                <a:lnTo>
                  <a:pt x="10971" y="88228"/>
                </a:lnTo>
                <a:lnTo>
                  <a:pt x="9690" y="69265"/>
                </a:lnTo>
                <a:lnTo>
                  <a:pt x="10964" y="50331"/>
                </a:lnTo>
                <a:lnTo>
                  <a:pt x="14538" y="31670"/>
                </a:lnTo>
                <a:lnTo>
                  <a:pt x="20041" y="14491"/>
                </a:lnTo>
                <a:lnTo>
                  <a:pt x="271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635863" y="4237291"/>
            <a:ext cx="74295" cy="111125"/>
          </a:xfrm>
          <a:custGeom>
            <a:avLst/>
            <a:gdLst/>
            <a:ahLst/>
            <a:cxnLst/>
            <a:rect l="l" t="t" r="r" b="b"/>
            <a:pathLst>
              <a:path w="74295" h="111125">
                <a:moveTo>
                  <a:pt x="59778" y="87020"/>
                </a:moveTo>
                <a:lnTo>
                  <a:pt x="50380" y="87020"/>
                </a:lnTo>
                <a:lnTo>
                  <a:pt x="50380" y="110845"/>
                </a:lnTo>
                <a:lnTo>
                  <a:pt x="59778" y="110845"/>
                </a:lnTo>
                <a:lnTo>
                  <a:pt x="59778" y="87020"/>
                </a:lnTo>
                <a:close/>
              </a:path>
              <a:path w="74295" h="111125">
                <a:moveTo>
                  <a:pt x="59778" y="0"/>
                </a:moveTo>
                <a:lnTo>
                  <a:pt x="48132" y="0"/>
                </a:lnTo>
                <a:lnTo>
                  <a:pt x="0" y="78816"/>
                </a:lnTo>
                <a:lnTo>
                  <a:pt x="0" y="87020"/>
                </a:lnTo>
                <a:lnTo>
                  <a:pt x="74104" y="87020"/>
                </a:lnTo>
                <a:lnTo>
                  <a:pt x="74104" y="77952"/>
                </a:lnTo>
                <a:lnTo>
                  <a:pt x="11023" y="77952"/>
                </a:lnTo>
                <a:lnTo>
                  <a:pt x="11023" y="77241"/>
                </a:lnTo>
                <a:lnTo>
                  <a:pt x="49669" y="13817"/>
                </a:lnTo>
                <a:lnTo>
                  <a:pt x="59778" y="13817"/>
                </a:lnTo>
                <a:lnTo>
                  <a:pt x="59778" y="0"/>
                </a:lnTo>
                <a:close/>
              </a:path>
              <a:path w="74295" h="111125">
                <a:moveTo>
                  <a:pt x="59778" y="13817"/>
                </a:moveTo>
                <a:lnTo>
                  <a:pt x="50380" y="13817"/>
                </a:lnTo>
                <a:lnTo>
                  <a:pt x="50380" y="77952"/>
                </a:lnTo>
                <a:lnTo>
                  <a:pt x="59778" y="77952"/>
                </a:lnTo>
                <a:lnTo>
                  <a:pt x="59778" y="1381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818552" y="4232110"/>
            <a:ext cx="27305" cy="139065"/>
          </a:xfrm>
          <a:custGeom>
            <a:avLst/>
            <a:gdLst/>
            <a:ahLst/>
            <a:cxnLst/>
            <a:rect l="l" t="t" r="r" b="b"/>
            <a:pathLst>
              <a:path w="27304" h="139064">
                <a:moveTo>
                  <a:pt x="8534" y="0"/>
                </a:moveTo>
                <a:lnTo>
                  <a:pt x="0" y="0"/>
                </a:lnTo>
                <a:lnTo>
                  <a:pt x="7024" y="14462"/>
                </a:lnTo>
                <a:lnTo>
                  <a:pt x="12522" y="31632"/>
                </a:lnTo>
                <a:lnTo>
                  <a:pt x="16105" y="50302"/>
                </a:lnTo>
                <a:lnTo>
                  <a:pt x="17386" y="69265"/>
                </a:lnTo>
                <a:lnTo>
                  <a:pt x="16112" y="88200"/>
                </a:lnTo>
                <a:lnTo>
                  <a:pt x="12541" y="106860"/>
                </a:lnTo>
                <a:lnTo>
                  <a:pt x="7045" y="124040"/>
                </a:lnTo>
                <a:lnTo>
                  <a:pt x="0" y="138531"/>
                </a:lnTo>
                <a:lnTo>
                  <a:pt x="8534" y="138531"/>
                </a:lnTo>
                <a:lnTo>
                  <a:pt x="16462" y="122854"/>
                </a:lnTo>
                <a:lnTo>
                  <a:pt x="22277" y="106079"/>
                </a:lnTo>
                <a:lnTo>
                  <a:pt x="25856" y="88214"/>
                </a:lnTo>
                <a:lnTo>
                  <a:pt x="27076" y="69265"/>
                </a:lnTo>
                <a:lnTo>
                  <a:pt x="25856" y="50356"/>
                </a:lnTo>
                <a:lnTo>
                  <a:pt x="22277" y="32518"/>
                </a:lnTo>
                <a:lnTo>
                  <a:pt x="16462" y="15737"/>
                </a:lnTo>
                <a:lnTo>
                  <a:pt x="85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736304" y="4235793"/>
            <a:ext cx="401320" cy="139700"/>
          </a:xfrm>
          <a:custGeom>
            <a:avLst/>
            <a:gdLst/>
            <a:ahLst/>
            <a:cxnLst/>
            <a:rect l="l" t="t" r="r" b="b"/>
            <a:pathLst>
              <a:path w="401319" h="139700">
                <a:moveTo>
                  <a:pt x="89065" y="112356"/>
                </a:moveTo>
                <a:lnTo>
                  <a:pt x="77228" y="78943"/>
                </a:lnTo>
                <a:lnTo>
                  <a:pt x="74015" y="69850"/>
                </a:lnTo>
                <a:lnTo>
                  <a:pt x="64033" y="41681"/>
                </a:lnTo>
                <a:lnTo>
                  <a:pt x="64033" y="69850"/>
                </a:lnTo>
                <a:lnTo>
                  <a:pt x="25031" y="69850"/>
                </a:lnTo>
                <a:lnTo>
                  <a:pt x="44170" y="14655"/>
                </a:lnTo>
                <a:lnTo>
                  <a:pt x="44919" y="14655"/>
                </a:lnTo>
                <a:lnTo>
                  <a:pt x="64033" y="69850"/>
                </a:lnTo>
                <a:lnTo>
                  <a:pt x="64033" y="41681"/>
                </a:lnTo>
                <a:lnTo>
                  <a:pt x="54457" y="14655"/>
                </a:lnTo>
                <a:lnTo>
                  <a:pt x="49809" y="1498"/>
                </a:lnTo>
                <a:lnTo>
                  <a:pt x="39281" y="1498"/>
                </a:lnTo>
                <a:lnTo>
                  <a:pt x="0" y="112356"/>
                </a:lnTo>
                <a:lnTo>
                  <a:pt x="10325" y="112356"/>
                </a:lnTo>
                <a:lnTo>
                  <a:pt x="21894" y="78943"/>
                </a:lnTo>
                <a:lnTo>
                  <a:pt x="67195" y="78943"/>
                </a:lnTo>
                <a:lnTo>
                  <a:pt x="78752" y="112356"/>
                </a:lnTo>
                <a:lnTo>
                  <a:pt x="89065" y="112356"/>
                </a:lnTo>
                <a:close/>
              </a:path>
              <a:path w="401319" h="139700">
                <a:moveTo>
                  <a:pt x="192112" y="36144"/>
                </a:moveTo>
                <a:lnTo>
                  <a:pt x="187172" y="21894"/>
                </a:lnTo>
                <a:lnTo>
                  <a:pt x="178028" y="10426"/>
                </a:lnTo>
                <a:lnTo>
                  <a:pt x="165239" y="2781"/>
                </a:lnTo>
                <a:lnTo>
                  <a:pt x="149377" y="0"/>
                </a:lnTo>
                <a:lnTo>
                  <a:pt x="130594" y="4025"/>
                </a:lnTo>
                <a:lnTo>
                  <a:pt x="115836" y="15455"/>
                </a:lnTo>
                <a:lnTo>
                  <a:pt x="106197" y="33401"/>
                </a:lnTo>
                <a:lnTo>
                  <a:pt x="102743" y="56921"/>
                </a:lnTo>
                <a:lnTo>
                  <a:pt x="106197" y="80467"/>
                </a:lnTo>
                <a:lnTo>
                  <a:pt x="115836" y="98412"/>
                </a:lnTo>
                <a:lnTo>
                  <a:pt x="130594" y="109855"/>
                </a:lnTo>
                <a:lnTo>
                  <a:pt x="149377" y="113880"/>
                </a:lnTo>
                <a:lnTo>
                  <a:pt x="165239" y="111086"/>
                </a:lnTo>
                <a:lnTo>
                  <a:pt x="178028" y="103416"/>
                </a:lnTo>
                <a:lnTo>
                  <a:pt x="187172" y="91935"/>
                </a:lnTo>
                <a:lnTo>
                  <a:pt x="192112" y="77698"/>
                </a:lnTo>
                <a:lnTo>
                  <a:pt x="182219" y="77698"/>
                </a:lnTo>
                <a:lnTo>
                  <a:pt x="178193" y="88290"/>
                </a:lnTo>
                <a:lnTo>
                  <a:pt x="171005" y="96735"/>
                </a:lnTo>
                <a:lnTo>
                  <a:pt x="161213" y="102323"/>
                </a:lnTo>
                <a:lnTo>
                  <a:pt x="149377" y="104355"/>
                </a:lnTo>
                <a:lnTo>
                  <a:pt x="134937" y="101269"/>
                </a:lnTo>
                <a:lnTo>
                  <a:pt x="123139" y="92189"/>
                </a:lnTo>
                <a:lnTo>
                  <a:pt x="115189" y="77330"/>
                </a:lnTo>
                <a:lnTo>
                  <a:pt x="112268" y="56921"/>
                </a:lnTo>
                <a:lnTo>
                  <a:pt x="115189" y="36576"/>
                </a:lnTo>
                <a:lnTo>
                  <a:pt x="123139" y="21717"/>
                </a:lnTo>
                <a:lnTo>
                  <a:pt x="134937" y="12623"/>
                </a:lnTo>
                <a:lnTo>
                  <a:pt x="149377" y="9525"/>
                </a:lnTo>
                <a:lnTo>
                  <a:pt x="161213" y="11557"/>
                </a:lnTo>
                <a:lnTo>
                  <a:pt x="171005" y="17157"/>
                </a:lnTo>
                <a:lnTo>
                  <a:pt x="178193" y="25590"/>
                </a:lnTo>
                <a:lnTo>
                  <a:pt x="182219" y="36144"/>
                </a:lnTo>
                <a:lnTo>
                  <a:pt x="192112" y="36144"/>
                </a:lnTo>
                <a:close/>
              </a:path>
              <a:path w="401319" h="139700">
                <a:moveTo>
                  <a:pt x="294195" y="112356"/>
                </a:moveTo>
                <a:lnTo>
                  <a:pt x="282359" y="78943"/>
                </a:lnTo>
                <a:lnTo>
                  <a:pt x="279146" y="69850"/>
                </a:lnTo>
                <a:lnTo>
                  <a:pt x="269163" y="41681"/>
                </a:lnTo>
                <a:lnTo>
                  <a:pt x="269163" y="69850"/>
                </a:lnTo>
                <a:lnTo>
                  <a:pt x="230162" y="69850"/>
                </a:lnTo>
                <a:lnTo>
                  <a:pt x="249301" y="14655"/>
                </a:lnTo>
                <a:lnTo>
                  <a:pt x="250050" y="14655"/>
                </a:lnTo>
                <a:lnTo>
                  <a:pt x="269163" y="69850"/>
                </a:lnTo>
                <a:lnTo>
                  <a:pt x="269163" y="41681"/>
                </a:lnTo>
                <a:lnTo>
                  <a:pt x="259588" y="14655"/>
                </a:lnTo>
                <a:lnTo>
                  <a:pt x="254939" y="1498"/>
                </a:lnTo>
                <a:lnTo>
                  <a:pt x="244398" y="1498"/>
                </a:lnTo>
                <a:lnTo>
                  <a:pt x="205130" y="112356"/>
                </a:lnTo>
                <a:lnTo>
                  <a:pt x="215468" y="112356"/>
                </a:lnTo>
                <a:lnTo>
                  <a:pt x="227012" y="78943"/>
                </a:lnTo>
                <a:lnTo>
                  <a:pt x="272326" y="78943"/>
                </a:lnTo>
                <a:lnTo>
                  <a:pt x="283883" y="112356"/>
                </a:lnTo>
                <a:lnTo>
                  <a:pt x="294195" y="112356"/>
                </a:lnTo>
                <a:close/>
              </a:path>
              <a:path w="401319" h="139700">
                <a:moveTo>
                  <a:pt x="400875" y="103251"/>
                </a:moveTo>
                <a:lnTo>
                  <a:pt x="388239" y="103251"/>
                </a:lnTo>
                <a:lnTo>
                  <a:pt x="388239" y="10591"/>
                </a:lnTo>
                <a:lnTo>
                  <a:pt x="388239" y="1498"/>
                </a:lnTo>
                <a:lnTo>
                  <a:pt x="378866" y="1498"/>
                </a:lnTo>
                <a:lnTo>
                  <a:pt x="378866" y="10591"/>
                </a:lnTo>
                <a:lnTo>
                  <a:pt x="378866" y="103251"/>
                </a:lnTo>
                <a:lnTo>
                  <a:pt x="321208" y="103251"/>
                </a:lnTo>
                <a:lnTo>
                  <a:pt x="326072" y="93599"/>
                </a:lnTo>
                <a:lnTo>
                  <a:pt x="329793" y="81661"/>
                </a:lnTo>
                <a:lnTo>
                  <a:pt x="332359" y="67106"/>
                </a:lnTo>
                <a:lnTo>
                  <a:pt x="333794" y="49631"/>
                </a:lnTo>
                <a:lnTo>
                  <a:pt x="335483" y="10591"/>
                </a:lnTo>
                <a:lnTo>
                  <a:pt x="378866" y="10591"/>
                </a:lnTo>
                <a:lnTo>
                  <a:pt x="378866" y="1498"/>
                </a:lnTo>
                <a:lnTo>
                  <a:pt x="326529" y="1498"/>
                </a:lnTo>
                <a:lnTo>
                  <a:pt x="324345" y="49631"/>
                </a:lnTo>
                <a:lnTo>
                  <a:pt x="322503" y="70078"/>
                </a:lnTo>
                <a:lnTo>
                  <a:pt x="319176" y="85178"/>
                </a:lnTo>
                <a:lnTo>
                  <a:pt x="314693" y="95897"/>
                </a:lnTo>
                <a:lnTo>
                  <a:pt x="309384" y="103251"/>
                </a:lnTo>
                <a:lnTo>
                  <a:pt x="302526" y="103251"/>
                </a:lnTo>
                <a:lnTo>
                  <a:pt x="302526" y="139242"/>
                </a:lnTo>
                <a:lnTo>
                  <a:pt x="311924" y="139242"/>
                </a:lnTo>
                <a:lnTo>
                  <a:pt x="311924" y="112356"/>
                </a:lnTo>
                <a:lnTo>
                  <a:pt x="391502" y="112356"/>
                </a:lnTo>
                <a:lnTo>
                  <a:pt x="391502" y="138976"/>
                </a:lnTo>
                <a:lnTo>
                  <a:pt x="400875" y="138976"/>
                </a:lnTo>
                <a:lnTo>
                  <a:pt x="400875" y="112356"/>
                </a:lnTo>
                <a:lnTo>
                  <a:pt x="400875" y="1032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0" name="object 200"/>
          <p:cNvGrpSpPr/>
          <p:nvPr/>
        </p:nvGrpSpPr>
        <p:grpSpPr>
          <a:xfrm>
            <a:off x="2279597" y="4237291"/>
            <a:ext cx="674370" cy="111125"/>
            <a:chOff x="2279597" y="4237291"/>
            <a:chExt cx="674370" cy="111125"/>
          </a:xfrm>
        </p:grpSpPr>
        <p:sp>
          <p:nvSpPr>
            <p:cNvPr id="201" name="object 201"/>
            <p:cNvSpPr/>
            <p:nvPr/>
          </p:nvSpPr>
          <p:spPr>
            <a:xfrm>
              <a:off x="2279597" y="4237291"/>
              <a:ext cx="69608" cy="110845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372409" y="4237291"/>
              <a:ext cx="63639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460458" y="4237736"/>
              <a:ext cx="111125" cy="110489"/>
            </a:xfrm>
            <a:custGeom>
              <a:avLst/>
              <a:gdLst/>
              <a:ahLst/>
              <a:cxnLst/>
              <a:rect l="l" t="t" r="r" b="b"/>
              <a:pathLst>
                <a:path w="111125" h="110489">
                  <a:moveTo>
                    <a:pt x="110515" y="0"/>
                  </a:moveTo>
                  <a:lnTo>
                    <a:pt x="100698" y="0"/>
                  </a:lnTo>
                  <a:lnTo>
                    <a:pt x="100698" y="101600"/>
                  </a:lnTo>
                  <a:lnTo>
                    <a:pt x="60185" y="101600"/>
                  </a:lnTo>
                  <a:lnTo>
                    <a:pt x="60185" y="0"/>
                  </a:lnTo>
                  <a:lnTo>
                    <a:pt x="50317" y="0"/>
                  </a:lnTo>
                  <a:lnTo>
                    <a:pt x="50317" y="101600"/>
                  </a:lnTo>
                  <a:lnTo>
                    <a:pt x="9842" y="101600"/>
                  </a:lnTo>
                  <a:lnTo>
                    <a:pt x="9842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0515" y="110490"/>
                  </a:lnTo>
                  <a:lnTo>
                    <a:pt x="110515" y="101600"/>
                  </a:lnTo>
                  <a:lnTo>
                    <a:pt x="1105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599637" y="4237291"/>
              <a:ext cx="159765" cy="110934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781565" y="4237291"/>
              <a:ext cx="172085" cy="111125"/>
            </a:xfrm>
            <a:custGeom>
              <a:avLst/>
              <a:gdLst/>
              <a:ahLst/>
              <a:cxnLst/>
              <a:rect l="l" t="t" r="r" b="b"/>
              <a:pathLst>
                <a:path w="172085" h="111125">
                  <a:moveTo>
                    <a:pt x="74358" y="110858"/>
                  </a:moveTo>
                  <a:lnTo>
                    <a:pt x="31102" y="49961"/>
                  </a:lnTo>
                  <a:lnTo>
                    <a:pt x="71094" y="0"/>
                  </a:lnTo>
                  <a:lnTo>
                    <a:pt x="59385" y="0"/>
                  </a:lnTo>
                  <a:lnTo>
                    <a:pt x="19596" y="49530"/>
                  </a:lnTo>
                  <a:lnTo>
                    <a:pt x="9842" y="49530"/>
                  </a:lnTo>
                  <a:lnTo>
                    <a:pt x="9842" y="0"/>
                  </a:lnTo>
                  <a:lnTo>
                    <a:pt x="0" y="0"/>
                  </a:lnTo>
                  <a:lnTo>
                    <a:pt x="0" y="110858"/>
                  </a:lnTo>
                  <a:lnTo>
                    <a:pt x="9842" y="110858"/>
                  </a:lnTo>
                  <a:lnTo>
                    <a:pt x="9842" y="58572"/>
                  </a:lnTo>
                  <a:lnTo>
                    <a:pt x="25400" y="58572"/>
                  </a:lnTo>
                  <a:lnTo>
                    <a:pt x="62560" y="110858"/>
                  </a:lnTo>
                  <a:lnTo>
                    <a:pt x="74358" y="110858"/>
                  </a:lnTo>
                  <a:close/>
                </a:path>
                <a:path w="172085" h="111125">
                  <a:moveTo>
                    <a:pt x="171780" y="110858"/>
                  </a:moveTo>
                  <a:lnTo>
                    <a:pt x="159943" y="77444"/>
                  </a:lnTo>
                  <a:lnTo>
                    <a:pt x="156730" y="68351"/>
                  </a:lnTo>
                  <a:lnTo>
                    <a:pt x="146748" y="40182"/>
                  </a:lnTo>
                  <a:lnTo>
                    <a:pt x="146748" y="68351"/>
                  </a:lnTo>
                  <a:lnTo>
                    <a:pt x="107746" y="68351"/>
                  </a:lnTo>
                  <a:lnTo>
                    <a:pt x="126885" y="13157"/>
                  </a:lnTo>
                  <a:lnTo>
                    <a:pt x="127635" y="13157"/>
                  </a:lnTo>
                  <a:lnTo>
                    <a:pt x="146748" y="68351"/>
                  </a:lnTo>
                  <a:lnTo>
                    <a:pt x="146748" y="40182"/>
                  </a:lnTo>
                  <a:lnTo>
                    <a:pt x="137172" y="13157"/>
                  </a:lnTo>
                  <a:lnTo>
                    <a:pt x="132524" y="0"/>
                  </a:lnTo>
                  <a:lnTo>
                    <a:pt x="121996" y="0"/>
                  </a:lnTo>
                  <a:lnTo>
                    <a:pt x="82715" y="110858"/>
                  </a:lnTo>
                  <a:lnTo>
                    <a:pt x="93052" y="110858"/>
                  </a:lnTo>
                  <a:lnTo>
                    <a:pt x="104609" y="77444"/>
                  </a:lnTo>
                  <a:lnTo>
                    <a:pt x="149923" y="77444"/>
                  </a:lnTo>
                  <a:lnTo>
                    <a:pt x="161467" y="110858"/>
                  </a:lnTo>
                  <a:lnTo>
                    <a:pt x="171780" y="1108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6" name="object 206"/>
          <p:cNvGrpSpPr/>
          <p:nvPr/>
        </p:nvGrpSpPr>
        <p:grpSpPr>
          <a:xfrm>
            <a:off x="3093375" y="4237291"/>
            <a:ext cx="231140" cy="111125"/>
            <a:chOff x="3093375" y="4237291"/>
            <a:chExt cx="231140" cy="111125"/>
          </a:xfrm>
        </p:grpSpPr>
        <p:sp>
          <p:nvSpPr>
            <p:cNvPr id="207" name="object 207"/>
            <p:cNvSpPr/>
            <p:nvPr/>
          </p:nvSpPr>
          <p:spPr>
            <a:xfrm>
              <a:off x="3093375" y="4237291"/>
              <a:ext cx="72301" cy="110845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189451" y="4237291"/>
              <a:ext cx="96951" cy="11084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314305" y="424662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9842" y="101600"/>
                  </a:lnTo>
                  <a:lnTo>
                    <a:pt x="9842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0" name="object 210"/>
          <p:cNvGrpSpPr/>
          <p:nvPr/>
        </p:nvGrpSpPr>
        <p:grpSpPr>
          <a:xfrm>
            <a:off x="3314305" y="4235793"/>
            <a:ext cx="881380" cy="114300"/>
            <a:chOff x="3314305" y="4235793"/>
            <a:chExt cx="881380" cy="114300"/>
          </a:xfrm>
        </p:grpSpPr>
        <p:sp>
          <p:nvSpPr>
            <p:cNvPr id="211" name="object 211"/>
            <p:cNvSpPr/>
            <p:nvPr/>
          </p:nvSpPr>
          <p:spPr>
            <a:xfrm>
              <a:off x="3314305" y="4237736"/>
              <a:ext cx="78105" cy="110489"/>
            </a:xfrm>
            <a:custGeom>
              <a:avLst/>
              <a:gdLst/>
              <a:ahLst/>
              <a:cxnLst/>
              <a:rect l="l" t="t" r="r" b="b"/>
              <a:pathLst>
                <a:path w="78104" h="110489">
                  <a:moveTo>
                    <a:pt x="7777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7970" y="8890"/>
                  </a:lnTo>
                  <a:lnTo>
                    <a:pt x="67970" y="110490"/>
                  </a:lnTo>
                  <a:lnTo>
                    <a:pt x="77774" y="110490"/>
                  </a:lnTo>
                  <a:lnTo>
                    <a:pt x="77774" y="8890"/>
                  </a:lnTo>
                  <a:lnTo>
                    <a:pt x="777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415168" y="4235793"/>
              <a:ext cx="193852" cy="113868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3637685" y="4237291"/>
              <a:ext cx="80937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3738129" y="4237291"/>
              <a:ext cx="74155" cy="110845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840948" y="4235793"/>
              <a:ext cx="354622" cy="113868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6" name="object 216"/>
          <p:cNvSpPr/>
          <p:nvPr/>
        </p:nvSpPr>
        <p:spPr>
          <a:xfrm>
            <a:off x="4736108" y="4237291"/>
            <a:ext cx="84048" cy="110845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7" name="object 217"/>
          <p:cNvGrpSpPr/>
          <p:nvPr/>
        </p:nvGrpSpPr>
        <p:grpSpPr>
          <a:xfrm>
            <a:off x="4890603" y="4235793"/>
            <a:ext cx="467995" cy="114300"/>
            <a:chOff x="4890603" y="4235793"/>
            <a:chExt cx="467995" cy="114300"/>
          </a:xfrm>
        </p:grpSpPr>
        <p:sp>
          <p:nvSpPr>
            <p:cNvPr id="218" name="object 218"/>
            <p:cNvSpPr/>
            <p:nvPr/>
          </p:nvSpPr>
          <p:spPr>
            <a:xfrm>
              <a:off x="4890603" y="4235793"/>
              <a:ext cx="287172" cy="113868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5206440" y="4237291"/>
              <a:ext cx="63639" cy="110845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5294501" y="4237291"/>
              <a:ext cx="63639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1" name="object 221"/>
          <p:cNvGrpSpPr/>
          <p:nvPr/>
        </p:nvGrpSpPr>
        <p:grpSpPr>
          <a:xfrm>
            <a:off x="5415126" y="4237291"/>
            <a:ext cx="457834" cy="111125"/>
            <a:chOff x="5415126" y="4237291"/>
            <a:chExt cx="457834" cy="111125"/>
          </a:xfrm>
        </p:grpSpPr>
        <p:sp>
          <p:nvSpPr>
            <p:cNvPr id="222" name="object 222"/>
            <p:cNvSpPr/>
            <p:nvPr/>
          </p:nvSpPr>
          <p:spPr>
            <a:xfrm>
              <a:off x="5415126" y="4237291"/>
              <a:ext cx="74155" cy="110845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5517882" y="4237291"/>
              <a:ext cx="75907" cy="110845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5622453" y="4237291"/>
              <a:ext cx="63639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5710515" y="4237291"/>
              <a:ext cx="63639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5798564" y="4237291"/>
              <a:ext cx="74358" cy="110845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7" name="object 227"/>
          <p:cNvGrpSpPr/>
          <p:nvPr/>
        </p:nvGrpSpPr>
        <p:grpSpPr>
          <a:xfrm>
            <a:off x="5979819" y="4235793"/>
            <a:ext cx="214629" cy="114300"/>
            <a:chOff x="5979819" y="4235793"/>
            <a:chExt cx="214629" cy="114300"/>
          </a:xfrm>
        </p:grpSpPr>
        <p:sp>
          <p:nvSpPr>
            <p:cNvPr id="228" name="object 228"/>
            <p:cNvSpPr/>
            <p:nvPr/>
          </p:nvSpPr>
          <p:spPr>
            <a:xfrm>
              <a:off x="5979819" y="4235793"/>
              <a:ext cx="89535" cy="114300"/>
            </a:xfrm>
            <a:custGeom>
              <a:avLst/>
              <a:gdLst/>
              <a:ahLst/>
              <a:cxnLst/>
              <a:rect l="l" t="t" r="r" b="b"/>
              <a:pathLst>
                <a:path w="89535" h="114300">
                  <a:moveTo>
                    <a:pt x="46621" y="0"/>
                  </a:moveTo>
                  <a:lnTo>
                    <a:pt x="27849" y="4014"/>
                  </a:lnTo>
                  <a:lnTo>
                    <a:pt x="13100" y="15449"/>
                  </a:lnTo>
                  <a:lnTo>
                    <a:pt x="3455" y="33389"/>
                  </a:lnTo>
                  <a:lnTo>
                    <a:pt x="0" y="56921"/>
                  </a:lnTo>
                  <a:lnTo>
                    <a:pt x="3455" y="80456"/>
                  </a:lnTo>
                  <a:lnTo>
                    <a:pt x="13100" y="98405"/>
                  </a:lnTo>
                  <a:lnTo>
                    <a:pt x="27849" y="109849"/>
                  </a:lnTo>
                  <a:lnTo>
                    <a:pt x="46621" y="113868"/>
                  </a:lnTo>
                  <a:lnTo>
                    <a:pt x="62500" y="111077"/>
                  </a:lnTo>
                  <a:lnTo>
                    <a:pt x="75287" y="103412"/>
                  </a:lnTo>
                  <a:lnTo>
                    <a:pt x="84428" y="91933"/>
                  </a:lnTo>
                  <a:lnTo>
                    <a:pt x="89369" y="77698"/>
                  </a:lnTo>
                  <a:lnTo>
                    <a:pt x="79476" y="77698"/>
                  </a:lnTo>
                  <a:lnTo>
                    <a:pt x="75446" y="88280"/>
                  </a:lnTo>
                  <a:lnTo>
                    <a:pt x="68259" y="96726"/>
                  </a:lnTo>
                  <a:lnTo>
                    <a:pt x="58466" y="102319"/>
                  </a:lnTo>
                  <a:lnTo>
                    <a:pt x="46621" y="104343"/>
                  </a:lnTo>
                  <a:lnTo>
                    <a:pt x="32199" y="101266"/>
                  </a:lnTo>
                  <a:lnTo>
                    <a:pt x="20405" y="92186"/>
                  </a:lnTo>
                  <a:lnTo>
                    <a:pt x="12445" y="77329"/>
                  </a:lnTo>
                  <a:lnTo>
                    <a:pt x="9525" y="56921"/>
                  </a:lnTo>
                  <a:lnTo>
                    <a:pt x="12446" y="36571"/>
                  </a:lnTo>
                  <a:lnTo>
                    <a:pt x="20405" y="21716"/>
                  </a:lnTo>
                  <a:lnTo>
                    <a:pt x="32199" y="12615"/>
                  </a:lnTo>
                  <a:lnTo>
                    <a:pt x="46621" y="9525"/>
                  </a:lnTo>
                  <a:lnTo>
                    <a:pt x="58466" y="11551"/>
                  </a:lnTo>
                  <a:lnTo>
                    <a:pt x="68259" y="17148"/>
                  </a:lnTo>
                  <a:lnTo>
                    <a:pt x="75446" y="25587"/>
                  </a:lnTo>
                  <a:lnTo>
                    <a:pt x="79476" y="36144"/>
                  </a:lnTo>
                  <a:lnTo>
                    <a:pt x="89369" y="36144"/>
                  </a:lnTo>
                  <a:lnTo>
                    <a:pt x="84428" y="21892"/>
                  </a:lnTo>
                  <a:lnTo>
                    <a:pt x="75287" y="10423"/>
                  </a:lnTo>
                  <a:lnTo>
                    <a:pt x="62500" y="2779"/>
                  </a:lnTo>
                  <a:lnTo>
                    <a:pt x="4662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6092391" y="4237291"/>
              <a:ext cx="102031" cy="11084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0" name="object 230"/>
          <p:cNvGrpSpPr/>
          <p:nvPr/>
        </p:nvGrpSpPr>
        <p:grpSpPr>
          <a:xfrm>
            <a:off x="6259993" y="4235793"/>
            <a:ext cx="276225" cy="114300"/>
            <a:chOff x="6259993" y="4235793"/>
            <a:chExt cx="276225" cy="114300"/>
          </a:xfrm>
        </p:grpSpPr>
        <p:sp>
          <p:nvSpPr>
            <p:cNvPr id="231" name="object 231"/>
            <p:cNvSpPr/>
            <p:nvPr/>
          </p:nvSpPr>
          <p:spPr>
            <a:xfrm>
              <a:off x="6259993" y="4235793"/>
              <a:ext cx="184276" cy="113868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6466432" y="4237291"/>
              <a:ext cx="69596" cy="110845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3" name="object 233"/>
          <p:cNvSpPr/>
          <p:nvPr/>
        </p:nvSpPr>
        <p:spPr>
          <a:xfrm>
            <a:off x="6728915" y="4235793"/>
            <a:ext cx="72390" cy="114300"/>
          </a:xfrm>
          <a:custGeom>
            <a:avLst/>
            <a:gdLst/>
            <a:ahLst/>
            <a:cxnLst/>
            <a:rect l="l" t="t" r="r" b="b"/>
            <a:pathLst>
              <a:path w="72390" h="114300">
                <a:moveTo>
                  <a:pt x="36029" y="0"/>
                </a:moveTo>
                <a:lnTo>
                  <a:pt x="20863" y="3871"/>
                </a:lnTo>
                <a:lnTo>
                  <a:pt x="9537" y="15068"/>
                </a:lnTo>
                <a:lnTo>
                  <a:pt x="2450" y="32961"/>
                </a:lnTo>
                <a:lnTo>
                  <a:pt x="0" y="56921"/>
                </a:lnTo>
                <a:lnTo>
                  <a:pt x="2438" y="80960"/>
                </a:lnTo>
                <a:lnTo>
                  <a:pt x="9504" y="98853"/>
                </a:lnTo>
                <a:lnTo>
                  <a:pt x="20825" y="110017"/>
                </a:lnTo>
                <a:lnTo>
                  <a:pt x="36029" y="113868"/>
                </a:lnTo>
                <a:lnTo>
                  <a:pt x="51241" y="110017"/>
                </a:lnTo>
                <a:lnTo>
                  <a:pt x="56572" y="104762"/>
                </a:lnTo>
                <a:lnTo>
                  <a:pt x="36029" y="104762"/>
                </a:lnTo>
                <a:lnTo>
                  <a:pt x="24891" y="101555"/>
                </a:lnTo>
                <a:lnTo>
                  <a:pt x="16557" y="92224"/>
                </a:lnTo>
                <a:lnTo>
                  <a:pt x="11333" y="77201"/>
                </a:lnTo>
                <a:lnTo>
                  <a:pt x="9525" y="56921"/>
                </a:lnTo>
                <a:lnTo>
                  <a:pt x="11341" y="36636"/>
                </a:lnTo>
                <a:lnTo>
                  <a:pt x="16576" y="21555"/>
                </a:lnTo>
                <a:lnTo>
                  <a:pt x="24912" y="12155"/>
                </a:lnTo>
                <a:lnTo>
                  <a:pt x="36029" y="8915"/>
                </a:lnTo>
                <a:lnTo>
                  <a:pt x="56307" y="8915"/>
                </a:lnTo>
                <a:lnTo>
                  <a:pt x="51203" y="3871"/>
                </a:lnTo>
                <a:lnTo>
                  <a:pt x="36029" y="0"/>
                </a:lnTo>
                <a:close/>
              </a:path>
              <a:path w="72390" h="114300">
                <a:moveTo>
                  <a:pt x="56307" y="8915"/>
                </a:moveTo>
                <a:lnTo>
                  <a:pt x="36029" y="8915"/>
                </a:lnTo>
                <a:lnTo>
                  <a:pt x="47154" y="12155"/>
                </a:lnTo>
                <a:lnTo>
                  <a:pt x="55494" y="21555"/>
                </a:lnTo>
                <a:lnTo>
                  <a:pt x="60731" y="36636"/>
                </a:lnTo>
                <a:lnTo>
                  <a:pt x="62547" y="56921"/>
                </a:lnTo>
                <a:lnTo>
                  <a:pt x="60738" y="77201"/>
                </a:lnTo>
                <a:lnTo>
                  <a:pt x="55513" y="92224"/>
                </a:lnTo>
                <a:lnTo>
                  <a:pt x="47175" y="101555"/>
                </a:lnTo>
                <a:lnTo>
                  <a:pt x="36029" y="104762"/>
                </a:lnTo>
                <a:lnTo>
                  <a:pt x="56572" y="104762"/>
                </a:lnTo>
                <a:lnTo>
                  <a:pt x="62566" y="98853"/>
                </a:lnTo>
                <a:lnTo>
                  <a:pt x="69634" y="80960"/>
                </a:lnTo>
                <a:lnTo>
                  <a:pt x="72072" y="56921"/>
                </a:lnTo>
                <a:lnTo>
                  <a:pt x="69621" y="32961"/>
                </a:lnTo>
                <a:lnTo>
                  <a:pt x="62533" y="15068"/>
                </a:lnTo>
                <a:lnTo>
                  <a:pt x="56307" y="89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514486" y="4283469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10"/>
                </a:lnTo>
                <a:lnTo>
                  <a:pt x="1571" y="12526"/>
                </a:lnTo>
                <a:lnTo>
                  <a:pt x="0" y="20497"/>
                </a:lnTo>
                <a:lnTo>
                  <a:pt x="1592" y="28483"/>
                </a:lnTo>
                <a:lnTo>
                  <a:pt x="5875" y="35007"/>
                </a:lnTo>
                <a:lnTo>
                  <a:pt x="12217" y="39407"/>
                </a:lnTo>
                <a:lnTo>
                  <a:pt x="19989" y="41021"/>
                </a:lnTo>
                <a:lnTo>
                  <a:pt x="27739" y="39407"/>
                </a:lnTo>
                <a:lnTo>
                  <a:pt x="34070" y="35007"/>
                </a:lnTo>
                <a:lnTo>
                  <a:pt x="38349" y="28483"/>
                </a:lnTo>
                <a:lnTo>
                  <a:pt x="39941" y="20497"/>
                </a:lnTo>
                <a:lnTo>
                  <a:pt x="38370" y="12526"/>
                </a:lnTo>
                <a:lnTo>
                  <a:pt x="34089" y="6010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632291" y="4467822"/>
            <a:ext cx="72301" cy="11084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280923" y="4467822"/>
            <a:ext cx="74104" cy="11084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636281" y="4563504"/>
            <a:ext cx="17145" cy="42545"/>
          </a:xfrm>
          <a:custGeom>
            <a:avLst/>
            <a:gdLst/>
            <a:ahLst/>
            <a:cxnLst/>
            <a:rect l="l" t="t" r="r" b="b"/>
            <a:pathLst>
              <a:path w="17145" h="42545">
                <a:moveTo>
                  <a:pt x="17081" y="0"/>
                </a:moveTo>
                <a:lnTo>
                  <a:pt x="6857" y="0"/>
                </a:lnTo>
                <a:lnTo>
                  <a:pt x="4554" y="16875"/>
                </a:lnTo>
                <a:lnTo>
                  <a:pt x="0" y="42214"/>
                </a:lnTo>
                <a:lnTo>
                  <a:pt x="7226" y="42214"/>
                </a:lnTo>
                <a:lnTo>
                  <a:pt x="9423" y="34955"/>
                </a:lnTo>
                <a:lnTo>
                  <a:pt x="11931" y="25536"/>
                </a:lnTo>
                <a:lnTo>
                  <a:pt x="14316" y="15350"/>
                </a:lnTo>
                <a:lnTo>
                  <a:pt x="170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728367" y="4467822"/>
            <a:ext cx="84048" cy="11084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9" name="object 239"/>
          <p:cNvGrpSpPr/>
          <p:nvPr/>
        </p:nvGrpSpPr>
        <p:grpSpPr>
          <a:xfrm>
            <a:off x="1834551" y="4467606"/>
            <a:ext cx="513080" cy="111125"/>
            <a:chOff x="1834551" y="4467606"/>
            <a:chExt cx="513080" cy="111125"/>
          </a:xfrm>
        </p:grpSpPr>
        <p:sp>
          <p:nvSpPr>
            <p:cNvPr id="240" name="object 240"/>
            <p:cNvSpPr/>
            <p:nvPr/>
          </p:nvSpPr>
          <p:spPr>
            <a:xfrm>
              <a:off x="1834551" y="4467606"/>
              <a:ext cx="78740" cy="110489"/>
            </a:xfrm>
            <a:custGeom>
              <a:avLst/>
              <a:gdLst/>
              <a:ahLst/>
              <a:cxnLst/>
              <a:rect l="l" t="t" r="r" b="b"/>
              <a:pathLst>
                <a:path w="78739" h="110489">
                  <a:moveTo>
                    <a:pt x="7825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4213" y="8890"/>
                  </a:lnTo>
                  <a:lnTo>
                    <a:pt x="34213" y="110490"/>
                  </a:lnTo>
                  <a:lnTo>
                    <a:pt x="44081" y="110490"/>
                  </a:lnTo>
                  <a:lnTo>
                    <a:pt x="44081" y="8890"/>
                  </a:lnTo>
                  <a:lnTo>
                    <a:pt x="78257" y="8890"/>
                  </a:lnTo>
                  <a:lnTo>
                    <a:pt x="782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934970" y="4467822"/>
              <a:ext cx="69608" cy="110845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027782" y="4467822"/>
              <a:ext cx="84048" cy="110845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140520" y="4467822"/>
              <a:ext cx="80937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250146" y="4467822"/>
              <a:ext cx="96964" cy="11084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5" name="object 245"/>
          <p:cNvGrpSpPr/>
          <p:nvPr/>
        </p:nvGrpSpPr>
        <p:grpSpPr>
          <a:xfrm>
            <a:off x="2417545" y="4466323"/>
            <a:ext cx="885825" cy="114300"/>
            <a:chOff x="2417545" y="4466323"/>
            <a:chExt cx="885825" cy="114300"/>
          </a:xfrm>
        </p:grpSpPr>
        <p:sp>
          <p:nvSpPr>
            <p:cNvPr id="246" name="object 246"/>
            <p:cNvSpPr/>
            <p:nvPr/>
          </p:nvSpPr>
          <p:spPr>
            <a:xfrm>
              <a:off x="2417545" y="4466323"/>
              <a:ext cx="184556" cy="113868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623564" y="4466323"/>
              <a:ext cx="70104" cy="113868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719259" y="4467822"/>
              <a:ext cx="102031" cy="110845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845103" y="4466323"/>
              <a:ext cx="332168" cy="113868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3205961" y="4467822"/>
              <a:ext cx="96964" cy="110845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1" name="object 251"/>
          <p:cNvSpPr/>
          <p:nvPr/>
        </p:nvSpPr>
        <p:spPr>
          <a:xfrm>
            <a:off x="3368521" y="4466323"/>
            <a:ext cx="89369" cy="113868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2" name="object 252"/>
          <p:cNvGrpSpPr/>
          <p:nvPr/>
        </p:nvGrpSpPr>
        <p:grpSpPr>
          <a:xfrm>
            <a:off x="3522838" y="4440110"/>
            <a:ext cx="814705" cy="140335"/>
            <a:chOff x="3522838" y="4440110"/>
            <a:chExt cx="814705" cy="140335"/>
          </a:xfrm>
        </p:grpSpPr>
        <p:sp>
          <p:nvSpPr>
            <p:cNvPr id="253" name="object 253"/>
            <p:cNvSpPr/>
            <p:nvPr/>
          </p:nvSpPr>
          <p:spPr>
            <a:xfrm>
              <a:off x="3522838" y="4467822"/>
              <a:ext cx="72301" cy="11084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618914" y="4467822"/>
              <a:ext cx="96964" cy="110845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744568" y="4466323"/>
              <a:ext cx="186651" cy="113868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955057" y="4467822"/>
              <a:ext cx="69596" cy="110845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047856" y="4466323"/>
              <a:ext cx="181381" cy="113868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4253076" y="4440110"/>
              <a:ext cx="84048" cy="138556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9" name="object 259"/>
          <p:cNvSpPr/>
          <p:nvPr/>
        </p:nvSpPr>
        <p:spPr>
          <a:xfrm>
            <a:off x="4406784" y="447649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9842" y="101600"/>
                </a:lnTo>
                <a:lnTo>
                  <a:pt x="9842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0" name="object 260"/>
          <p:cNvGrpSpPr/>
          <p:nvPr/>
        </p:nvGrpSpPr>
        <p:grpSpPr>
          <a:xfrm>
            <a:off x="4406784" y="4466323"/>
            <a:ext cx="306705" cy="139700"/>
            <a:chOff x="4406784" y="4466323"/>
            <a:chExt cx="306705" cy="139700"/>
          </a:xfrm>
        </p:grpSpPr>
        <p:sp>
          <p:nvSpPr>
            <p:cNvPr id="261" name="object 261"/>
            <p:cNvSpPr/>
            <p:nvPr/>
          </p:nvSpPr>
          <p:spPr>
            <a:xfrm>
              <a:off x="4406784" y="4467606"/>
              <a:ext cx="78105" cy="110489"/>
            </a:xfrm>
            <a:custGeom>
              <a:avLst/>
              <a:gdLst/>
              <a:ahLst/>
              <a:cxnLst/>
              <a:rect l="l" t="t" r="r" b="b"/>
              <a:pathLst>
                <a:path w="78104" h="110489">
                  <a:moveTo>
                    <a:pt x="7778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7970" y="8890"/>
                  </a:lnTo>
                  <a:lnTo>
                    <a:pt x="67970" y="110490"/>
                  </a:lnTo>
                  <a:lnTo>
                    <a:pt x="77787" y="110490"/>
                  </a:lnTo>
                  <a:lnTo>
                    <a:pt x="77787" y="8890"/>
                  </a:lnTo>
                  <a:lnTo>
                    <a:pt x="777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507647" y="4466323"/>
              <a:ext cx="205320" cy="139242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3" name="object 263"/>
          <p:cNvGrpSpPr/>
          <p:nvPr/>
        </p:nvGrpSpPr>
        <p:grpSpPr>
          <a:xfrm>
            <a:off x="4771121" y="4466323"/>
            <a:ext cx="581660" cy="114300"/>
            <a:chOff x="4771121" y="4466323"/>
            <a:chExt cx="581660" cy="114300"/>
          </a:xfrm>
        </p:grpSpPr>
        <p:sp>
          <p:nvSpPr>
            <p:cNvPr id="264" name="object 264"/>
            <p:cNvSpPr/>
            <p:nvPr/>
          </p:nvSpPr>
          <p:spPr>
            <a:xfrm>
              <a:off x="4771121" y="4466323"/>
              <a:ext cx="184276" cy="113868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977560" y="4467822"/>
              <a:ext cx="63639" cy="110845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5065609" y="4467822"/>
              <a:ext cx="169583" cy="110845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5259017" y="4466323"/>
              <a:ext cx="93319" cy="11386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8" name="object 268"/>
          <p:cNvGrpSpPr/>
          <p:nvPr/>
        </p:nvGrpSpPr>
        <p:grpSpPr>
          <a:xfrm>
            <a:off x="5417932" y="4440110"/>
            <a:ext cx="797560" cy="140335"/>
            <a:chOff x="5417932" y="4440110"/>
            <a:chExt cx="797560" cy="140335"/>
          </a:xfrm>
        </p:grpSpPr>
        <p:sp>
          <p:nvSpPr>
            <p:cNvPr id="269" name="object 269"/>
            <p:cNvSpPr/>
            <p:nvPr/>
          </p:nvSpPr>
          <p:spPr>
            <a:xfrm>
              <a:off x="5417932" y="4467606"/>
              <a:ext cx="354964" cy="112585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5796672" y="4467822"/>
              <a:ext cx="84048" cy="110845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5909410" y="4467822"/>
              <a:ext cx="80924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6014185" y="4466323"/>
              <a:ext cx="93319" cy="113868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6131355" y="4440110"/>
              <a:ext cx="84048" cy="138556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4" name="object 274"/>
          <p:cNvGrpSpPr/>
          <p:nvPr/>
        </p:nvGrpSpPr>
        <p:grpSpPr>
          <a:xfrm>
            <a:off x="6418629" y="4495533"/>
            <a:ext cx="194310" cy="83185"/>
            <a:chOff x="6418629" y="4495533"/>
            <a:chExt cx="194310" cy="83185"/>
          </a:xfrm>
        </p:grpSpPr>
        <p:sp>
          <p:nvSpPr>
            <p:cNvPr id="275" name="object 275"/>
            <p:cNvSpPr/>
            <p:nvPr/>
          </p:nvSpPr>
          <p:spPr>
            <a:xfrm>
              <a:off x="6418629" y="4495533"/>
              <a:ext cx="84632" cy="83134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6528205" y="4495533"/>
              <a:ext cx="84632" cy="83134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7" name="object 277"/>
          <p:cNvSpPr/>
          <p:nvPr/>
        </p:nvSpPr>
        <p:spPr>
          <a:xfrm>
            <a:off x="1514486" y="4513999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10"/>
                </a:lnTo>
                <a:lnTo>
                  <a:pt x="1571" y="12526"/>
                </a:lnTo>
                <a:lnTo>
                  <a:pt x="0" y="20497"/>
                </a:lnTo>
                <a:lnTo>
                  <a:pt x="1592" y="28483"/>
                </a:lnTo>
                <a:lnTo>
                  <a:pt x="5875" y="35007"/>
                </a:lnTo>
                <a:lnTo>
                  <a:pt x="12217" y="39407"/>
                </a:lnTo>
                <a:lnTo>
                  <a:pt x="19989" y="41020"/>
                </a:lnTo>
                <a:lnTo>
                  <a:pt x="27739" y="39407"/>
                </a:lnTo>
                <a:lnTo>
                  <a:pt x="34070" y="35007"/>
                </a:lnTo>
                <a:lnTo>
                  <a:pt x="38349" y="28483"/>
                </a:lnTo>
                <a:lnTo>
                  <a:pt x="39941" y="20497"/>
                </a:lnTo>
                <a:lnTo>
                  <a:pt x="38370" y="12526"/>
                </a:lnTo>
                <a:lnTo>
                  <a:pt x="34089" y="6010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461627" y="4696866"/>
            <a:ext cx="71259" cy="113868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9" name="object 279"/>
          <p:cNvGrpSpPr/>
          <p:nvPr/>
        </p:nvGrpSpPr>
        <p:grpSpPr>
          <a:xfrm>
            <a:off x="1632317" y="4670654"/>
            <a:ext cx="763905" cy="140335"/>
            <a:chOff x="1632317" y="4670654"/>
            <a:chExt cx="763905" cy="140335"/>
          </a:xfrm>
        </p:grpSpPr>
        <p:sp>
          <p:nvSpPr>
            <p:cNvPr id="280" name="object 280"/>
            <p:cNvSpPr/>
            <p:nvPr/>
          </p:nvSpPr>
          <p:spPr>
            <a:xfrm>
              <a:off x="1632317" y="4698746"/>
              <a:ext cx="111125" cy="110489"/>
            </a:xfrm>
            <a:custGeom>
              <a:avLst/>
              <a:gdLst/>
              <a:ahLst/>
              <a:cxnLst/>
              <a:rect l="l" t="t" r="r" b="b"/>
              <a:pathLst>
                <a:path w="111125" h="110489">
                  <a:moveTo>
                    <a:pt x="110515" y="0"/>
                  </a:moveTo>
                  <a:lnTo>
                    <a:pt x="100698" y="0"/>
                  </a:lnTo>
                  <a:lnTo>
                    <a:pt x="100698" y="101600"/>
                  </a:lnTo>
                  <a:lnTo>
                    <a:pt x="60185" y="101600"/>
                  </a:lnTo>
                  <a:lnTo>
                    <a:pt x="60185" y="0"/>
                  </a:lnTo>
                  <a:lnTo>
                    <a:pt x="50317" y="0"/>
                  </a:lnTo>
                  <a:lnTo>
                    <a:pt x="50317" y="101600"/>
                  </a:lnTo>
                  <a:lnTo>
                    <a:pt x="9855" y="101600"/>
                  </a:lnTo>
                  <a:lnTo>
                    <a:pt x="9855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0515" y="110490"/>
                  </a:lnTo>
                  <a:lnTo>
                    <a:pt x="110515" y="101600"/>
                  </a:lnTo>
                  <a:lnTo>
                    <a:pt x="1105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771509" y="4698365"/>
              <a:ext cx="84048" cy="110845"/>
            </a:xfrm>
            <a:prstGeom prst="rect">
              <a:avLst/>
            </a:prstGeom>
            <a:blipFill>
              <a:blip r:embed="rId1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884246" y="4698365"/>
              <a:ext cx="69596" cy="110845"/>
            </a:xfrm>
            <a:prstGeom prst="rect">
              <a:avLst/>
            </a:prstGeom>
            <a:blipFill>
              <a:blip r:embed="rId1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977045" y="4698365"/>
              <a:ext cx="84048" cy="110845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089783" y="4698365"/>
              <a:ext cx="80937" cy="11084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194558" y="4696866"/>
              <a:ext cx="93332" cy="113868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311728" y="4670654"/>
              <a:ext cx="84048" cy="138556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7" name="object 287"/>
          <p:cNvGrpSpPr/>
          <p:nvPr/>
        </p:nvGrpSpPr>
        <p:grpSpPr>
          <a:xfrm>
            <a:off x="2596831" y="4726076"/>
            <a:ext cx="194310" cy="83185"/>
            <a:chOff x="2596831" y="4726076"/>
            <a:chExt cx="194310" cy="83185"/>
          </a:xfrm>
        </p:grpSpPr>
        <p:sp>
          <p:nvSpPr>
            <p:cNvPr id="288" name="object 288"/>
            <p:cNvSpPr/>
            <p:nvPr/>
          </p:nvSpPr>
          <p:spPr>
            <a:xfrm>
              <a:off x="2596831" y="4726076"/>
              <a:ext cx="84645" cy="83134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706406" y="4726076"/>
              <a:ext cx="84632" cy="83134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0" name="object 290"/>
          <p:cNvSpPr/>
          <p:nvPr/>
        </p:nvSpPr>
        <p:spPr>
          <a:xfrm>
            <a:off x="1631504" y="4937506"/>
            <a:ext cx="10160" cy="102870"/>
          </a:xfrm>
          <a:custGeom>
            <a:avLst/>
            <a:gdLst/>
            <a:ahLst/>
            <a:cxnLst/>
            <a:rect l="l" t="t" r="r" b="b"/>
            <a:pathLst>
              <a:path w="10160" h="102870">
                <a:moveTo>
                  <a:pt x="0" y="102869"/>
                </a:moveTo>
                <a:lnTo>
                  <a:pt x="9842" y="102869"/>
                </a:lnTo>
                <a:lnTo>
                  <a:pt x="9842" y="0"/>
                </a:lnTo>
                <a:lnTo>
                  <a:pt x="0" y="0"/>
                </a:lnTo>
                <a:lnTo>
                  <a:pt x="0" y="1028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631504" y="4928616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5" h="111760">
                <a:moveTo>
                  <a:pt x="77787" y="0"/>
                </a:moveTo>
                <a:lnTo>
                  <a:pt x="0" y="0"/>
                </a:lnTo>
                <a:lnTo>
                  <a:pt x="0" y="8890"/>
                </a:lnTo>
                <a:lnTo>
                  <a:pt x="67970" y="8890"/>
                </a:lnTo>
                <a:lnTo>
                  <a:pt x="67970" y="111760"/>
                </a:lnTo>
                <a:lnTo>
                  <a:pt x="77787" y="111760"/>
                </a:lnTo>
                <a:lnTo>
                  <a:pt x="77787" y="8890"/>
                </a:lnTo>
                <a:lnTo>
                  <a:pt x="777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788791" y="4926965"/>
            <a:ext cx="330466" cy="139674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3" name="object 293"/>
          <p:cNvGrpSpPr/>
          <p:nvPr/>
        </p:nvGrpSpPr>
        <p:grpSpPr>
          <a:xfrm>
            <a:off x="3180040" y="4927168"/>
            <a:ext cx="137160" cy="114300"/>
            <a:chOff x="3180040" y="4927168"/>
            <a:chExt cx="137160" cy="114300"/>
          </a:xfrm>
        </p:grpSpPr>
        <p:sp>
          <p:nvSpPr>
            <p:cNvPr id="294" name="object 294"/>
            <p:cNvSpPr/>
            <p:nvPr/>
          </p:nvSpPr>
          <p:spPr>
            <a:xfrm>
              <a:off x="3180040" y="4928895"/>
              <a:ext cx="36195" cy="111125"/>
            </a:xfrm>
            <a:custGeom>
              <a:avLst/>
              <a:gdLst/>
              <a:ahLst/>
              <a:cxnLst/>
              <a:rect l="l" t="t" r="r" b="b"/>
              <a:pathLst>
                <a:path w="36194" h="111125">
                  <a:moveTo>
                    <a:pt x="35763" y="0"/>
                  </a:moveTo>
                  <a:lnTo>
                    <a:pt x="25501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273" y="10617"/>
                  </a:lnTo>
                  <a:lnTo>
                    <a:pt x="25920" y="10617"/>
                  </a:lnTo>
                  <a:lnTo>
                    <a:pt x="25920" y="110845"/>
                  </a:lnTo>
                  <a:lnTo>
                    <a:pt x="35763" y="110845"/>
                  </a:lnTo>
                  <a:lnTo>
                    <a:pt x="357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246969" y="4927168"/>
              <a:ext cx="69824" cy="114096"/>
            </a:xfrm>
            <a:prstGeom prst="rect">
              <a:avLst/>
            </a:prstGeom>
            <a:blipFill>
              <a:blip r:embed="rId1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6" name="object 296"/>
          <p:cNvSpPr/>
          <p:nvPr/>
        </p:nvSpPr>
        <p:spPr>
          <a:xfrm>
            <a:off x="6379145" y="4937506"/>
            <a:ext cx="10160" cy="102870"/>
          </a:xfrm>
          <a:custGeom>
            <a:avLst/>
            <a:gdLst/>
            <a:ahLst/>
            <a:cxnLst/>
            <a:rect l="l" t="t" r="r" b="b"/>
            <a:pathLst>
              <a:path w="10160" h="102870">
                <a:moveTo>
                  <a:pt x="0" y="102869"/>
                </a:moveTo>
                <a:lnTo>
                  <a:pt x="9842" y="102869"/>
                </a:lnTo>
                <a:lnTo>
                  <a:pt x="9842" y="0"/>
                </a:lnTo>
                <a:lnTo>
                  <a:pt x="0" y="0"/>
                </a:lnTo>
                <a:lnTo>
                  <a:pt x="0" y="1028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7" name="object 297"/>
          <p:cNvGrpSpPr/>
          <p:nvPr/>
        </p:nvGrpSpPr>
        <p:grpSpPr>
          <a:xfrm>
            <a:off x="6379145" y="4928616"/>
            <a:ext cx="275590" cy="111760"/>
            <a:chOff x="6379145" y="4928616"/>
            <a:chExt cx="275590" cy="111760"/>
          </a:xfrm>
        </p:grpSpPr>
        <p:sp>
          <p:nvSpPr>
            <p:cNvPr id="298" name="object 298"/>
            <p:cNvSpPr/>
            <p:nvPr/>
          </p:nvSpPr>
          <p:spPr>
            <a:xfrm>
              <a:off x="6379145" y="4928616"/>
              <a:ext cx="78105" cy="111760"/>
            </a:xfrm>
            <a:custGeom>
              <a:avLst/>
              <a:gdLst/>
              <a:ahLst/>
              <a:cxnLst/>
              <a:rect l="l" t="t" r="r" b="b"/>
              <a:pathLst>
                <a:path w="78104" h="111760">
                  <a:moveTo>
                    <a:pt x="7778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7970" y="8890"/>
                  </a:lnTo>
                  <a:lnTo>
                    <a:pt x="67970" y="111760"/>
                  </a:lnTo>
                  <a:lnTo>
                    <a:pt x="77787" y="111760"/>
                  </a:lnTo>
                  <a:lnTo>
                    <a:pt x="77787" y="8890"/>
                  </a:lnTo>
                  <a:lnTo>
                    <a:pt x="777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6484847" y="4928895"/>
              <a:ext cx="169862" cy="110845"/>
            </a:xfrm>
            <a:prstGeom prst="rect">
              <a:avLst/>
            </a:prstGeom>
            <a:blipFill>
              <a:blip r:embed="rId1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0" name="object 300"/>
          <p:cNvGrpSpPr/>
          <p:nvPr/>
        </p:nvGrpSpPr>
        <p:grpSpPr>
          <a:xfrm>
            <a:off x="1737218" y="4928895"/>
            <a:ext cx="177165" cy="111125"/>
            <a:chOff x="1737218" y="4928895"/>
            <a:chExt cx="177165" cy="111125"/>
          </a:xfrm>
        </p:grpSpPr>
        <p:sp>
          <p:nvSpPr>
            <p:cNvPr id="301" name="object 301"/>
            <p:cNvSpPr/>
            <p:nvPr/>
          </p:nvSpPr>
          <p:spPr>
            <a:xfrm>
              <a:off x="1737218" y="4928895"/>
              <a:ext cx="69608" cy="110845"/>
            </a:xfrm>
            <a:prstGeom prst="rect">
              <a:avLst/>
            </a:prstGeom>
            <a:blipFill>
              <a:blip r:embed="rId1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830017" y="4928895"/>
              <a:ext cx="84061" cy="110845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3" name="object 303"/>
          <p:cNvSpPr/>
          <p:nvPr/>
        </p:nvSpPr>
        <p:spPr>
          <a:xfrm>
            <a:off x="1977960" y="4927397"/>
            <a:ext cx="289420" cy="113868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4" name="object 304"/>
          <p:cNvGrpSpPr/>
          <p:nvPr/>
        </p:nvGrpSpPr>
        <p:grpSpPr>
          <a:xfrm>
            <a:off x="2296044" y="4928616"/>
            <a:ext cx="426720" cy="137160"/>
            <a:chOff x="2296044" y="4928616"/>
            <a:chExt cx="426720" cy="137160"/>
          </a:xfrm>
        </p:grpSpPr>
        <p:sp>
          <p:nvSpPr>
            <p:cNvPr id="305" name="object 305"/>
            <p:cNvSpPr/>
            <p:nvPr/>
          </p:nvSpPr>
          <p:spPr>
            <a:xfrm>
              <a:off x="2296044" y="4928616"/>
              <a:ext cx="119380" cy="137160"/>
            </a:xfrm>
            <a:custGeom>
              <a:avLst/>
              <a:gdLst/>
              <a:ahLst/>
              <a:cxnLst/>
              <a:rect l="l" t="t" r="r" b="b"/>
              <a:pathLst>
                <a:path w="119380" h="137160">
                  <a:moveTo>
                    <a:pt x="119164" y="101600"/>
                  </a:moveTo>
                  <a:lnTo>
                    <a:pt x="110515" y="101600"/>
                  </a:lnTo>
                  <a:lnTo>
                    <a:pt x="110515" y="0"/>
                  </a:lnTo>
                  <a:lnTo>
                    <a:pt x="100698" y="0"/>
                  </a:lnTo>
                  <a:lnTo>
                    <a:pt x="100698" y="101600"/>
                  </a:lnTo>
                  <a:lnTo>
                    <a:pt x="60185" y="101600"/>
                  </a:lnTo>
                  <a:lnTo>
                    <a:pt x="60185" y="0"/>
                  </a:lnTo>
                  <a:lnTo>
                    <a:pt x="50317" y="0"/>
                  </a:lnTo>
                  <a:lnTo>
                    <a:pt x="50317" y="101600"/>
                  </a:lnTo>
                  <a:lnTo>
                    <a:pt x="9842" y="101600"/>
                  </a:lnTo>
                  <a:lnTo>
                    <a:pt x="9842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1760"/>
                  </a:lnTo>
                  <a:lnTo>
                    <a:pt x="108610" y="111760"/>
                  </a:lnTo>
                  <a:lnTo>
                    <a:pt x="108610" y="137160"/>
                  </a:lnTo>
                  <a:lnTo>
                    <a:pt x="118427" y="137160"/>
                  </a:lnTo>
                  <a:lnTo>
                    <a:pt x="118427" y="111760"/>
                  </a:lnTo>
                  <a:lnTo>
                    <a:pt x="119164" y="111760"/>
                  </a:lnTo>
                  <a:lnTo>
                    <a:pt x="119164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2436607" y="4928895"/>
              <a:ext cx="84048" cy="1108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2549358" y="4928895"/>
              <a:ext cx="80924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2658972" y="4928895"/>
              <a:ext cx="63652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9" name="object 309"/>
          <p:cNvGrpSpPr/>
          <p:nvPr/>
        </p:nvGrpSpPr>
        <p:grpSpPr>
          <a:xfrm>
            <a:off x="3644111" y="4927397"/>
            <a:ext cx="867410" cy="114300"/>
            <a:chOff x="3644111" y="4927397"/>
            <a:chExt cx="867410" cy="114300"/>
          </a:xfrm>
        </p:grpSpPr>
        <p:sp>
          <p:nvSpPr>
            <p:cNvPr id="310" name="object 310"/>
            <p:cNvSpPr/>
            <p:nvPr/>
          </p:nvSpPr>
          <p:spPr>
            <a:xfrm>
              <a:off x="3644111" y="4927397"/>
              <a:ext cx="184543" cy="113868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3850130" y="4927397"/>
              <a:ext cx="70091" cy="113868"/>
            </a:xfrm>
            <a:prstGeom prst="rect">
              <a:avLst/>
            </a:prstGeom>
            <a:blipFill>
              <a:blip r:embed="rId1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3945825" y="4928895"/>
              <a:ext cx="102031" cy="11084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4071669" y="4927397"/>
              <a:ext cx="439737" cy="113868"/>
            </a:xfrm>
            <a:prstGeom prst="rect">
              <a:avLst/>
            </a:prstGeom>
            <a:blipFill>
              <a:blip r:embed="rId1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4" name="object 314"/>
          <p:cNvGrpSpPr/>
          <p:nvPr/>
        </p:nvGrpSpPr>
        <p:grpSpPr>
          <a:xfrm>
            <a:off x="4571681" y="4927397"/>
            <a:ext cx="697230" cy="114300"/>
            <a:chOff x="4571681" y="4927397"/>
            <a:chExt cx="697230" cy="114300"/>
          </a:xfrm>
        </p:grpSpPr>
        <p:sp>
          <p:nvSpPr>
            <p:cNvPr id="315" name="object 315"/>
            <p:cNvSpPr/>
            <p:nvPr/>
          </p:nvSpPr>
          <p:spPr>
            <a:xfrm>
              <a:off x="4571681" y="4928895"/>
              <a:ext cx="72301" cy="11084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4667756" y="4928895"/>
              <a:ext cx="96964" cy="110845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4793410" y="4927397"/>
              <a:ext cx="186651" cy="113868"/>
            </a:xfrm>
            <a:prstGeom prst="rect">
              <a:avLst/>
            </a:prstGeom>
            <a:blipFill>
              <a:blip r:embed="rId1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5003900" y="4928895"/>
              <a:ext cx="69595" cy="110845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5096699" y="4928895"/>
              <a:ext cx="171780" cy="110845"/>
            </a:xfrm>
            <a:prstGeom prst="rect">
              <a:avLst/>
            </a:prstGeom>
            <a:blipFill>
              <a:blip r:embed="rId1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0" name="object 320"/>
          <p:cNvSpPr/>
          <p:nvPr/>
        </p:nvSpPr>
        <p:spPr>
          <a:xfrm>
            <a:off x="5327966" y="4937506"/>
            <a:ext cx="10160" cy="102870"/>
          </a:xfrm>
          <a:custGeom>
            <a:avLst/>
            <a:gdLst/>
            <a:ahLst/>
            <a:cxnLst/>
            <a:rect l="l" t="t" r="r" b="b"/>
            <a:pathLst>
              <a:path w="10160" h="102870">
                <a:moveTo>
                  <a:pt x="0" y="102869"/>
                </a:moveTo>
                <a:lnTo>
                  <a:pt x="9855" y="102869"/>
                </a:lnTo>
                <a:lnTo>
                  <a:pt x="9855" y="0"/>
                </a:lnTo>
                <a:lnTo>
                  <a:pt x="0" y="0"/>
                </a:lnTo>
                <a:lnTo>
                  <a:pt x="0" y="1028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1" name="object 321"/>
          <p:cNvGrpSpPr/>
          <p:nvPr/>
        </p:nvGrpSpPr>
        <p:grpSpPr>
          <a:xfrm>
            <a:off x="5327966" y="4927397"/>
            <a:ext cx="306705" cy="139700"/>
            <a:chOff x="5327966" y="4927397"/>
            <a:chExt cx="306705" cy="139700"/>
          </a:xfrm>
        </p:grpSpPr>
        <p:sp>
          <p:nvSpPr>
            <p:cNvPr id="322" name="object 322"/>
            <p:cNvSpPr/>
            <p:nvPr/>
          </p:nvSpPr>
          <p:spPr>
            <a:xfrm>
              <a:off x="5327966" y="4928616"/>
              <a:ext cx="78105" cy="111760"/>
            </a:xfrm>
            <a:custGeom>
              <a:avLst/>
              <a:gdLst/>
              <a:ahLst/>
              <a:cxnLst/>
              <a:rect l="l" t="t" r="r" b="b"/>
              <a:pathLst>
                <a:path w="78104" h="111760">
                  <a:moveTo>
                    <a:pt x="7780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7970" y="8890"/>
                  </a:lnTo>
                  <a:lnTo>
                    <a:pt x="67970" y="111760"/>
                  </a:lnTo>
                  <a:lnTo>
                    <a:pt x="77800" y="111760"/>
                  </a:lnTo>
                  <a:lnTo>
                    <a:pt x="77800" y="8890"/>
                  </a:lnTo>
                  <a:lnTo>
                    <a:pt x="778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5428842" y="4927397"/>
              <a:ext cx="205320" cy="139242"/>
            </a:xfrm>
            <a:prstGeom prst="rect">
              <a:avLst/>
            </a:prstGeom>
            <a:blipFill>
              <a:blip r:embed="rId1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4" name="object 324"/>
          <p:cNvGrpSpPr/>
          <p:nvPr/>
        </p:nvGrpSpPr>
        <p:grpSpPr>
          <a:xfrm>
            <a:off x="5697155" y="4928616"/>
            <a:ext cx="622935" cy="111760"/>
            <a:chOff x="5697155" y="4928616"/>
            <a:chExt cx="622935" cy="111760"/>
          </a:xfrm>
        </p:grpSpPr>
        <p:sp>
          <p:nvSpPr>
            <p:cNvPr id="325" name="object 325"/>
            <p:cNvSpPr/>
            <p:nvPr/>
          </p:nvSpPr>
          <p:spPr>
            <a:xfrm>
              <a:off x="5697155" y="4928616"/>
              <a:ext cx="111125" cy="111760"/>
            </a:xfrm>
            <a:custGeom>
              <a:avLst/>
              <a:gdLst/>
              <a:ahLst/>
              <a:cxnLst/>
              <a:rect l="l" t="t" r="r" b="b"/>
              <a:pathLst>
                <a:path w="111125" h="111760">
                  <a:moveTo>
                    <a:pt x="110515" y="0"/>
                  </a:moveTo>
                  <a:lnTo>
                    <a:pt x="100698" y="0"/>
                  </a:lnTo>
                  <a:lnTo>
                    <a:pt x="100698" y="101600"/>
                  </a:lnTo>
                  <a:lnTo>
                    <a:pt x="60185" y="101600"/>
                  </a:lnTo>
                  <a:lnTo>
                    <a:pt x="60185" y="0"/>
                  </a:lnTo>
                  <a:lnTo>
                    <a:pt x="50317" y="0"/>
                  </a:lnTo>
                  <a:lnTo>
                    <a:pt x="50317" y="101600"/>
                  </a:lnTo>
                  <a:lnTo>
                    <a:pt x="9842" y="101600"/>
                  </a:lnTo>
                  <a:lnTo>
                    <a:pt x="9842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1760"/>
                  </a:lnTo>
                  <a:lnTo>
                    <a:pt x="110515" y="111760"/>
                  </a:lnTo>
                  <a:lnTo>
                    <a:pt x="110515" y="101600"/>
                  </a:lnTo>
                  <a:lnTo>
                    <a:pt x="1105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5829781" y="4928616"/>
              <a:ext cx="274827" cy="111760"/>
            </a:xfrm>
            <a:prstGeom prst="rect">
              <a:avLst/>
            </a:prstGeom>
            <a:blipFill>
              <a:blip r:embed="rId1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132536" y="4928895"/>
              <a:ext cx="84048" cy="1108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245274" y="4928895"/>
              <a:ext cx="74358" cy="110845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9" name="object 329"/>
          <p:cNvGrpSpPr/>
          <p:nvPr/>
        </p:nvGrpSpPr>
        <p:grpSpPr>
          <a:xfrm>
            <a:off x="3381259" y="4956607"/>
            <a:ext cx="194310" cy="83185"/>
            <a:chOff x="3381259" y="4956607"/>
            <a:chExt cx="194310" cy="83185"/>
          </a:xfrm>
        </p:grpSpPr>
        <p:sp>
          <p:nvSpPr>
            <p:cNvPr id="330" name="object 330"/>
            <p:cNvSpPr/>
            <p:nvPr/>
          </p:nvSpPr>
          <p:spPr>
            <a:xfrm>
              <a:off x="3381259" y="4956607"/>
              <a:ext cx="84632" cy="83134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3490835" y="4956607"/>
              <a:ext cx="84632" cy="83134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2" name="object 332"/>
          <p:cNvSpPr/>
          <p:nvPr/>
        </p:nvSpPr>
        <p:spPr>
          <a:xfrm>
            <a:off x="1514486" y="4975073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10"/>
                </a:lnTo>
                <a:lnTo>
                  <a:pt x="1571" y="12526"/>
                </a:lnTo>
                <a:lnTo>
                  <a:pt x="0" y="20497"/>
                </a:lnTo>
                <a:lnTo>
                  <a:pt x="1592" y="28483"/>
                </a:lnTo>
                <a:lnTo>
                  <a:pt x="5875" y="35007"/>
                </a:lnTo>
                <a:lnTo>
                  <a:pt x="12217" y="39407"/>
                </a:lnTo>
                <a:lnTo>
                  <a:pt x="19989" y="41021"/>
                </a:lnTo>
                <a:lnTo>
                  <a:pt x="27739" y="39407"/>
                </a:lnTo>
                <a:lnTo>
                  <a:pt x="34070" y="35007"/>
                </a:lnTo>
                <a:lnTo>
                  <a:pt x="38349" y="28483"/>
                </a:lnTo>
                <a:lnTo>
                  <a:pt x="39941" y="20497"/>
                </a:lnTo>
                <a:lnTo>
                  <a:pt x="38370" y="12526"/>
                </a:lnTo>
                <a:lnTo>
                  <a:pt x="34089" y="6010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495637" y="5157940"/>
            <a:ext cx="71259" cy="113868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848494" y="5255120"/>
            <a:ext cx="17145" cy="42545"/>
          </a:xfrm>
          <a:custGeom>
            <a:avLst/>
            <a:gdLst/>
            <a:ahLst/>
            <a:cxnLst/>
            <a:rect l="l" t="t" r="r" b="b"/>
            <a:pathLst>
              <a:path w="17144" h="42545">
                <a:moveTo>
                  <a:pt x="17081" y="0"/>
                </a:moveTo>
                <a:lnTo>
                  <a:pt x="6857" y="0"/>
                </a:lnTo>
                <a:lnTo>
                  <a:pt x="4559" y="16875"/>
                </a:lnTo>
                <a:lnTo>
                  <a:pt x="0" y="42214"/>
                </a:lnTo>
                <a:lnTo>
                  <a:pt x="7226" y="42214"/>
                </a:lnTo>
                <a:lnTo>
                  <a:pt x="9423" y="34950"/>
                </a:lnTo>
                <a:lnTo>
                  <a:pt x="11931" y="25531"/>
                </a:lnTo>
                <a:lnTo>
                  <a:pt x="14316" y="15348"/>
                </a:lnTo>
                <a:lnTo>
                  <a:pt x="170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763364" y="5157940"/>
            <a:ext cx="71259" cy="113868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6" name="object 336"/>
          <p:cNvGrpSpPr/>
          <p:nvPr/>
        </p:nvGrpSpPr>
        <p:grpSpPr>
          <a:xfrm>
            <a:off x="1632317" y="5131727"/>
            <a:ext cx="797560" cy="140335"/>
            <a:chOff x="1632317" y="5131727"/>
            <a:chExt cx="797560" cy="140335"/>
          </a:xfrm>
        </p:grpSpPr>
        <p:sp>
          <p:nvSpPr>
            <p:cNvPr id="337" name="object 337"/>
            <p:cNvSpPr/>
            <p:nvPr/>
          </p:nvSpPr>
          <p:spPr>
            <a:xfrm>
              <a:off x="1632317" y="5159438"/>
              <a:ext cx="354977" cy="112369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011056" y="5159438"/>
              <a:ext cx="84048" cy="110845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2123794" y="5159438"/>
              <a:ext cx="80937" cy="11084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2228569" y="5157940"/>
              <a:ext cx="93332" cy="113868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2345739" y="5131727"/>
              <a:ext cx="84048" cy="138556"/>
            </a:xfrm>
            <a:prstGeom prst="rect">
              <a:avLst/>
            </a:prstGeom>
            <a:blipFill>
              <a:blip r:embed="rId1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2" name="object 342"/>
          <p:cNvGrpSpPr/>
          <p:nvPr/>
        </p:nvGrpSpPr>
        <p:grpSpPr>
          <a:xfrm>
            <a:off x="2934067" y="5131727"/>
            <a:ext cx="763905" cy="140335"/>
            <a:chOff x="2934067" y="5131727"/>
            <a:chExt cx="763905" cy="140335"/>
          </a:xfrm>
        </p:grpSpPr>
        <p:sp>
          <p:nvSpPr>
            <p:cNvPr id="343" name="object 343"/>
            <p:cNvSpPr/>
            <p:nvPr/>
          </p:nvSpPr>
          <p:spPr>
            <a:xfrm>
              <a:off x="2934067" y="5159756"/>
              <a:ext cx="111125" cy="110489"/>
            </a:xfrm>
            <a:custGeom>
              <a:avLst/>
              <a:gdLst/>
              <a:ahLst/>
              <a:cxnLst/>
              <a:rect l="l" t="t" r="r" b="b"/>
              <a:pathLst>
                <a:path w="111125" h="110489">
                  <a:moveTo>
                    <a:pt x="110502" y="0"/>
                  </a:moveTo>
                  <a:lnTo>
                    <a:pt x="100685" y="0"/>
                  </a:lnTo>
                  <a:lnTo>
                    <a:pt x="100685" y="101600"/>
                  </a:lnTo>
                  <a:lnTo>
                    <a:pt x="60172" y="101600"/>
                  </a:lnTo>
                  <a:lnTo>
                    <a:pt x="60172" y="0"/>
                  </a:lnTo>
                  <a:lnTo>
                    <a:pt x="50304" y="0"/>
                  </a:lnTo>
                  <a:lnTo>
                    <a:pt x="50304" y="101600"/>
                  </a:lnTo>
                  <a:lnTo>
                    <a:pt x="9842" y="101600"/>
                  </a:lnTo>
                  <a:lnTo>
                    <a:pt x="9842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0502" y="110490"/>
                  </a:lnTo>
                  <a:lnTo>
                    <a:pt x="110502" y="101600"/>
                  </a:lnTo>
                  <a:lnTo>
                    <a:pt x="1105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3073246" y="5159438"/>
              <a:ext cx="84048" cy="110845"/>
            </a:xfrm>
            <a:prstGeom prst="rect">
              <a:avLst/>
            </a:prstGeom>
            <a:blipFill>
              <a:blip r:embed="rId1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3185984" y="5159438"/>
              <a:ext cx="69596" cy="11084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3278783" y="5159438"/>
              <a:ext cx="84048" cy="110845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3391521" y="5159438"/>
              <a:ext cx="80937" cy="110845"/>
            </a:xfrm>
            <a:prstGeom prst="rect">
              <a:avLst/>
            </a:prstGeom>
            <a:blipFill>
              <a:blip r:embed="rId1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3496296" y="5157940"/>
              <a:ext cx="93332" cy="113868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3613466" y="5131727"/>
              <a:ext cx="84048" cy="138556"/>
            </a:xfrm>
            <a:prstGeom prst="rect">
              <a:avLst/>
            </a:prstGeom>
            <a:blipFill>
              <a:blip r:embed="rId1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0" name="object 350"/>
          <p:cNvGrpSpPr/>
          <p:nvPr/>
        </p:nvGrpSpPr>
        <p:grpSpPr>
          <a:xfrm>
            <a:off x="2630841" y="5187150"/>
            <a:ext cx="194310" cy="83185"/>
            <a:chOff x="2630841" y="5187150"/>
            <a:chExt cx="194310" cy="83185"/>
          </a:xfrm>
        </p:grpSpPr>
        <p:sp>
          <p:nvSpPr>
            <p:cNvPr id="351" name="object 351"/>
            <p:cNvSpPr/>
            <p:nvPr/>
          </p:nvSpPr>
          <p:spPr>
            <a:xfrm>
              <a:off x="2630841" y="5187150"/>
              <a:ext cx="84632" cy="83134"/>
            </a:xfrm>
            <a:prstGeom prst="rect">
              <a:avLst/>
            </a:prstGeom>
            <a:blipFill>
              <a:blip r:embed="rId1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2740404" y="5187150"/>
              <a:ext cx="84645" cy="8313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3" name="object 353"/>
          <p:cNvGrpSpPr/>
          <p:nvPr/>
        </p:nvGrpSpPr>
        <p:grpSpPr>
          <a:xfrm>
            <a:off x="3898568" y="5187150"/>
            <a:ext cx="194310" cy="83185"/>
            <a:chOff x="3898568" y="5187150"/>
            <a:chExt cx="194310" cy="83185"/>
          </a:xfrm>
        </p:grpSpPr>
        <p:sp>
          <p:nvSpPr>
            <p:cNvPr id="354" name="object 354"/>
            <p:cNvSpPr/>
            <p:nvPr/>
          </p:nvSpPr>
          <p:spPr>
            <a:xfrm>
              <a:off x="3898568" y="5187150"/>
              <a:ext cx="84632" cy="83134"/>
            </a:xfrm>
            <a:prstGeom prst="rect">
              <a:avLst/>
            </a:prstGeom>
            <a:blipFill>
              <a:blip r:embed="rId1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4008144" y="5187150"/>
              <a:ext cx="84632" cy="83134"/>
            </a:xfrm>
            <a:prstGeom prst="rect">
              <a:avLst/>
            </a:prstGeom>
            <a:blipFill>
              <a:blip r:embed="rId1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6" name="object 356"/>
          <p:cNvSpPr/>
          <p:nvPr/>
        </p:nvSpPr>
        <p:spPr>
          <a:xfrm>
            <a:off x="1625738" y="5389626"/>
            <a:ext cx="78740" cy="111760"/>
          </a:xfrm>
          <a:custGeom>
            <a:avLst/>
            <a:gdLst/>
            <a:ahLst/>
            <a:cxnLst/>
            <a:rect l="l" t="t" r="r" b="b"/>
            <a:pathLst>
              <a:path w="78739" h="111760">
                <a:moveTo>
                  <a:pt x="78270" y="0"/>
                </a:moveTo>
                <a:lnTo>
                  <a:pt x="0" y="0"/>
                </a:lnTo>
                <a:lnTo>
                  <a:pt x="0" y="8890"/>
                </a:lnTo>
                <a:lnTo>
                  <a:pt x="34213" y="8890"/>
                </a:lnTo>
                <a:lnTo>
                  <a:pt x="34213" y="111760"/>
                </a:lnTo>
                <a:lnTo>
                  <a:pt x="44081" y="111760"/>
                </a:lnTo>
                <a:lnTo>
                  <a:pt x="44081" y="8890"/>
                </a:lnTo>
                <a:lnTo>
                  <a:pt x="78270" y="8890"/>
                </a:lnTo>
                <a:lnTo>
                  <a:pt x="7827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811047" y="5389969"/>
            <a:ext cx="74295" cy="111125"/>
          </a:xfrm>
          <a:custGeom>
            <a:avLst/>
            <a:gdLst/>
            <a:ahLst/>
            <a:cxnLst/>
            <a:rect l="l" t="t" r="r" b="b"/>
            <a:pathLst>
              <a:path w="74295" h="111125">
                <a:moveTo>
                  <a:pt x="59791" y="87020"/>
                </a:moveTo>
                <a:lnTo>
                  <a:pt x="50393" y="87020"/>
                </a:lnTo>
                <a:lnTo>
                  <a:pt x="50393" y="110845"/>
                </a:lnTo>
                <a:lnTo>
                  <a:pt x="59791" y="110845"/>
                </a:lnTo>
                <a:lnTo>
                  <a:pt x="59791" y="87020"/>
                </a:lnTo>
                <a:close/>
              </a:path>
              <a:path w="74295" h="111125">
                <a:moveTo>
                  <a:pt x="59791" y="0"/>
                </a:moveTo>
                <a:lnTo>
                  <a:pt x="48133" y="0"/>
                </a:lnTo>
                <a:lnTo>
                  <a:pt x="0" y="78816"/>
                </a:lnTo>
                <a:lnTo>
                  <a:pt x="0" y="87020"/>
                </a:lnTo>
                <a:lnTo>
                  <a:pt x="74104" y="87020"/>
                </a:lnTo>
                <a:lnTo>
                  <a:pt x="74104" y="77952"/>
                </a:lnTo>
                <a:lnTo>
                  <a:pt x="11036" y="77952"/>
                </a:lnTo>
                <a:lnTo>
                  <a:pt x="11036" y="77241"/>
                </a:lnTo>
                <a:lnTo>
                  <a:pt x="49669" y="13817"/>
                </a:lnTo>
                <a:lnTo>
                  <a:pt x="59791" y="13817"/>
                </a:lnTo>
                <a:lnTo>
                  <a:pt x="59791" y="0"/>
                </a:lnTo>
                <a:close/>
              </a:path>
              <a:path w="74295" h="111125">
                <a:moveTo>
                  <a:pt x="59791" y="13817"/>
                </a:moveTo>
                <a:lnTo>
                  <a:pt x="50393" y="13817"/>
                </a:lnTo>
                <a:lnTo>
                  <a:pt x="50393" y="77952"/>
                </a:lnTo>
                <a:lnTo>
                  <a:pt x="59791" y="77952"/>
                </a:lnTo>
                <a:lnTo>
                  <a:pt x="59791" y="1381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8" name="object 358"/>
          <p:cNvGrpSpPr/>
          <p:nvPr/>
        </p:nvGrpSpPr>
        <p:grpSpPr>
          <a:xfrm>
            <a:off x="1726170" y="5388470"/>
            <a:ext cx="972185" cy="114300"/>
            <a:chOff x="1726170" y="5388470"/>
            <a:chExt cx="972185" cy="114300"/>
          </a:xfrm>
        </p:grpSpPr>
        <p:sp>
          <p:nvSpPr>
            <p:cNvPr id="359" name="object 359"/>
            <p:cNvSpPr/>
            <p:nvPr/>
          </p:nvSpPr>
          <p:spPr>
            <a:xfrm>
              <a:off x="1726170" y="5389969"/>
              <a:ext cx="261467" cy="110845"/>
            </a:xfrm>
            <a:prstGeom prst="rect">
              <a:avLst/>
            </a:prstGeom>
            <a:blipFill>
              <a:blip r:embed="rId1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2016326" y="5389969"/>
              <a:ext cx="84048" cy="110845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2129001" y="5389969"/>
              <a:ext cx="75907" cy="110845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2233573" y="5389969"/>
              <a:ext cx="63639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2316783" y="5388470"/>
              <a:ext cx="89369" cy="113868"/>
            </a:xfrm>
            <a:prstGeom prst="rect">
              <a:avLst/>
            </a:prstGeom>
            <a:blipFill>
              <a:blip r:embed="rId1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2429343" y="5388470"/>
              <a:ext cx="181381" cy="113868"/>
            </a:xfrm>
            <a:prstGeom prst="rect">
              <a:avLst/>
            </a:prstGeom>
            <a:blipFill>
              <a:blip r:embed="rId1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2634575" y="5389969"/>
              <a:ext cx="63639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6" name="object 366"/>
          <p:cNvGrpSpPr/>
          <p:nvPr/>
        </p:nvGrpSpPr>
        <p:grpSpPr>
          <a:xfrm>
            <a:off x="2759530" y="5388470"/>
            <a:ext cx="126364" cy="114300"/>
            <a:chOff x="2759530" y="5388470"/>
            <a:chExt cx="126364" cy="114300"/>
          </a:xfrm>
        </p:grpSpPr>
        <p:sp>
          <p:nvSpPr>
            <p:cNvPr id="367" name="object 367"/>
            <p:cNvSpPr/>
            <p:nvPr/>
          </p:nvSpPr>
          <p:spPr>
            <a:xfrm>
              <a:off x="2759530" y="5388470"/>
              <a:ext cx="93319" cy="11386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2875901" y="5398516"/>
              <a:ext cx="10160" cy="102870"/>
            </a:xfrm>
            <a:custGeom>
              <a:avLst/>
              <a:gdLst/>
              <a:ahLst/>
              <a:cxnLst/>
              <a:rect l="l" t="t" r="r" b="b"/>
              <a:pathLst>
                <a:path w="10160" h="102870">
                  <a:moveTo>
                    <a:pt x="0" y="102870"/>
                  </a:moveTo>
                  <a:lnTo>
                    <a:pt x="9855" y="102870"/>
                  </a:lnTo>
                  <a:lnTo>
                    <a:pt x="9855" y="0"/>
                  </a:lnTo>
                  <a:lnTo>
                    <a:pt x="0" y="0"/>
                  </a:lnTo>
                  <a:lnTo>
                    <a:pt x="0" y="1028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9" name="object 369"/>
          <p:cNvGrpSpPr/>
          <p:nvPr/>
        </p:nvGrpSpPr>
        <p:grpSpPr>
          <a:xfrm>
            <a:off x="2875901" y="5388470"/>
            <a:ext cx="709930" cy="114300"/>
            <a:chOff x="2875901" y="5388470"/>
            <a:chExt cx="709930" cy="114300"/>
          </a:xfrm>
        </p:grpSpPr>
        <p:sp>
          <p:nvSpPr>
            <p:cNvPr id="370" name="object 370"/>
            <p:cNvSpPr/>
            <p:nvPr/>
          </p:nvSpPr>
          <p:spPr>
            <a:xfrm>
              <a:off x="2875901" y="5389626"/>
              <a:ext cx="78105" cy="111760"/>
            </a:xfrm>
            <a:custGeom>
              <a:avLst/>
              <a:gdLst/>
              <a:ahLst/>
              <a:cxnLst/>
              <a:rect l="l" t="t" r="r" b="b"/>
              <a:pathLst>
                <a:path w="78105" h="111760">
                  <a:moveTo>
                    <a:pt x="7780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7983" y="8890"/>
                  </a:lnTo>
                  <a:lnTo>
                    <a:pt x="67983" y="111760"/>
                  </a:lnTo>
                  <a:lnTo>
                    <a:pt x="77800" y="111760"/>
                  </a:lnTo>
                  <a:lnTo>
                    <a:pt x="77800" y="8890"/>
                  </a:lnTo>
                  <a:lnTo>
                    <a:pt x="778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981628" y="5389969"/>
              <a:ext cx="84048" cy="110845"/>
            </a:xfrm>
            <a:prstGeom prst="rect">
              <a:avLst/>
            </a:prstGeom>
            <a:blipFill>
              <a:blip r:embed="rId1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3089515" y="5388470"/>
              <a:ext cx="290906" cy="113868"/>
            </a:xfrm>
            <a:prstGeom prst="rect">
              <a:avLst/>
            </a:prstGeom>
            <a:blipFill>
              <a:blip r:embed="rId1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3409110" y="5389969"/>
              <a:ext cx="84048" cy="110845"/>
            </a:xfrm>
            <a:prstGeom prst="rect">
              <a:avLst/>
            </a:prstGeom>
            <a:blipFill>
              <a:blip r:embed="rId1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3521861" y="5389969"/>
              <a:ext cx="63639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5" name="object 375"/>
          <p:cNvGrpSpPr/>
          <p:nvPr/>
        </p:nvGrpSpPr>
        <p:grpSpPr>
          <a:xfrm>
            <a:off x="3651667" y="5389969"/>
            <a:ext cx="297180" cy="137795"/>
            <a:chOff x="3651667" y="5389969"/>
            <a:chExt cx="297180" cy="137795"/>
          </a:xfrm>
        </p:grpSpPr>
        <p:sp>
          <p:nvSpPr>
            <p:cNvPr id="376" name="object 376"/>
            <p:cNvSpPr/>
            <p:nvPr/>
          </p:nvSpPr>
          <p:spPr>
            <a:xfrm>
              <a:off x="3651667" y="5389969"/>
              <a:ext cx="72288" cy="110845"/>
            </a:xfrm>
            <a:prstGeom prst="rect">
              <a:avLst/>
            </a:prstGeom>
            <a:blipFill>
              <a:blip r:embed="rId1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3747730" y="5389969"/>
              <a:ext cx="200901" cy="137744"/>
            </a:xfrm>
            <a:prstGeom prst="rect">
              <a:avLst/>
            </a:prstGeom>
            <a:blipFill>
              <a:blip r:embed="rId1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8" name="object 378"/>
          <p:cNvSpPr/>
          <p:nvPr/>
        </p:nvSpPr>
        <p:spPr>
          <a:xfrm>
            <a:off x="4006772" y="5388038"/>
            <a:ext cx="610235" cy="139700"/>
          </a:xfrm>
          <a:custGeom>
            <a:avLst/>
            <a:gdLst/>
            <a:ahLst/>
            <a:cxnLst/>
            <a:rect l="l" t="t" r="r" b="b"/>
            <a:pathLst>
              <a:path w="610235" h="139700">
                <a:moveTo>
                  <a:pt x="95237" y="59029"/>
                </a:moveTo>
                <a:lnTo>
                  <a:pt x="92240" y="41338"/>
                </a:lnTo>
                <a:lnTo>
                  <a:pt x="85369" y="30022"/>
                </a:lnTo>
                <a:lnTo>
                  <a:pt x="85369" y="59029"/>
                </a:lnTo>
                <a:lnTo>
                  <a:pt x="83400" y="72999"/>
                </a:lnTo>
                <a:lnTo>
                  <a:pt x="77584" y="83896"/>
                </a:lnTo>
                <a:lnTo>
                  <a:pt x="68033" y="90982"/>
                </a:lnTo>
                <a:lnTo>
                  <a:pt x="55016" y="93497"/>
                </a:lnTo>
                <a:lnTo>
                  <a:pt x="52641" y="93497"/>
                </a:lnTo>
                <a:lnTo>
                  <a:pt x="52641" y="24663"/>
                </a:lnTo>
                <a:lnTo>
                  <a:pt x="54864" y="24663"/>
                </a:lnTo>
                <a:lnTo>
                  <a:pt x="67970" y="27203"/>
                </a:lnTo>
                <a:lnTo>
                  <a:pt x="77520" y="34277"/>
                </a:lnTo>
                <a:lnTo>
                  <a:pt x="83362" y="45148"/>
                </a:lnTo>
                <a:lnTo>
                  <a:pt x="85369" y="59029"/>
                </a:lnTo>
                <a:lnTo>
                  <a:pt x="85369" y="30022"/>
                </a:lnTo>
                <a:lnTo>
                  <a:pt x="83908" y="27609"/>
                </a:lnTo>
                <a:lnTo>
                  <a:pt x="79692" y="24663"/>
                </a:lnTo>
                <a:lnTo>
                  <a:pt x="71158" y="18732"/>
                </a:lnTo>
                <a:lnTo>
                  <a:pt x="54965" y="15570"/>
                </a:lnTo>
                <a:lnTo>
                  <a:pt x="52641" y="15570"/>
                </a:lnTo>
                <a:lnTo>
                  <a:pt x="52641" y="0"/>
                </a:lnTo>
                <a:lnTo>
                  <a:pt x="42799" y="0"/>
                </a:lnTo>
                <a:lnTo>
                  <a:pt x="42799" y="15570"/>
                </a:lnTo>
                <a:lnTo>
                  <a:pt x="42799" y="24663"/>
                </a:lnTo>
                <a:lnTo>
                  <a:pt x="42799" y="93497"/>
                </a:lnTo>
                <a:lnTo>
                  <a:pt x="40322" y="93497"/>
                </a:lnTo>
                <a:lnTo>
                  <a:pt x="27216" y="90982"/>
                </a:lnTo>
                <a:lnTo>
                  <a:pt x="17678" y="83934"/>
                </a:lnTo>
                <a:lnTo>
                  <a:pt x="11836" y="73126"/>
                </a:lnTo>
                <a:lnTo>
                  <a:pt x="9855" y="59309"/>
                </a:lnTo>
                <a:lnTo>
                  <a:pt x="11811" y="45313"/>
                </a:lnTo>
                <a:lnTo>
                  <a:pt x="17653" y="34366"/>
                </a:lnTo>
                <a:lnTo>
                  <a:pt x="27216" y="27216"/>
                </a:lnTo>
                <a:lnTo>
                  <a:pt x="40322" y="24663"/>
                </a:lnTo>
                <a:lnTo>
                  <a:pt x="42799" y="24663"/>
                </a:lnTo>
                <a:lnTo>
                  <a:pt x="42799" y="15570"/>
                </a:lnTo>
                <a:lnTo>
                  <a:pt x="40259" y="15570"/>
                </a:lnTo>
                <a:lnTo>
                  <a:pt x="24028" y="18757"/>
                </a:lnTo>
                <a:lnTo>
                  <a:pt x="11303" y="27673"/>
                </a:lnTo>
                <a:lnTo>
                  <a:pt x="2997" y="41427"/>
                </a:lnTo>
                <a:lnTo>
                  <a:pt x="0" y="59029"/>
                </a:lnTo>
                <a:lnTo>
                  <a:pt x="25" y="59309"/>
                </a:lnTo>
                <a:lnTo>
                  <a:pt x="2946" y="76822"/>
                </a:lnTo>
                <a:lnTo>
                  <a:pt x="11277" y="90563"/>
                </a:lnTo>
                <a:lnTo>
                  <a:pt x="24041" y="99441"/>
                </a:lnTo>
                <a:lnTo>
                  <a:pt x="40322" y="102590"/>
                </a:lnTo>
                <a:lnTo>
                  <a:pt x="42799" y="102590"/>
                </a:lnTo>
                <a:lnTo>
                  <a:pt x="42799" y="117322"/>
                </a:lnTo>
                <a:lnTo>
                  <a:pt x="52641" y="117322"/>
                </a:lnTo>
                <a:lnTo>
                  <a:pt x="52641" y="102590"/>
                </a:lnTo>
                <a:lnTo>
                  <a:pt x="55067" y="102590"/>
                </a:lnTo>
                <a:lnTo>
                  <a:pt x="71247" y="99441"/>
                </a:lnTo>
                <a:lnTo>
                  <a:pt x="79705" y="93497"/>
                </a:lnTo>
                <a:lnTo>
                  <a:pt x="83934" y="90538"/>
                </a:lnTo>
                <a:lnTo>
                  <a:pt x="92240" y="76784"/>
                </a:lnTo>
                <a:lnTo>
                  <a:pt x="95237" y="59029"/>
                </a:lnTo>
                <a:close/>
              </a:path>
              <a:path w="610235" h="139700">
                <a:moveTo>
                  <a:pt x="197929" y="112776"/>
                </a:moveTo>
                <a:lnTo>
                  <a:pt x="186093" y="79375"/>
                </a:lnTo>
                <a:lnTo>
                  <a:pt x="182880" y="70281"/>
                </a:lnTo>
                <a:lnTo>
                  <a:pt x="172897" y="42113"/>
                </a:lnTo>
                <a:lnTo>
                  <a:pt x="172897" y="70281"/>
                </a:lnTo>
                <a:lnTo>
                  <a:pt x="133896" y="70281"/>
                </a:lnTo>
                <a:lnTo>
                  <a:pt x="153035" y="15087"/>
                </a:lnTo>
                <a:lnTo>
                  <a:pt x="153784" y="15087"/>
                </a:lnTo>
                <a:lnTo>
                  <a:pt x="172897" y="70281"/>
                </a:lnTo>
                <a:lnTo>
                  <a:pt x="172897" y="42113"/>
                </a:lnTo>
                <a:lnTo>
                  <a:pt x="163322" y="15087"/>
                </a:lnTo>
                <a:lnTo>
                  <a:pt x="158673" y="1930"/>
                </a:lnTo>
                <a:lnTo>
                  <a:pt x="148145" y="1930"/>
                </a:lnTo>
                <a:lnTo>
                  <a:pt x="108864" y="112776"/>
                </a:lnTo>
                <a:lnTo>
                  <a:pt x="119202" y="112776"/>
                </a:lnTo>
                <a:lnTo>
                  <a:pt x="130759" y="79375"/>
                </a:lnTo>
                <a:lnTo>
                  <a:pt x="176072" y="79375"/>
                </a:lnTo>
                <a:lnTo>
                  <a:pt x="187617" y="112776"/>
                </a:lnTo>
                <a:lnTo>
                  <a:pt x="197929" y="112776"/>
                </a:lnTo>
                <a:close/>
              </a:path>
              <a:path w="610235" h="139700">
                <a:moveTo>
                  <a:pt x="300977" y="36576"/>
                </a:moveTo>
                <a:lnTo>
                  <a:pt x="296037" y="22326"/>
                </a:lnTo>
                <a:lnTo>
                  <a:pt x="286893" y="10858"/>
                </a:lnTo>
                <a:lnTo>
                  <a:pt x="274104" y="3213"/>
                </a:lnTo>
                <a:lnTo>
                  <a:pt x="258241" y="431"/>
                </a:lnTo>
                <a:lnTo>
                  <a:pt x="239458" y="4457"/>
                </a:lnTo>
                <a:lnTo>
                  <a:pt x="224713" y="15887"/>
                </a:lnTo>
                <a:lnTo>
                  <a:pt x="215074" y="33832"/>
                </a:lnTo>
                <a:lnTo>
                  <a:pt x="211620" y="57353"/>
                </a:lnTo>
                <a:lnTo>
                  <a:pt x="215074" y="80899"/>
                </a:lnTo>
                <a:lnTo>
                  <a:pt x="224713" y="98844"/>
                </a:lnTo>
                <a:lnTo>
                  <a:pt x="239458" y="110286"/>
                </a:lnTo>
                <a:lnTo>
                  <a:pt x="258241" y="114300"/>
                </a:lnTo>
                <a:lnTo>
                  <a:pt x="274104" y="111518"/>
                </a:lnTo>
                <a:lnTo>
                  <a:pt x="286893" y="103847"/>
                </a:lnTo>
                <a:lnTo>
                  <a:pt x="296037" y="92367"/>
                </a:lnTo>
                <a:lnTo>
                  <a:pt x="300977" y="78130"/>
                </a:lnTo>
                <a:lnTo>
                  <a:pt x="291084" y="78130"/>
                </a:lnTo>
                <a:lnTo>
                  <a:pt x="287045" y="88722"/>
                </a:lnTo>
                <a:lnTo>
                  <a:pt x="279869" y="97167"/>
                </a:lnTo>
                <a:lnTo>
                  <a:pt x="270078" y="102755"/>
                </a:lnTo>
                <a:lnTo>
                  <a:pt x="258241" y="104775"/>
                </a:lnTo>
                <a:lnTo>
                  <a:pt x="243801" y="101701"/>
                </a:lnTo>
                <a:lnTo>
                  <a:pt x="232003" y="92621"/>
                </a:lnTo>
                <a:lnTo>
                  <a:pt x="224053" y="77762"/>
                </a:lnTo>
                <a:lnTo>
                  <a:pt x="221132" y="57353"/>
                </a:lnTo>
                <a:lnTo>
                  <a:pt x="224053" y="37007"/>
                </a:lnTo>
                <a:lnTo>
                  <a:pt x="232003" y="22148"/>
                </a:lnTo>
                <a:lnTo>
                  <a:pt x="243801" y="13055"/>
                </a:lnTo>
                <a:lnTo>
                  <a:pt x="258241" y="9956"/>
                </a:lnTo>
                <a:lnTo>
                  <a:pt x="270078" y="11988"/>
                </a:lnTo>
                <a:lnTo>
                  <a:pt x="279869" y="17589"/>
                </a:lnTo>
                <a:lnTo>
                  <a:pt x="287045" y="26022"/>
                </a:lnTo>
                <a:lnTo>
                  <a:pt x="291084" y="36576"/>
                </a:lnTo>
                <a:lnTo>
                  <a:pt x="300977" y="36576"/>
                </a:lnTo>
                <a:close/>
              </a:path>
              <a:path w="610235" h="139700">
                <a:moveTo>
                  <a:pt x="403059" y="112776"/>
                </a:moveTo>
                <a:lnTo>
                  <a:pt x="391223" y="79375"/>
                </a:lnTo>
                <a:lnTo>
                  <a:pt x="388010" y="70281"/>
                </a:lnTo>
                <a:lnTo>
                  <a:pt x="378028" y="42113"/>
                </a:lnTo>
                <a:lnTo>
                  <a:pt x="378028" y="70281"/>
                </a:lnTo>
                <a:lnTo>
                  <a:pt x="339026" y="70281"/>
                </a:lnTo>
                <a:lnTo>
                  <a:pt x="358165" y="15087"/>
                </a:lnTo>
                <a:lnTo>
                  <a:pt x="358902" y="15087"/>
                </a:lnTo>
                <a:lnTo>
                  <a:pt x="378028" y="70281"/>
                </a:lnTo>
                <a:lnTo>
                  <a:pt x="378028" y="42113"/>
                </a:lnTo>
                <a:lnTo>
                  <a:pt x="368452" y="15087"/>
                </a:lnTo>
                <a:lnTo>
                  <a:pt x="363804" y="1930"/>
                </a:lnTo>
                <a:lnTo>
                  <a:pt x="353263" y="1930"/>
                </a:lnTo>
                <a:lnTo>
                  <a:pt x="313994" y="112776"/>
                </a:lnTo>
                <a:lnTo>
                  <a:pt x="324332" y="112776"/>
                </a:lnTo>
                <a:lnTo>
                  <a:pt x="335876" y="79375"/>
                </a:lnTo>
                <a:lnTo>
                  <a:pt x="381190" y="79375"/>
                </a:lnTo>
                <a:lnTo>
                  <a:pt x="392747" y="112776"/>
                </a:lnTo>
                <a:lnTo>
                  <a:pt x="403059" y="112776"/>
                </a:lnTo>
                <a:close/>
              </a:path>
              <a:path w="610235" h="139700">
                <a:moveTo>
                  <a:pt x="509739" y="103682"/>
                </a:moveTo>
                <a:lnTo>
                  <a:pt x="497103" y="103682"/>
                </a:lnTo>
                <a:lnTo>
                  <a:pt x="497103" y="11023"/>
                </a:lnTo>
                <a:lnTo>
                  <a:pt x="497103" y="1930"/>
                </a:lnTo>
                <a:lnTo>
                  <a:pt x="487730" y="1930"/>
                </a:lnTo>
                <a:lnTo>
                  <a:pt x="487730" y="11023"/>
                </a:lnTo>
                <a:lnTo>
                  <a:pt x="487730" y="103682"/>
                </a:lnTo>
                <a:lnTo>
                  <a:pt x="430072" y="103682"/>
                </a:lnTo>
                <a:lnTo>
                  <a:pt x="434936" y="94030"/>
                </a:lnTo>
                <a:lnTo>
                  <a:pt x="438658" y="82092"/>
                </a:lnTo>
                <a:lnTo>
                  <a:pt x="441223" y="67538"/>
                </a:lnTo>
                <a:lnTo>
                  <a:pt x="442658" y="50063"/>
                </a:lnTo>
                <a:lnTo>
                  <a:pt x="444347" y="11023"/>
                </a:lnTo>
                <a:lnTo>
                  <a:pt x="487730" y="11023"/>
                </a:lnTo>
                <a:lnTo>
                  <a:pt x="487730" y="1930"/>
                </a:lnTo>
                <a:lnTo>
                  <a:pt x="435394" y="1930"/>
                </a:lnTo>
                <a:lnTo>
                  <a:pt x="433209" y="50063"/>
                </a:lnTo>
                <a:lnTo>
                  <a:pt x="431368" y="70510"/>
                </a:lnTo>
                <a:lnTo>
                  <a:pt x="428040" y="85598"/>
                </a:lnTo>
                <a:lnTo>
                  <a:pt x="423557" y="96329"/>
                </a:lnTo>
                <a:lnTo>
                  <a:pt x="418249" y="103682"/>
                </a:lnTo>
                <a:lnTo>
                  <a:pt x="411391" y="103682"/>
                </a:lnTo>
                <a:lnTo>
                  <a:pt x="411391" y="139674"/>
                </a:lnTo>
                <a:lnTo>
                  <a:pt x="420801" y="139674"/>
                </a:lnTo>
                <a:lnTo>
                  <a:pt x="420801" y="112776"/>
                </a:lnTo>
                <a:lnTo>
                  <a:pt x="500367" y="112776"/>
                </a:lnTo>
                <a:lnTo>
                  <a:pt x="500367" y="139395"/>
                </a:lnTo>
                <a:lnTo>
                  <a:pt x="509739" y="139395"/>
                </a:lnTo>
                <a:lnTo>
                  <a:pt x="509739" y="112776"/>
                </a:lnTo>
                <a:lnTo>
                  <a:pt x="509739" y="103682"/>
                </a:lnTo>
                <a:close/>
              </a:path>
              <a:path w="610235" h="139700">
                <a:moveTo>
                  <a:pt x="609866" y="112776"/>
                </a:moveTo>
                <a:lnTo>
                  <a:pt x="598030" y="79375"/>
                </a:lnTo>
                <a:lnTo>
                  <a:pt x="594817" y="70281"/>
                </a:lnTo>
                <a:lnTo>
                  <a:pt x="584835" y="42113"/>
                </a:lnTo>
                <a:lnTo>
                  <a:pt x="584835" y="70281"/>
                </a:lnTo>
                <a:lnTo>
                  <a:pt x="545833" y="70281"/>
                </a:lnTo>
                <a:lnTo>
                  <a:pt x="564972" y="15087"/>
                </a:lnTo>
                <a:lnTo>
                  <a:pt x="565708" y="15087"/>
                </a:lnTo>
                <a:lnTo>
                  <a:pt x="584835" y="70281"/>
                </a:lnTo>
                <a:lnTo>
                  <a:pt x="584835" y="42113"/>
                </a:lnTo>
                <a:lnTo>
                  <a:pt x="575259" y="15087"/>
                </a:lnTo>
                <a:lnTo>
                  <a:pt x="570611" y="1930"/>
                </a:lnTo>
                <a:lnTo>
                  <a:pt x="560070" y="1930"/>
                </a:lnTo>
                <a:lnTo>
                  <a:pt x="520801" y="112776"/>
                </a:lnTo>
                <a:lnTo>
                  <a:pt x="531139" y="112776"/>
                </a:lnTo>
                <a:lnTo>
                  <a:pt x="542683" y="79375"/>
                </a:lnTo>
                <a:lnTo>
                  <a:pt x="587997" y="79375"/>
                </a:lnTo>
                <a:lnTo>
                  <a:pt x="599554" y="112776"/>
                </a:lnTo>
                <a:lnTo>
                  <a:pt x="609866" y="1127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9" name="object 379"/>
          <p:cNvGrpSpPr/>
          <p:nvPr/>
        </p:nvGrpSpPr>
        <p:grpSpPr>
          <a:xfrm>
            <a:off x="4676913" y="5388470"/>
            <a:ext cx="600075" cy="139700"/>
            <a:chOff x="4676913" y="5388470"/>
            <a:chExt cx="600075" cy="139700"/>
          </a:xfrm>
        </p:grpSpPr>
        <p:sp>
          <p:nvSpPr>
            <p:cNvPr id="380" name="object 380"/>
            <p:cNvSpPr/>
            <p:nvPr/>
          </p:nvSpPr>
          <p:spPr>
            <a:xfrm>
              <a:off x="4676913" y="5389969"/>
              <a:ext cx="84048" cy="110845"/>
            </a:xfrm>
            <a:prstGeom prst="rect">
              <a:avLst/>
            </a:prstGeom>
            <a:blipFill>
              <a:blip r:embed="rId1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4784812" y="5388470"/>
              <a:ext cx="491756" cy="139242"/>
            </a:xfrm>
            <a:prstGeom prst="rect">
              <a:avLst/>
            </a:prstGeom>
            <a:blipFill>
              <a:blip r:embed="rId1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2" name="object 382"/>
          <p:cNvGrpSpPr/>
          <p:nvPr/>
        </p:nvGrpSpPr>
        <p:grpSpPr>
          <a:xfrm>
            <a:off x="5346978" y="5388470"/>
            <a:ext cx="180975" cy="114300"/>
            <a:chOff x="5346978" y="5388470"/>
            <a:chExt cx="180975" cy="114300"/>
          </a:xfrm>
        </p:grpSpPr>
        <p:sp>
          <p:nvSpPr>
            <p:cNvPr id="383" name="object 383"/>
            <p:cNvSpPr/>
            <p:nvPr/>
          </p:nvSpPr>
          <p:spPr>
            <a:xfrm>
              <a:off x="5346978" y="5389969"/>
              <a:ext cx="84048" cy="1108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5457353" y="5388470"/>
              <a:ext cx="70091" cy="113868"/>
            </a:xfrm>
            <a:prstGeom prst="rect">
              <a:avLst/>
            </a:prstGeom>
            <a:blipFill>
              <a:blip r:embed="rId1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5" name="object 385"/>
          <p:cNvGrpSpPr/>
          <p:nvPr/>
        </p:nvGrpSpPr>
        <p:grpSpPr>
          <a:xfrm>
            <a:off x="5594793" y="5388470"/>
            <a:ext cx="779780" cy="114300"/>
            <a:chOff x="5594793" y="5388470"/>
            <a:chExt cx="779780" cy="114300"/>
          </a:xfrm>
        </p:grpSpPr>
        <p:sp>
          <p:nvSpPr>
            <p:cNvPr id="386" name="object 386"/>
            <p:cNvSpPr/>
            <p:nvPr/>
          </p:nvSpPr>
          <p:spPr>
            <a:xfrm>
              <a:off x="5594793" y="5388470"/>
              <a:ext cx="257937" cy="113868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5878333" y="5389969"/>
              <a:ext cx="102031" cy="11084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6009029" y="5389969"/>
              <a:ext cx="63639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6097078" y="5388470"/>
              <a:ext cx="181279" cy="113868"/>
            </a:xfrm>
            <a:prstGeom prst="rect">
              <a:avLst/>
            </a:prstGeom>
            <a:blipFill>
              <a:blip r:embed="rId1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6302208" y="5389969"/>
              <a:ext cx="72301" cy="110845"/>
            </a:xfrm>
            <a:prstGeom prst="rect">
              <a:avLst/>
            </a:prstGeom>
            <a:blipFill>
              <a:blip r:embed="rId1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1" name="object 391"/>
          <p:cNvGrpSpPr/>
          <p:nvPr/>
        </p:nvGrpSpPr>
        <p:grpSpPr>
          <a:xfrm>
            <a:off x="6435177" y="5388470"/>
            <a:ext cx="276225" cy="114300"/>
            <a:chOff x="6435177" y="5388470"/>
            <a:chExt cx="276225" cy="114300"/>
          </a:xfrm>
        </p:grpSpPr>
        <p:sp>
          <p:nvSpPr>
            <p:cNvPr id="392" name="object 392"/>
            <p:cNvSpPr/>
            <p:nvPr/>
          </p:nvSpPr>
          <p:spPr>
            <a:xfrm>
              <a:off x="6435177" y="5388470"/>
              <a:ext cx="184276" cy="113868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6641616" y="5389969"/>
              <a:ext cx="69608" cy="110845"/>
            </a:xfrm>
            <a:prstGeom prst="rect">
              <a:avLst/>
            </a:prstGeom>
            <a:blipFill>
              <a:blip r:embed="rId1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4" name="object 394"/>
          <p:cNvSpPr/>
          <p:nvPr/>
        </p:nvSpPr>
        <p:spPr>
          <a:xfrm>
            <a:off x="6904150" y="5389969"/>
            <a:ext cx="36195" cy="111125"/>
          </a:xfrm>
          <a:custGeom>
            <a:avLst/>
            <a:gdLst/>
            <a:ahLst/>
            <a:cxnLst/>
            <a:rect l="l" t="t" r="r" b="b"/>
            <a:pathLst>
              <a:path w="36195" h="111125">
                <a:moveTo>
                  <a:pt x="35775" y="0"/>
                </a:moveTo>
                <a:lnTo>
                  <a:pt x="25501" y="0"/>
                </a:lnTo>
                <a:lnTo>
                  <a:pt x="0" y="17373"/>
                </a:lnTo>
                <a:lnTo>
                  <a:pt x="0" y="27889"/>
                </a:lnTo>
                <a:lnTo>
                  <a:pt x="25285" y="10617"/>
                </a:lnTo>
                <a:lnTo>
                  <a:pt x="25920" y="10617"/>
                </a:lnTo>
                <a:lnTo>
                  <a:pt x="25920" y="110845"/>
                </a:lnTo>
                <a:lnTo>
                  <a:pt x="35775" y="110845"/>
                </a:lnTo>
                <a:lnTo>
                  <a:pt x="357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514486" y="5436146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10"/>
                </a:lnTo>
                <a:lnTo>
                  <a:pt x="1571" y="12526"/>
                </a:lnTo>
                <a:lnTo>
                  <a:pt x="0" y="20497"/>
                </a:lnTo>
                <a:lnTo>
                  <a:pt x="1592" y="28483"/>
                </a:lnTo>
                <a:lnTo>
                  <a:pt x="5875" y="35007"/>
                </a:lnTo>
                <a:lnTo>
                  <a:pt x="12217" y="39407"/>
                </a:lnTo>
                <a:lnTo>
                  <a:pt x="19989" y="41020"/>
                </a:lnTo>
                <a:lnTo>
                  <a:pt x="27739" y="39407"/>
                </a:lnTo>
                <a:lnTo>
                  <a:pt x="34070" y="35007"/>
                </a:lnTo>
                <a:lnTo>
                  <a:pt x="38349" y="28483"/>
                </a:lnTo>
                <a:lnTo>
                  <a:pt x="39941" y="20497"/>
                </a:lnTo>
                <a:lnTo>
                  <a:pt x="38370" y="12526"/>
                </a:lnTo>
                <a:lnTo>
                  <a:pt x="34089" y="6010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632291" y="5620512"/>
            <a:ext cx="102031" cy="110845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2310268" y="5620766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39" h="110489">
                <a:moveTo>
                  <a:pt x="78257" y="0"/>
                </a:moveTo>
                <a:lnTo>
                  <a:pt x="0" y="0"/>
                </a:lnTo>
                <a:lnTo>
                  <a:pt x="0" y="8890"/>
                </a:lnTo>
                <a:lnTo>
                  <a:pt x="34213" y="8890"/>
                </a:lnTo>
                <a:lnTo>
                  <a:pt x="34213" y="110490"/>
                </a:lnTo>
                <a:lnTo>
                  <a:pt x="44081" y="110490"/>
                </a:lnTo>
                <a:lnTo>
                  <a:pt x="44081" y="8890"/>
                </a:lnTo>
                <a:lnTo>
                  <a:pt x="78257" y="8890"/>
                </a:lnTo>
                <a:lnTo>
                  <a:pt x="782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8" name="object 398"/>
          <p:cNvGrpSpPr/>
          <p:nvPr/>
        </p:nvGrpSpPr>
        <p:grpSpPr>
          <a:xfrm>
            <a:off x="1758148" y="5619013"/>
            <a:ext cx="494665" cy="139700"/>
            <a:chOff x="1758148" y="5619013"/>
            <a:chExt cx="494665" cy="139700"/>
          </a:xfrm>
        </p:grpSpPr>
        <p:sp>
          <p:nvSpPr>
            <p:cNvPr id="399" name="object 399"/>
            <p:cNvSpPr/>
            <p:nvPr/>
          </p:nvSpPr>
          <p:spPr>
            <a:xfrm>
              <a:off x="1758148" y="5619013"/>
              <a:ext cx="205320" cy="139242"/>
            </a:xfrm>
            <a:prstGeom prst="rect">
              <a:avLst/>
            </a:prstGeom>
            <a:blipFill>
              <a:blip r:embed="rId1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984716" y="5620512"/>
              <a:ext cx="164731" cy="110845"/>
            </a:xfrm>
            <a:prstGeom prst="rect">
              <a:avLst/>
            </a:prstGeom>
            <a:blipFill>
              <a:blip r:embed="rId1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2178112" y="5620512"/>
              <a:ext cx="74396" cy="110845"/>
            </a:xfrm>
            <a:prstGeom prst="rect">
              <a:avLst/>
            </a:prstGeom>
            <a:blipFill>
              <a:blip r:embed="rId1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2" name="object 402"/>
          <p:cNvGrpSpPr/>
          <p:nvPr/>
        </p:nvGrpSpPr>
        <p:grpSpPr>
          <a:xfrm>
            <a:off x="2410699" y="5619013"/>
            <a:ext cx="379095" cy="114300"/>
            <a:chOff x="2410699" y="5619013"/>
            <a:chExt cx="379095" cy="114300"/>
          </a:xfrm>
        </p:grpSpPr>
        <p:sp>
          <p:nvSpPr>
            <p:cNvPr id="403" name="object 403"/>
            <p:cNvSpPr/>
            <p:nvPr/>
          </p:nvSpPr>
          <p:spPr>
            <a:xfrm>
              <a:off x="2410699" y="5620512"/>
              <a:ext cx="261467" cy="110845"/>
            </a:xfrm>
            <a:prstGeom prst="rect">
              <a:avLst/>
            </a:prstGeom>
            <a:blipFill>
              <a:blip r:embed="rId1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2696005" y="5619013"/>
              <a:ext cx="93332" cy="113868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5" name="object 405"/>
          <p:cNvGrpSpPr/>
          <p:nvPr/>
        </p:nvGrpSpPr>
        <p:grpSpPr>
          <a:xfrm>
            <a:off x="2854933" y="5620512"/>
            <a:ext cx="231140" cy="111125"/>
            <a:chOff x="2854933" y="5620512"/>
            <a:chExt cx="231140" cy="111125"/>
          </a:xfrm>
        </p:grpSpPr>
        <p:sp>
          <p:nvSpPr>
            <p:cNvPr id="406" name="object 406"/>
            <p:cNvSpPr/>
            <p:nvPr/>
          </p:nvSpPr>
          <p:spPr>
            <a:xfrm>
              <a:off x="2854933" y="5620512"/>
              <a:ext cx="72301" cy="110845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2951008" y="5620512"/>
              <a:ext cx="96951" cy="110845"/>
            </a:xfrm>
            <a:prstGeom prst="rect">
              <a:avLst/>
            </a:prstGeom>
            <a:blipFill>
              <a:blip r:embed="rId1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3075862" y="562965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9842" y="101600"/>
                  </a:lnTo>
                  <a:lnTo>
                    <a:pt x="9842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9" name="object 409"/>
          <p:cNvGrpSpPr/>
          <p:nvPr/>
        </p:nvGrpSpPr>
        <p:grpSpPr>
          <a:xfrm>
            <a:off x="3075862" y="5619013"/>
            <a:ext cx="881380" cy="114300"/>
            <a:chOff x="3075862" y="5619013"/>
            <a:chExt cx="881380" cy="114300"/>
          </a:xfrm>
        </p:grpSpPr>
        <p:sp>
          <p:nvSpPr>
            <p:cNvPr id="410" name="object 410"/>
            <p:cNvSpPr/>
            <p:nvPr/>
          </p:nvSpPr>
          <p:spPr>
            <a:xfrm>
              <a:off x="3075862" y="5620766"/>
              <a:ext cx="78105" cy="110489"/>
            </a:xfrm>
            <a:custGeom>
              <a:avLst/>
              <a:gdLst/>
              <a:ahLst/>
              <a:cxnLst/>
              <a:rect l="l" t="t" r="r" b="b"/>
              <a:pathLst>
                <a:path w="78105" h="110489">
                  <a:moveTo>
                    <a:pt x="7778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7970" y="8890"/>
                  </a:lnTo>
                  <a:lnTo>
                    <a:pt x="67970" y="110490"/>
                  </a:lnTo>
                  <a:lnTo>
                    <a:pt x="77787" y="110490"/>
                  </a:lnTo>
                  <a:lnTo>
                    <a:pt x="77787" y="8890"/>
                  </a:lnTo>
                  <a:lnTo>
                    <a:pt x="777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3176725" y="5619013"/>
              <a:ext cx="193852" cy="113868"/>
            </a:xfrm>
            <a:prstGeom prst="rect">
              <a:avLst/>
            </a:prstGeom>
            <a:blipFill>
              <a:blip r:embed="rId1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3399242" y="5620512"/>
              <a:ext cx="80937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3499686" y="5620512"/>
              <a:ext cx="74155" cy="110845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3602506" y="5619013"/>
              <a:ext cx="354622" cy="113868"/>
            </a:xfrm>
            <a:prstGeom prst="rect">
              <a:avLst/>
            </a:prstGeom>
            <a:blipFill>
              <a:blip r:embed="rId1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5" name="object 415"/>
          <p:cNvSpPr/>
          <p:nvPr/>
        </p:nvSpPr>
        <p:spPr>
          <a:xfrm>
            <a:off x="4026762" y="562965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9842" y="101600"/>
                </a:lnTo>
                <a:lnTo>
                  <a:pt x="9842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6" name="object 416"/>
          <p:cNvGrpSpPr/>
          <p:nvPr/>
        </p:nvGrpSpPr>
        <p:grpSpPr>
          <a:xfrm>
            <a:off x="4026762" y="5619013"/>
            <a:ext cx="194310" cy="114300"/>
            <a:chOff x="4026762" y="5619013"/>
            <a:chExt cx="194310" cy="114300"/>
          </a:xfrm>
        </p:grpSpPr>
        <p:sp>
          <p:nvSpPr>
            <p:cNvPr id="417" name="object 417"/>
            <p:cNvSpPr/>
            <p:nvPr/>
          </p:nvSpPr>
          <p:spPr>
            <a:xfrm>
              <a:off x="4026762" y="5620766"/>
              <a:ext cx="78105" cy="110489"/>
            </a:xfrm>
            <a:custGeom>
              <a:avLst/>
              <a:gdLst/>
              <a:ahLst/>
              <a:cxnLst/>
              <a:rect l="l" t="t" r="r" b="b"/>
              <a:pathLst>
                <a:path w="78104" h="110489">
                  <a:moveTo>
                    <a:pt x="77787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7970" y="8890"/>
                  </a:lnTo>
                  <a:lnTo>
                    <a:pt x="67970" y="110490"/>
                  </a:lnTo>
                  <a:lnTo>
                    <a:pt x="77787" y="110490"/>
                  </a:lnTo>
                  <a:lnTo>
                    <a:pt x="77787" y="8890"/>
                  </a:lnTo>
                  <a:lnTo>
                    <a:pt x="777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4127625" y="5619013"/>
              <a:ext cx="93332" cy="113868"/>
            </a:xfrm>
            <a:prstGeom prst="rect">
              <a:avLst/>
            </a:prstGeom>
            <a:blipFill>
              <a:blip r:embed="rId1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9" name="object 419"/>
          <p:cNvGrpSpPr/>
          <p:nvPr/>
        </p:nvGrpSpPr>
        <p:grpSpPr>
          <a:xfrm>
            <a:off x="4281702" y="5619013"/>
            <a:ext cx="581660" cy="114300"/>
            <a:chOff x="4281702" y="5619013"/>
            <a:chExt cx="581660" cy="114300"/>
          </a:xfrm>
        </p:grpSpPr>
        <p:sp>
          <p:nvSpPr>
            <p:cNvPr id="420" name="object 420"/>
            <p:cNvSpPr/>
            <p:nvPr/>
          </p:nvSpPr>
          <p:spPr>
            <a:xfrm>
              <a:off x="4281702" y="5619013"/>
              <a:ext cx="187490" cy="113868"/>
            </a:xfrm>
            <a:prstGeom prst="rect">
              <a:avLst/>
            </a:prstGeom>
            <a:blipFill>
              <a:blip r:embed="rId1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4492395" y="5620512"/>
              <a:ext cx="176949" cy="110845"/>
            </a:xfrm>
            <a:prstGeom prst="rect">
              <a:avLst/>
            </a:prstGeom>
            <a:blipFill>
              <a:blip r:embed="rId1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695658" y="5619013"/>
              <a:ext cx="167208" cy="113868"/>
            </a:xfrm>
            <a:prstGeom prst="rect">
              <a:avLst/>
            </a:prstGeom>
            <a:blipFill>
              <a:blip r:embed="rId2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3" name="object 423"/>
          <p:cNvSpPr/>
          <p:nvPr/>
        </p:nvSpPr>
        <p:spPr>
          <a:xfrm>
            <a:off x="1514486" y="5666689"/>
            <a:ext cx="40005" cy="41275"/>
          </a:xfrm>
          <a:custGeom>
            <a:avLst/>
            <a:gdLst/>
            <a:ahLst/>
            <a:cxnLst/>
            <a:rect l="l" t="t" r="r" b="b"/>
            <a:pathLst>
              <a:path w="40005" h="41275">
                <a:moveTo>
                  <a:pt x="19989" y="0"/>
                </a:moveTo>
                <a:lnTo>
                  <a:pt x="12210" y="1613"/>
                </a:lnTo>
                <a:lnTo>
                  <a:pt x="5856" y="6010"/>
                </a:lnTo>
                <a:lnTo>
                  <a:pt x="1571" y="12526"/>
                </a:lnTo>
                <a:lnTo>
                  <a:pt x="0" y="20497"/>
                </a:lnTo>
                <a:lnTo>
                  <a:pt x="1592" y="28483"/>
                </a:lnTo>
                <a:lnTo>
                  <a:pt x="5875" y="35007"/>
                </a:lnTo>
                <a:lnTo>
                  <a:pt x="12217" y="39407"/>
                </a:lnTo>
                <a:lnTo>
                  <a:pt x="19989" y="41020"/>
                </a:lnTo>
                <a:lnTo>
                  <a:pt x="27739" y="39407"/>
                </a:lnTo>
                <a:lnTo>
                  <a:pt x="34070" y="35007"/>
                </a:lnTo>
                <a:lnTo>
                  <a:pt x="38349" y="28483"/>
                </a:lnTo>
                <a:lnTo>
                  <a:pt x="39941" y="20497"/>
                </a:lnTo>
                <a:lnTo>
                  <a:pt x="38370" y="12526"/>
                </a:lnTo>
                <a:lnTo>
                  <a:pt x="34089" y="6010"/>
                </a:lnTo>
                <a:lnTo>
                  <a:pt x="27747" y="1613"/>
                </a:lnTo>
                <a:lnTo>
                  <a:pt x="1998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4" name="object 424"/>
          <p:cNvGrpSpPr/>
          <p:nvPr/>
        </p:nvGrpSpPr>
        <p:grpSpPr>
          <a:xfrm>
            <a:off x="1494636" y="2414651"/>
            <a:ext cx="1506220" cy="152400"/>
            <a:chOff x="1494636" y="2414651"/>
            <a:chExt cx="1506220" cy="152400"/>
          </a:xfrm>
        </p:grpSpPr>
        <p:sp>
          <p:nvSpPr>
            <p:cNvPr id="425" name="object 425"/>
            <p:cNvSpPr/>
            <p:nvPr/>
          </p:nvSpPr>
          <p:spPr>
            <a:xfrm>
              <a:off x="1494636" y="2416556"/>
              <a:ext cx="114935" cy="147320"/>
            </a:xfrm>
            <a:custGeom>
              <a:avLst/>
              <a:gdLst/>
              <a:ahLst/>
              <a:cxnLst/>
              <a:rect l="l" t="t" r="r" b="b"/>
              <a:pathLst>
                <a:path w="114934" h="147319">
                  <a:moveTo>
                    <a:pt x="11436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6062" y="19050"/>
                  </a:lnTo>
                  <a:lnTo>
                    <a:pt x="46062" y="147320"/>
                  </a:lnTo>
                  <a:lnTo>
                    <a:pt x="68275" y="147320"/>
                  </a:lnTo>
                  <a:lnTo>
                    <a:pt x="68275" y="19050"/>
                  </a:lnTo>
                  <a:lnTo>
                    <a:pt x="114363" y="19050"/>
                  </a:lnTo>
                  <a:lnTo>
                    <a:pt x="1143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634196" y="2416556"/>
              <a:ext cx="236054" cy="147891"/>
            </a:xfrm>
            <a:prstGeom prst="rect">
              <a:avLst/>
            </a:prstGeom>
            <a:blipFill>
              <a:blip r:embed="rId2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892095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4" h="147319">
                  <a:moveTo>
                    <a:pt x="118364" y="0"/>
                  </a:moveTo>
                  <a:lnTo>
                    <a:pt x="95961" y="0"/>
                  </a:lnTo>
                  <a:lnTo>
                    <a:pt x="95961" y="64770"/>
                  </a:lnTo>
                  <a:lnTo>
                    <a:pt x="22313" y="64770"/>
                  </a:lnTo>
                  <a:lnTo>
                    <a:pt x="22313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47320"/>
                  </a:lnTo>
                  <a:lnTo>
                    <a:pt x="22313" y="147320"/>
                  </a:lnTo>
                  <a:lnTo>
                    <a:pt x="22313" y="83820"/>
                  </a:lnTo>
                  <a:lnTo>
                    <a:pt x="95961" y="83820"/>
                  </a:lnTo>
                  <a:lnTo>
                    <a:pt x="95961" y="147320"/>
                  </a:lnTo>
                  <a:lnTo>
                    <a:pt x="118364" y="147320"/>
                  </a:lnTo>
                  <a:lnTo>
                    <a:pt x="118364" y="83820"/>
                  </a:lnTo>
                  <a:lnTo>
                    <a:pt x="118364" y="64770"/>
                  </a:lnTo>
                  <a:lnTo>
                    <a:pt x="1183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2042908" y="2416658"/>
              <a:ext cx="119278" cy="147789"/>
            </a:xfrm>
            <a:prstGeom prst="rect">
              <a:avLst/>
            </a:prstGeom>
            <a:blipFill>
              <a:blip r:embed="rId2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2197632" y="2416658"/>
              <a:ext cx="111429" cy="147789"/>
            </a:xfrm>
            <a:prstGeom prst="rect">
              <a:avLst/>
            </a:prstGeom>
            <a:blipFill>
              <a:blip r:embed="rId2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2343224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80" h="147319">
                  <a:moveTo>
                    <a:pt x="93548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48" y="147320"/>
                  </a:lnTo>
                  <a:lnTo>
                    <a:pt x="93548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2461017" y="2414651"/>
              <a:ext cx="127508" cy="151828"/>
            </a:xfrm>
            <a:prstGeom prst="rect">
              <a:avLst/>
            </a:prstGeom>
            <a:blipFill>
              <a:blip r:embed="rId2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2615208" y="2414651"/>
              <a:ext cx="263893" cy="151828"/>
            </a:xfrm>
            <a:prstGeom prst="rect">
              <a:avLst/>
            </a:prstGeom>
            <a:blipFill>
              <a:blip r:embed="rId2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2906800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80" h="147319">
                  <a:moveTo>
                    <a:pt x="93535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4" name="object 434"/>
          <p:cNvGrpSpPr/>
          <p:nvPr/>
        </p:nvGrpSpPr>
        <p:grpSpPr>
          <a:xfrm>
            <a:off x="3078440" y="2414651"/>
            <a:ext cx="184785" cy="152400"/>
            <a:chOff x="3078440" y="2414651"/>
            <a:chExt cx="184785" cy="152400"/>
          </a:xfrm>
        </p:grpSpPr>
        <p:sp>
          <p:nvSpPr>
            <p:cNvPr id="435" name="object 435"/>
            <p:cNvSpPr/>
            <p:nvPr/>
          </p:nvSpPr>
          <p:spPr>
            <a:xfrm>
              <a:off x="3078440" y="2414651"/>
              <a:ext cx="133121" cy="151828"/>
            </a:xfrm>
            <a:prstGeom prst="rect">
              <a:avLst/>
            </a:prstGeom>
            <a:blipFill>
              <a:blip r:embed="rId2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3240797" y="2435606"/>
              <a:ext cx="22225" cy="128270"/>
            </a:xfrm>
            <a:custGeom>
              <a:avLst/>
              <a:gdLst/>
              <a:ahLst/>
              <a:cxnLst/>
              <a:rect l="l" t="t" r="r" b="b"/>
              <a:pathLst>
                <a:path w="22225" h="128269">
                  <a:moveTo>
                    <a:pt x="0" y="128269"/>
                  </a:moveTo>
                  <a:lnTo>
                    <a:pt x="22212" y="128269"/>
                  </a:lnTo>
                  <a:lnTo>
                    <a:pt x="22212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7" name="object 437"/>
          <p:cNvGrpSpPr/>
          <p:nvPr/>
        </p:nvGrpSpPr>
        <p:grpSpPr>
          <a:xfrm>
            <a:off x="3240797" y="2414651"/>
            <a:ext cx="988060" cy="152400"/>
            <a:chOff x="3240797" y="2414651"/>
            <a:chExt cx="988060" cy="152400"/>
          </a:xfrm>
        </p:grpSpPr>
        <p:sp>
          <p:nvSpPr>
            <p:cNvPr id="438" name="object 438"/>
            <p:cNvSpPr/>
            <p:nvPr/>
          </p:nvSpPr>
          <p:spPr>
            <a:xfrm>
              <a:off x="3240797" y="2416556"/>
              <a:ext cx="114300" cy="147320"/>
            </a:xfrm>
            <a:custGeom>
              <a:avLst/>
              <a:gdLst/>
              <a:ahLst/>
              <a:cxnLst/>
              <a:rect l="l" t="t" r="r" b="b"/>
              <a:pathLst>
                <a:path w="114300" h="147319">
                  <a:moveTo>
                    <a:pt x="11402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91770" y="19050"/>
                  </a:lnTo>
                  <a:lnTo>
                    <a:pt x="91770" y="147320"/>
                  </a:lnTo>
                  <a:lnTo>
                    <a:pt x="114020" y="147320"/>
                  </a:lnTo>
                  <a:lnTo>
                    <a:pt x="114020" y="19050"/>
                  </a:lnTo>
                  <a:lnTo>
                    <a:pt x="1140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3388853" y="2416658"/>
              <a:ext cx="119278" cy="147789"/>
            </a:xfrm>
            <a:prstGeom prst="rect">
              <a:avLst/>
            </a:prstGeom>
            <a:blipFill>
              <a:blip r:embed="rId2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3535869" y="2414651"/>
              <a:ext cx="275132" cy="151828"/>
            </a:xfrm>
            <a:prstGeom prst="rect">
              <a:avLst/>
            </a:prstGeom>
            <a:blipFill>
              <a:blip r:embed="rId2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3832287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76" y="0"/>
                  </a:moveTo>
                  <a:lnTo>
                    <a:pt x="95999" y="0"/>
                  </a:lnTo>
                  <a:lnTo>
                    <a:pt x="95999" y="64770"/>
                  </a:lnTo>
                  <a:lnTo>
                    <a:pt x="22339" y="64770"/>
                  </a:lnTo>
                  <a:lnTo>
                    <a:pt x="223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22339" y="147320"/>
                  </a:lnTo>
                  <a:lnTo>
                    <a:pt x="22339" y="83820"/>
                  </a:lnTo>
                  <a:lnTo>
                    <a:pt x="95999" y="83820"/>
                  </a:lnTo>
                  <a:lnTo>
                    <a:pt x="95999" y="147320"/>
                  </a:lnTo>
                  <a:lnTo>
                    <a:pt x="118376" y="147320"/>
                  </a:lnTo>
                  <a:lnTo>
                    <a:pt x="118376" y="83820"/>
                  </a:lnTo>
                  <a:lnTo>
                    <a:pt x="118376" y="64770"/>
                  </a:lnTo>
                  <a:lnTo>
                    <a:pt x="118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3983112" y="2416658"/>
              <a:ext cx="119278" cy="147789"/>
            </a:xfrm>
            <a:prstGeom prst="rect">
              <a:avLst/>
            </a:prstGeom>
            <a:blipFill>
              <a:blip r:embed="rId2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4134864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4" name="object 444"/>
          <p:cNvGrpSpPr/>
          <p:nvPr/>
        </p:nvGrpSpPr>
        <p:grpSpPr>
          <a:xfrm>
            <a:off x="4306505" y="2414079"/>
            <a:ext cx="1022350" cy="186690"/>
            <a:chOff x="4306505" y="2414079"/>
            <a:chExt cx="1022350" cy="186690"/>
          </a:xfrm>
        </p:grpSpPr>
        <p:sp>
          <p:nvSpPr>
            <p:cNvPr id="445" name="object 445"/>
            <p:cNvSpPr/>
            <p:nvPr/>
          </p:nvSpPr>
          <p:spPr>
            <a:xfrm>
              <a:off x="4306505" y="2414079"/>
              <a:ext cx="735330" cy="186690"/>
            </a:xfrm>
            <a:custGeom>
              <a:avLst/>
              <a:gdLst/>
              <a:ahLst/>
              <a:cxnLst/>
              <a:rect l="l" t="t" r="r" b="b"/>
              <a:pathLst>
                <a:path w="735329" h="186689">
                  <a:moveTo>
                    <a:pt x="142709" y="78638"/>
                  </a:moveTo>
                  <a:lnTo>
                    <a:pt x="138391" y="54533"/>
                  </a:lnTo>
                  <a:lnTo>
                    <a:pt x="128282" y="38874"/>
                  </a:lnTo>
                  <a:lnTo>
                    <a:pt x="126365" y="35890"/>
                  </a:lnTo>
                  <a:lnTo>
                    <a:pt x="121069" y="32435"/>
                  </a:lnTo>
                  <a:lnTo>
                    <a:pt x="121069" y="78638"/>
                  </a:lnTo>
                  <a:lnTo>
                    <a:pt x="118630" y="95161"/>
                  </a:lnTo>
                  <a:lnTo>
                    <a:pt x="111544" y="107543"/>
                  </a:lnTo>
                  <a:lnTo>
                    <a:pt x="100152" y="115328"/>
                  </a:lnTo>
                  <a:lnTo>
                    <a:pt x="84772" y="118021"/>
                  </a:lnTo>
                  <a:lnTo>
                    <a:pt x="82397" y="118021"/>
                  </a:lnTo>
                  <a:lnTo>
                    <a:pt x="82397" y="38874"/>
                  </a:lnTo>
                  <a:lnTo>
                    <a:pt x="84772" y="38874"/>
                  </a:lnTo>
                  <a:lnTo>
                    <a:pt x="100152" y="41617"/>
                  </a:lnTo>
                  <a:lnTo>
                    <a:pt x="111544" y="49479"/>
                  </a:lnTo>
                  <a:lnTo>
                    <a:pt x="118630" y="61988"/>
                  </a:lnTo>
                  <a:lnTo>
                    <a:pt x="121069" y="78638"/>
                  </a:lnTo>
                  <a:lnTo>
                    <a:pt x="121069" y="32435"/>
                  </a:lnTo>
                  <a:lnTo>
                    <a:pt x="108000" y="23876"/>
                  </a:lnTo>
                  <a:lnTo>
                    <a:pt x="84696" y="19608"/>
                  </a:lnTo>
                  <a:lnTo>
                    <a:pt x="82397" y="19608"/>
                  </a:lnTo>
                  <a:lnTo>
                    <a:pt x="82397" y="0"/>
                  </a:lnTo>
                  <a:lnTo>
                    <a:pt x="60515" y="0"/>
                  </a:lnTo>
                  <a:lnTo>
                    <a:pt x="60515" y="19608"/>
                  </a:lnTo>
                  <a:lnTo>
                    <a:pt x="60515" y="38874"/>
                  </a:lnTo>
                  <a:lnTo>
                    <a:pt x="60515" y="118021"/>
                  </a:lnTo>
                  <a:lnTo>
                    <a:pt x="58077" y="118021"/>
                  </a:lnTo>
                  <a:lnTo>
                    <a:pt x="42659" y="115328"/>
                  </a:lnTo>
                  <a:lnTo>
                    <a:pt x="31216" y="107594"/>
                  </a:lnTo>
                  <a:lnTo>
                    <a:pt x="24041" y="95275"/>
                  </a:lnTo>
                  <a:lnTo>
                    <a:pt x="21577" y="78841"/>
                  </a:lnTo>
                  <a:lnTo>
                    <a:pt x="24028" y="62039"/>
                  </a:lnTo>
                  <a:lnTo>
                    <a:pt x="31165" y="49479"/>
                  </a:lnTo>
                  <a:lnTo>
                    <a:pt x="42621" y="41605"/>
                  </a:lnTo>
                  <a:lnTo>
                    <a:pt x="58077" y="38874"/>
                  </a:lnTo>
                  <a:lnTo>
                    <a:pt x="60515" y="38874"/>
                  </a:lnTo>
                  <a:lnTo>
                    <a:pt x="60515" y="19608"/>
                  </a:lnTo>
                  <a:lnTo>
                    <a:pt x="58077" y="19608"/>
                  </a:lnTo>
                  <a:lnTo>
                    <a:pt x="34785" y="23901"/>
                  </a:lnTo>
                  <a:lnTo>
                    <a:pt x="16395" y="35966"/>
                  </a:lnTo>
                  <a:lnTo>
                    <a:pt x="4330" y="54673"/>
                  </a:lnTo>
                  <a:lnTo>
                    <a:pt x="0" y="78841"/>
                  </a:lnTo>
                  <a:lnTo>
                    <a:pt x="4305" y="102755"/>
                  </a:lnTo>
                  <a:lnTo>
                    <a:pt x="16344" y="121208"/>
                  </a:lnTo>
                  <a:lnTo>
                    <a:pt x="34721" y="133096"/>
                  </a:lnTo>
                  <a:lnTo>
                    <a:pt x="58077" y="137299"/>
                  </a:lnTo>
                  <a:lnTo>
                    <a:pt x="60515" y="137299"/>
                  </a:lnTo>
                  <a:lnTo>
                    <a:pt x="60515" y="156425"/>
                  </a:lnTo>
                  <a:lnTo>
                    <a:pt x="82397" y="156425"/>
                  </a:lnTo>
                  <a:lnTo>
                    <a:pt x="82397" y="137299"/>
                  </a:lnTo>
                  <a:lnTo>
                    <a:pt x="84696" y="137299"/>
                  </a:lnTo>
                  <a:lnTo>
                    <a:pt x="108000" y="133045"/>
                  </a:lnTo>
                  <a:lnTo>
                    <a:pt x="126365" y="121069"/>
                  </a:lnTo>
                  <a:lnTo>
                    <a:pt x="128333" y="118021"/>
                  </a:lnTo>
                  <a:lnTo>
                    <a:pt x="138391" y="102539"/>
                  </a:lnTo>
                  <a:lnTo>
                    <a:pt x="142709" y="78638"/>
                  </a:lnTo>
                  <a:close/>
                </a:path>
                <a:path w="735329" h="186689">
                  <a:moveTo>
                    <a:pt x="291350" y="150368"/>
                  </a:moveTo>
                  <a:lnTo>
                    <a:pt x="277266" y="111252"/>
                  </a:lnTo>
                  <a:lnTo>
                    <a:pt x="270522" y="92494"/>
                  </a:lnTo>
                  <a:lnTo>
                    <a:pt x="247827" y="29425"/>
                  </a:lnTo>
                  <a:lnTo>
                    <a:pt x="247700" y="29083"/>
                  </a:lnTo>
                  <a:lnTo>
                    <a:pt x="247700" y="92494"/>
                  </a:lnTo>
                  <a:lnTo>
                    <a:pt x="202958" y="92494"/>
                  </a:lnTo>
                  <a:lnTo>
                    <a:pt x="224777" y="29425"/>
                  </a:lnTo>
                  <a:lnTo>
                    <a:pt x="225920" y="29425"/>
                  </a:lnTo>
                  <a:lnTo>
                    <a:pt x="247700" y="92494"/>
                  </a:lnTo>
                  <a:lnTo>
                    <a:pt x="247700" y="29083"/>
                  </a:lnTo>
                  <a:lnTo>
                    <a:pt x="238175" y="2578"/>
                  </a:lnTo>
                  <a:lnTo>
                    <a:pt x="212407" y="2578"/>
                  </a:lnTo>
                  <a:lnTo>
                    <a:pt x="159245" y="150368"/>
                  </a:lnTo>
                  <a:lnTo>
                    <a:pt x="182905" y="150368"/>
                  </a:lnTo>
                  <a:lnTo>
                    <a:pt x="196494" y="111252"/>
                  </a:lnTo>
                  <a:lnTo>
                    <a:pt x="254203" y="111252"/>
                  </a:lnTo>
                  <a:lnTo>
                    <a:pt x="267716" y="150368"/>
                  </a:lnTo>
                  <a:lnTo>
                    <a:pt x="291350" y="150368"/>
                  </a:lnTo>
                  <a:close/>
                </a:path>
                <a:path w="735329" h="186689">
                  <a:moveTo>
                    <a:pt x="435419" y="50634"/>
                  </a:moveTo>
                  <a:lnTo>
                    <a:pt x="428142" y="29489"/>
                  </a:lnTo>
                  <a:lnTo>
                    <a:pt x="414718" y="13766"/>
                  </a:lnTo>
                  <a:lnTo>
                    <a:pt x="396367" y="3962"/>
                  </a:lnTo>
                  <a:lnTo>
                    <a:pt x="374357" y="571"/>
                  </a:lnTo>
                  <a:lnTo>
                    <a:pt x="347840" y="5791"/>
                  </a:lnTo>
                  <a:lnTo>
                    <a:pt x="326783" y="20802"/>
                  </a:lnTo>
                  <a:lnTo>
                    <a:pt x="312915" y="44678"/>
                  </a:lnTo>
                  <a:lnTo>
                    <a:pt x="307911" y="76466"/>
                  </a:lnTo>
                  <a:lnTo>
                    <a:pt x="312889" y="108280"/>
                  </a:lnTo>
                  <a:lnTo>
                    <a:pt x="326745" y="132168"/>
                  </a:lnTo>
                  <a:lnTo>
                    <a:pt x="347789" y="147193"/>
                  </a:lnTo>
                  <a:lnTo>
                    <a:pt x="374357" y="152400"/>
                  </a:lnTo>
                  <a:lnTo>
                    <a:pt x="396913" y="148767"/>
                  </a:lnTo>
                  <a:lnTo>
                    <a:pt x="415251" y="138569"/>
                  </a:lnTo>
                  <a:lnTo>
                    <a:pt x="428396" y="122897"/>
                  </a:lnTo>
                  <a:lnTo>
                    <a:pt x="435419" y="102819"/>
                  </a:lnTo>
                  <a:lnTo>
                    <a:pt x="412902" y="102755"/>
                  </a:lnTo>
                  <a:lnTo>
                    <a:pt x="407911" y="115316"/>
                  </a:lnTo>
                  <a:lnTo>
                    <a:pt x="399275" y="124485"/>
                  </a:lnTo>
                  <a:lnTo>
                    <a:pt x="387845" y="130124"/>
                  </a:lnTo>
                  <a:lnTo>
                    <a:pt x="374497" y="132041"/>
                  </a:lnTo>
                  <a:lnTo>
                    <a:pt x="356870" y="128447"/>
                  </a:lnTo>
                  <a:lnTo>
                    <a:pt x="342785" y="117817"/>
                  </a:lnTo>
                  <a:lnTo>
                    <a:pt x="333438" y="100418"/>
                  </a:lnTo>
                  <a:lnTo>
                    <a:pt x="330060" y="76466"/>
                  </a:lnTo>
                  <a:lnTo>
                    <a:pt x="333425" y="52666"/>
                  </a:lnTo>
                  <a:lnTo>
                    <a:pt x="342760" y="35255"/>
                  </a:lnTo>
                  <a:lnTo>
                    <a:pt x="356870" y="24574"/>
                  </a:lnTo>
                  <a:lnTo>
                    <a:pt x="374599" y="20929"/>
                  </a:lnTo>
                  <a:lnTo>
                    <a:pt x="387997" y="22885"/>
                  </a:lnTo>
                  <a:lnTo>
                    <a:pt x="399427" y="28625"/>
                  </a:lnTo>
                  <a:lnTo>
                    <a:pt x="408000" y="37947"/>
                  </a:lnTo>
                  <a:lnTo>
                    <a:pt x="412902" y="50634"/>
                  </a:lnTo>
                  <a:lnTo>
                    <a:pt x="435419" y="50634"/>
                  </a:lnTo>
                  <a:close/>
                </a:path>
                <a:path w="735329" h="186689">
                  <a:moveTo>
                    <a:pt x="583044" y="150368"/>
                  </a:moveTo>
                  <a:lnTo>
                    <a:pt x="568960" y="111252"/>
                  </a:lnTo>
                  <a:lnTo>
                    <a:pt x="562216" y="92494"/>
                  </a:lnTo>
                  <a:lnTo>
                    <a:pt x="539521" y="29425"/>
                  </a:lnTo>
                  <a:lnTo>
                    <a:pt x="539394" y="29083"/>
                  </a:lnTo>
                  <a:lnTo>
                    <a:pt x="539394" y="92494"/>
                  </a:lnTo>
                  <a:lnTo>
                    <a:pt x="494652" y="92494"/>
                  </a:lnTo>
                  <a:lnTo>
                    <a:pt x="516470" y="29425"/>
                  </a:lnTo>
                  <a:lnTo>
                    <a:pt x="517613" y="29425"/>
                  </a:lnTo>
                  <a:lnTo>
                    <a:pt x="539394" y="92494"/>
                  </a:lnTo>
                  <a:lnTo>
                    <a:pt x="539394" y="29083"/>
                  </a:lnTo>
                  <a:lnTo>
                    <a:pt x="529869" y="2578"/>
                  </a:lnTo>
                  <a:lnTo>
                    <a:pt x="504101" y="2578"/>
                  </a:lnTo>
                  <a:lnTo>
                    <a:pt x="450938" y="150368"/>
                  </a:lnTo>
                  <a:lnTo>
                    <a:pt x="474599" y="150368"/>
                  </a:lnTo>
                  <a:lnTo>
                    <a:pt x="488188" y="111252"/>
                  </a:lnTo>
                  <a:lnTo>
                    <a:pt x="545896" y="111252"/>
                  </a:lnTo>
                  <a:lnTo>
                    <a:pt x="559409" y="150368"/>
                  </a:lnTo>
                  <a:lnTo>
                    <a:pt x="583044" y="150368"/>
                  </a:lnTo>
                  <a:close/>
                </a:path>
                <a:path w="735329" h="186689">
                  <a:moveTo>
                    <a:pt x="735101" y="131470"/>
                  </a:moveTo>
                  <a:lnTo>
                    <a:pt x="718375" y="131470"/>
                  </a:lnTo>
                  <a:lnTo>
                    <a:pt x="718375" y="21780"/>
                  </a:lnTo>
                  <a:lnTo>
                    <a:pt x="718375" y="2578"/>
                  </a:lnTo>
                  <a:lnTo>
                    <a:pt x="697014" y="2578"/>
                  </a:lnTo>
                  <a:lnTo>
                    <a:pt x="697014" y="21780"/>
                  </a:lnTo>
                  <a:lnTo>
                    <a:pt x="697014" y="131470"/>
                  </a:lnTo>
                  <a:lnTo>
                    <a:pt x="629170" y="131470"/>
                  </a:lnTo>
                  <a:lnTo>
                    <a:pt x="634974" y="119786"/>
                  </a:lnTo>
                  <a:lnTo>
                    <a:pt x="639648" y="104889"/>
                  </a:lnTo>
                  <a:lnTo>
                    <a:pt x="643064" y="86664"/>
                  </a:lnTo>
                  <a:lnTo>
                    <a:pt x="645121" y="64985"/>
                  </a:lnTo>
                  <a:lnTo>
                    <a:pt x="647420" y="21780"/>
                  </a:lnTo>
                  <a:lnTo>
                    <a:pt x="697014" y="21780"/>
                  </a:lnTo>
                  <a:lnTo>
                    <a:pt x="697014" y="2578"/>
                  </a:lnTo>
                  <a:lnTo>
                    <a:pt x="627240" y="2578"/>
                  </a:lnTo>
                  <a:lnTo>
                    <a:pt x="623785" y="64985"/>
                  </a:lnTo>
                  <a:lnTo>
                    <a:pt x="620966" y="91567"/>
                  </a:lnTo>
                  <a:lnTo>
                    <a:pt x="616216" y="110528"/>
                  </a:lnTo>
                  <a:lnTo>
                    <a:pt x="610044" y="123342"/>
                  </a:lnTo>
                  <a:lnTo>
                    <a:pt x="602932" y="131470"/>
                  </a:lnTo>
                  <a:lnTo>
                    <a:pt x="593178" y="131470"/>
                  </a:lnTo>
                  <a:lnTo>
                    <a:pt x="593178" y="186093"/>
                  </a:lnTo>
                  <a:lnTo>
                    <a:pt x="614540" y="186093"/>
                  </a:lnTo>
                  <a:lnTo>
                    <a:pt x="614540" y="150368"/>
                  </a:lnTo>
                  <a:lnTo>
                    <a:pt x="713765" y="150368"/>
                  </a:lnTo>
                  <a:lnTo>
                    <a:pt x="713765" y="185864"/>
                  </a:lnTo>
                  <a:lnTo>
                    <a:pt x="735101" y="185864"/>
                  </a:lnTo>
                  <a:lnTo>
                    <a:pt x="735101" y="150368"/>
                  </a:lnTo>
                  <a:lnTo>
                    <a:pt x="735101" y="1314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5061253" y="2414651"/>
              <a:ext cx="133134" cy="151828"/>
            </a:xfrm>
            <a:prstGeom prst="rect">
              <a:avLst/>
            </a:prstGeom>
            <a:blipFill>
              <a:blip r:embed="rId2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5222086" y="2416657"/>
              <a:ext cx="106502" cy="147789"/>
            </a:xfrm>
            <a:prstGeom prst="rect">
              <a:avLst/>
            </a:prstGeom>
            <a:blipFill>
              <a:blip r:embed="rId2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8" name="object 448"/>
          <p:cNvGrpSpPr/>
          <p:nvPr/>
        </p:nvGrpSpPr>
        <p:grpSpPr>
          <a:xfrm>
            <a:off x="5404115" y="2414651"/>
            <a:ext cx="678180" cy="152400"/>
            <a:chOff x="5404115" y="2414651"/>
            <a:chExt cx="678180" cy="152400"/>
          </a:xfrm>
        </p:grpSpPr>
        <p:sp>
          <p:nvSpPr>
            <p:cNvPr id="449" name="object 449"/>
            <p:cNvSpPr/>
            <p:nvPr/>
          </p:nvSpPr>
          <p:spPr>
            <a:xfrm>
              <a:off x="5404115" y="2414651"/>
              <a:ext cx="127508" cy="151828"/>
            </a:xfrm>
            <a:prstGeom prst="rect">
              <a:avLst/>
            </a:prstGeom>
            <a:blipFill>
              <a:blip r:embed="rId2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5558319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07" y="83820"/>
                  </a:lnTo>
                  <a:lnTo>
                    <a:pt x="87807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5680848" y="2416658"/>
              <a:ext cx="103835" cy="147789"/>
            </a:xfrm>
            <a:prstGeom prst="rect">
              <a:avLst/>
            </a:prstGeom>
            <a:blipFill>
              <a:blip r:embed="rId2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5810718" y="2416658"/>
              <a:ext cx="119278" cy="147789"/>
            </a:xfrm>
            <a:prstGeom prst="rect">
              <a:avLst/>
            </a:prstGeom>
            <a:blipFill>
              <a:blip r:embed="rId2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5962470" y="2416658"/>
              <a:ext cx="119278" cy="147789"/>
            </a:xfrm>
            <a:prstGeom prst="rect">
              <a:avLst/>
            </a:prstGeom>
            <a:blipFill>
              <a:blip r:embed="rId2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4" name="object 454"/>
          <p:cNvGrpSpPr/>
          <p:nvPr/>
        </p:nvGrpSpPr>
        <p:grpSpPr>
          <a:xfrm>
            <a:off x="6164858" y="2414651"/>
            <a:ext cx="508634" cy="152400"/>
            <a:chOff x="6164858" y="2414651"/>
            <a:chExt cx="508634" cy="152400"/>
          </a:xfrm>
        </p:grpSpPr>
        <p:sp>
          <p:nvSpPr>
            <p:cNvPr id="455" name="object 455"/>
            <p:cNvSpPr/>
            <p:nvPr/>
          </p:nvSpPr>
          <p:spPr>
            <a:xfrm>
              <a:off x="6164858" y="2459965"/>
              <a:ext cx="88900" cy="88595"/>
            </a:xfrm>
            <a:prstGeom prst="rect">
              <a:avLst/>
            </a:prstGeom>
            <a:blipFill>
              <a:blip r:embed="rId2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6283590" y="2416658"/>
              <a:ext cx="103835" cy="147789"/>
            </a:xfrm>
            <a:prstGeom prst="rect">
              <a:avLst/>
            </a:prstGeom>
            <a:blipFill>
              <a:blip r:embed="rId2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6413473" y="2414651"/>
              <a:ext cx="259410" cy="151828"/>
            </a:xfrm>
            <a:prstGeom prst="rect">
              <a:avLst/>
            </a:prstGeom>
            <a:blipFill>
              <a:blip r:embed="rId2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8" name="object 458"/>
          <p:cNvSpPr/>
          <p:nvPr/>
        </p:nvSpPr>
        <p:spPr>
          <a:xfrm>
            <a:off x="6749693" y="2414651"/>
            <a:ext cx="127508" cy="151828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885034" y="2459964"/>
            <a:ext cx="89103" cy="88595"/>
          </a:xfrm>
          <a:prstGeom prst="rect">
            <a:avLst/>
          </a:prstGeom>
          <a:blipFill>
            <a:blip r:embed="rId2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0" name="object 460"/>
          <p:cNvGrpSpPr/>
          <p:nvPr/>
        </p:nvGrpSpPr>
        <p:grpSpPr>
          <a:xfrm>
            <a:off x="6896619" y="2416556"/>
            <a:ext cx="967105" cy="184150"/>
            <a:chOff x="6896619" y="2416556"/>
            <a:chExt cx="967105" cy="184150"/>
          </a:xfrm>
        </p:grpSpPr>
        <p:sp>
          <p:nvSpPr>
            <p:cNvPr id="461" name="object 461"/>
            <p:cNvSpPr/>
            <p:nvPr/>
          </p:nvSpPr>
          <p:spPr>
            <a:xfrm>
              <a:off x="6896619" y="2416556"/>
              <a:ext cx="260489" cy="147891"/>
            </a:xfrm>
            <a:prstGeom prst="rect">
              <a:avLst/>
            </a:prstGeom>
            <a:blipFill>
              <a:blip r:embed="rId2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7178407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76" y="0"/>
                  </a:moveTo>
                  <a:lnTo>
                    <a:pt x="95986" y="0"/>
                  </a:lnTo>
                  <a:lnTo>
                    <a:pt x="95986" y="64770"/>
                  </a:lnTo>
                  <a:lnTo>
                    <a:pt x="22326" y="64770"/>
                  </a:lnTo>
                  <a:lnTo>
                    <a:pt x="22326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22326" y="147320"/>
                  </a:lnTo>
                  <a:lnTo>
                    <a:pt x="22326" y="83820"/>
                  </a:lnTo>
                  <a:lnTo>
                    <a:pt x="95986" y="83820"/>
                  </a:lnTo>
                  <a:lnTo>
                    <a:pt x="95986" y="147320"/>
                  </a:lnTo>
                  <a:lnTo>
                    <a:pt x="118376" y="147320"/>
                  </a:lnTo>
                  <a:lnTo>
                    <a:pt x="118376" y="83820"/>
                  </a:lnTo>
                  <a:lnTo>
                    <a:pt x="118376" y="64770"/>
                  </a:lnTo>
                  <a:lnTo>
                    <a:pt x="118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7318043" y="2416657"/>
              <a:ext cx="287261" cy="183515"/>
            </a:xfrm>
            <a:prstGeom prst="rect">
              <a:avLst/>
            </a:prstGeom>
            <a:blipFill>
              <a:blip r:embed="rId2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7626602" y="2416556"/>
              <a:ext cx="236969" cy="147891"/>
            </a:xfrm>
            <a:prstGeom prst="rect">
              <a:avLst/>
            </a:prstGeom>
            <a:blipFill>
              <a:blip r:embed="rId2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5" name="object 465"/>
          <p:cNvGrpSpPr/>
          <p:nvPr/>
        </p:nvGrpSpPr>
        <p:grpSpPr>
          <a:xfrm>
            <a:off x="5759994" y="830567"/>
            <a:ext cx="3240405" cy="1109980"/>
            <a:chOff x="5759994" y="830567"/>
            <a:chExt cx="3240405" cy="1109980"/>
          </a:xfrm>
        </p:grpSpPr>
        <p:sp>
          <p:nvSpPr>
            <p:cNvPr id="466" name="object 466"/>
            <p:cNvSpPr/>
            <p:nvPr/>
          </p:nvSpPr>
          <p:spPr>
            <a:xfrm>
              <a:off x="7056004" y="968477"/>
              <a:ext cx="1944370" cy="972185"/>
            </a:xfrm>
            <a:custGeom>
              <a:avLst/>
              <a:gdLst/>
              <a:ahLst/>
              <a:cxnLst/>
              <a:rect l="l" t="t" r="r" b="b"/>
              <a:pathLst>
                <a:path w="1944370" h="972185">
                  <a:moveTo>
                    <a:pt x="1944001" y="0"/>
                  </a:moveTo>
                  <a:lnTo>
                    <a:pt x="0" y="0"/>
                  </a:lnTo>
                  <a:lnTo>
                    <a:pt x="0" y="972007"/>
                  </a:lnTo>
                  <a:lnTo>
                    <a:pt x="1944001" y="972007"/>
                  </a:lnTo>
                  <a:lnTo>
                    <a:pt x="1944001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5759994" y="830567"/>
              <a:ext cx="1296035" cy="972185"/>
            </a:xfrm>
            <a:custGeom>
              <a:avLst/>
              <a:gdLst/>
              <a:ahLst/>
              <a:cxnLst/>
              <a:rect l="l" t="t" r="r" b="b"/>
              <a:pathLst>
                <a:path w="1296034" h="972185">
                  <a:moveTo>
                    <a:pt x="1296009" y="0"/>
                  </a:moveTo>
                  <a:lnTo>
                    <a:pt x="0" y="0"/>
                  </a:lnTo>
                  <a:lnTo>
                    <a:pt x="0" y="972007"/>
                  </a:lnTo>
                  <a:lnTo>
                    <a:pt x="1296009" y="972007"/>
                  </a:lnTo>
                  <a:lnTo>
                    <a:pt x="1296009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5862737" y="1166774"/>
              <a:ext cx="3016885" cy="420370"/>
            </a:xfrm>
            <a:custGeom>
              <a:avLst/>
              <a:gdLst/>
              <a:ahLst/>
              <a:cxnLst/>
              <a:rect l="l" t="t" r="r" b="b"/>
              <a:pathLst>
                <a:path w="3016884" h="420369">
                  <a:moveTo>
                    <a:pt x="153415" y="6807"/>
                  </a:moveTo>
                  <a:lnTo>
                    <a:pt x="0" y="6807"/>
                  </a:lnTo>
                  <a:lnTo>
                    <a:pt x="0" y="413169"/>
                  </a:lnTo>
                  <a:lnTo>
                    <a:pt x="53911" y="413169"/>
                  </a:lnTo>
                  <a:lnTo>
                    <a:pt x="53911" y="247446"/>
                  </a:lnTo>
                  <a:lnTo>
                    <a:pt x="158153" y="247446"/>
                  </a:lnTo>
                  <a:lnTo>
                    <a:pt x="197964" y="245209"/>
                  </a:lnTo>
                  <a:lnTo>
                    <a:pt x="257622" y="227290"/>
                  </a:lnTo>
                  <a:lnTo>
                    <a:pt x="286480" y="199771"/>
                  </a:lnTo>
                  <a:lnTo>
                    <a:pt x="53911" y="199771"/>
                  </a:lnTo>
                  <a:lnTo>
                    <a:pt x="53911" y="54483"/>
                  </a:lnTo>
                  <a:lnTo>
                    <a:pt x="289712" y="54483"/>
                  </a:lnTo>
                  <a:lnTo>
                    <a:pt x="283811" y="46413"/>
                  </a:lnTo>
                  <a:lnTo>
                    <a:pt x="242806" y="17908"/>
                  </a:lnTo>
                  <a:lnTo>
                    <a:pt x="203381" y="8998"/>
                  </a:lnTo>
                  <a:lnTo>
                    <a:pt x="172449" y="7053"/>
                  </a:lnTo>
                  <a:lnTo>
                    <a:pt x="153415" y="6807"/>
                  </a:lnTo>
                  <a:close/>
                </a:path>
                <a:path w="3016884" h="420369">
                  <a:moveTo>
                    <a:pt x="289712" y="54483"/>
                  </a:moveTo>
                  <a:lnTo>
                    <a:pt x="157861" y="54483"/>
                  </a:lnTo>
                  <a:lnTo>
                    <a:pt x="174678" y="54710"/>
                  </a:lnTo>
                  <a:lnTo>
                    <a:pt x="188645" y="55389"/>
                  </a:lnTo>
                  <a:lnTo>
                    <a:pt x="226999" y="67000"/>
                  </a:lnTo>
                  <a:lnTo>
                    <a:pt x="251621" y="102095"/>
                  </a:lnTo>
                  <a:lnTo>
                    <a:pt x="254825" y="125704"/>
                  </a:lnTo>
                  <a:lnTo>
                    <a:pt x="253458" y="142364"/>
                  </a:lnTo>
                  <a:lnTo>
                    <a:pt x="232968" y="180378"/>
                  </a:lnTo>
                  <a:lnTo>
                    <a:pt x="183100" y="198562"/>
                  </a:lnTo>
                  <a:lnTo>
                    <a:pt x="158902" y="199771"/>
                  </a:lnTo>
                  <a:lnTo>
                    <a:pt x="286480" y="199771"/>
                  </a:lnTo>
                  <a:lnTo>
                    <a:pt x="291884" y="192709"/>
                  </a:lnTo>
                  <a:lnTo>
                    <a:pt x="302198" y="171819"/>
                  </a:lnTo>
                  <a:lnTo>
                    <a:pt x="308380" y="148942"/>
                  </a:lnTo>
                  <a:lnTo>
                    <a:pt x="310438" y="124091"/>
                  </a:lnTo>
                  <a:lnTo>
                    <a:pt x="309675" y="109302"/>
                  </a:lnTo>
                  <a:lnTo>
                    <a:pt x="307378" y="95148"/>
                  </a:lnTo>
                  <a:lnTo>
                    <a:pt x="303537" y="81632"/>
                  </a:lnTo>
                  <a:lnTo>
                    <a:pt x="298145" y="68757"/>
                  </a:lnTo>
                  <a:lnTo>
                    <a:pt x="291475" y="56894"/>
                  </a:lnTo>
                  <a:lnTo>
                    <a:pt x="289712" y="54483"/>
                  </a:lnTo>
                  <a:close/>
                </a:path>
                <a:path w="3016884" h="420369">
                  <a:moveTo>
                    <a:pt x="559777" y="6807"/>
                  </a:moveTo>
                  <a:lnTo>
                    <a:pt x="379679" y="6807"/>
                  </a:lnTo>
                  <a:lnTo>
                    <a:pt x="379679" y="413169"/>
                  </a:lnTo>
                  <a:lnTo>
                    <a:pt x="433603" y="413169"/>
                  </a:lnTo>
                  <a:lnTo>
                    <a:pt x="433603" y="232689"/>
                  </a:lnTo>
                  <a:lnTo>
                    <a:pt x="598913" y="232689"/>
                  </a:lnTo>
                  <a:lnTo>
                    <a:pt x="589953" y="228142"/>
                  </a:lnTo>
                  <a:lnTo>
                    <a:pt x="617270" y="222768"/>
                  </a:lnTo>
                  <a:lnTo>
                    <a:pt x="640762" y="214712"/>
                  </a:lnTo>
                  <a:lnTo>
                    <a:pt x="660440" y="203961"/>
                  </a:lnTo>
                  <a:lnTo>
                    <a:pt x="676313" y="190500"/>
                  </a:lnTo>
                  <a:lnTo>
                    <a:pt x="679712" y="186143"/>
                  </a:lnTo>
                  <a:lnTo>
                    <a:pt x="433603" y="186143"/>
                  </a:lnTo>
                  <a:lnTo>
                    <a:pt x="433603" y="51638"/>
                  </a:lnTo>
                  <a:lnTo>
                    <a:pt x="684088" y="51638"/>
                  </a:lnTo>
                  <a:lnTo>
                    <a:pt x="678327" y="43583"/>
                  </a:lnTo>
                  <a:lnTo>
                    <a:pt x="642353" y="17780"/>
                  </a:lnTo>
                  <a:lnTo>
                    <a:pt x="585319" y="7496"/>
                  </a:lnTo>
                  <a:lnTo>
                    <a:pt x="559777" y="6807"/>
                  </a:lnTo>
                  <a:close/>
                </a:path>
                <a:path w="3016884" h="420369">
                  <a:moveTo>
                    <a:pt x="598913" y="232689"/>
                  </a:moveTo>
                  <a:lnTo>
                    <a:pt x="495833" y="232689"/>
                  </a:lnTo>
                  <a:lnTo>
                    <a:pt x="505519" y="232811"/>
                  </a:lnTo>
                  <a:lnTo>
                    <a:pt x="513724" y="233173"/>
                  </a:lnTo>
                  <a:lnTo>
                    <a:pt x="550227" y="245363"/>
                  </a:lnTo>
                  <a:lnTo>
                    <a:pt x="577570" y="272503"/>
                  </a:lnTo>
                  <a:lnTo>
                    <a:pt x="605047" y="311323"/>
                  </a:lnTo>
                  <a:lnTo>
                    <a:pt x="669975" y="413169"/>
                  </a:lnTo>
                  <a:lnTo>
                    <a:pt x="737133" y="413169"/>
                  </a:lnTo>
                  <a:lnTo>
                    <a:pt x="666851" y="302488"/>
                  </a:lnTo>
                  <a:lnTo>
                    <a:pt x="634015" y="259860"/>
                  </a:lnTo>
                  <a:lnTo>
                    <a:pt x="600013" y="233247"/>
                  </a:lnTo>
                  <a:lnTo>
                    <a:pt x="598913" y="232689"/>
                  </a:lnTo>
                  <a:close/>
                </a:path>
                <a:path w="3016884" h="420369">
                  <a:moveTo>
                    <a:pt x="684088" y="51638"/>
                  </a:moveTo>
                  <a:lnTo>
                    <a:pt x="562051" y="51638"/>
                  </a:lnTo>
                  <a:lnTo>
                    <a:pt x="583032" y="52792"/>
                  </a:lnTo>
                  <a:lnTo>
                    <a:pt x="600998" y="56261"/>
                  </a:lnTo>
                  <a:lnTo>
                    <a:pt x="637005" y="80128"/>
                  </a:lnTo>
                  <a:lnTo>
                    <a:pt x="648690" y="117665"/>
                  </a:lnTo>
                  <a:lnTo>
                    <a:pt x="648016" y="127330"/>
                  </a:lnTo>
                  <a:lnTo>
                    <a:pt x="631954" y="161937"/>
                  </a:lnTo>
                  <a:lnTo>
                    <a:pt x="595156" y="181836"/>
                  </a:lnTo>
                  <a:lnTo>
                    <a:pt x="548995" y="186143"/>
                  </a:lnTo>
                  <a:lnTo>
                    <a:pt x="679712" y="186143"/>
                  </a:lnTo>
                  <a:lnTo>
                    <a:pt x="688548" y="174819"/>
                  </a:lnTo>
                  <a:lnTo>
                    <a:pt x="697301" y="157438"/>
                  </a:lnTo>
                  <a:lnTo>
                    <a:pt x="702561" y="138357"/>
                  </a:lnTo>
                  <a:lnTo>
                    <a:pt x="704316" y="117576"/>
                  </a:lnTo>
                  <a:lnTo>
                    <a:pt x="703267" y="101188"/>
                  </a:lnTo>
                  <a:lnTo>
                    <a:pt x="700116" y="85518"/>
                  </a:lnTo>
                  <a:lnTo>
                    <a:pt x="694854" y="70577"/>
                  </a:lnTo>
                  <a:lnTo>
                    <a:pt x="687476" y="56375"/>
                  </a:lnTo>
                  <a:lnTo>
                    <a:pt x="684088" y="51638"/>
                  </a:lnTo>
                  <a:close/>
                </a:path>
                <a:path w="3016884" h="420369">
                  <a:moveTo>
                    <a:pt x="966609" y="0"/>
                  </a:moveTo>
                  <a:lnTo>
                    <a:pt x="925607" y="3566"/>
                  </a:lnTo>
                  <a:lnTo>
                    <a:pt x="888568" y="14270"/>
                  </a:lnTo>
                  <a:lnTo>
                    <a:pt x="826338" y="57124"/>
                  </a:lnTo>
                  <a:lnTo>
                    <a:pt x="802553" y="88465"/>
                  </a:lnTo>
                  <a:lnTo>
                    <a:pt x="785553" y="125293"/>
                  </a:lnTo>
                  <a:lnTo>
                    <a:pt x="775347" y="167600"/>
                  </a:lnTo>
                  <a:lnTo>
                    <a:pt x="771944" y="215379"/>
                  </a:lnTo>
                  <a:lnTo>
                    <a:pt x="773399" y="241770"/>
                  </a:lnTo>
                  <a:lnTo>
                    <a:pt x="785038" y="292424"/>
                  </a:lnTo>
                  <a:lnTo>
                    <a:pt x="808233" y="339386"/>
                  </a:lnTo>
                  <a:lnTo>
                    <a:pt x="842489" y="377160"/>
                  </a:lnTo>
                  <a:lnTo>
                    <a:pt x="887081" y="404368"/>
                  </a:lnTo>
                  <a:lnTo>
                    <a:pt x="938378" y="418239"/>
                  </a:lnTo>
                  <a:lnTo>
                    <a:pt x="966330" y="419976"/>
                  </a:lnTo>
                  <a:lnTo>
                    <a:pt x="992347" y="418413"/>
                  </a:lnTo>
                  <a:lnTo>
                    <a:pt x="1041725" y="405885"/>
                  </a:lnTo>
                  <a:lnTo>
                    <a:pt x="1086631" y="380930"/>
                  </a:lnTo>
                  <a:lnTo>
                    <a:pt x="1094377" y="374002"/>
                  </a:lnTo>
                  <a:lnTo>
                    <a:pt x="966050" y="374002"/>
                  </a:lnTo>
                  <a:lnTo>
                    <a:pt x="937509" y="371360"/>
                  </a:lnTo>
                  <a:lnTo>
                    <a:pt x="887992" y="350256"/>
                  </a:lnTo>
                  <a:lnTo>
                    <a:pt x="849756" y="308793"/>
                  </a:lnTo>
                  <a:lnTo>
                    <a:pt x="830034" y="251047"/>
                  </a:lnTo>
                  <a:lnTo>
                    <a:pt x="827570" y="216319"/>
                  </a:lnTo>
                  <a:lnTo>
                    <a:pt x="830141" y="173840"/>
                  </a:lnTo>
                  <a:lnTo>
                    <a:pt x="850715" y="108534"/>
                  </a:lnTo>
                  <a:lnTo>
                    <a:pt x="890277" y="68558"/>
                  </a:lnTo>
                  <a:lnTo>
                    <a:pt x="939369" y="48980"/>
                  </a:lnTo>
                  <a:lnTo>
                    <a:pt x="966901" y="46532"/>
                  </a:lnTo>
                  <a:lnTo>
                    <a:pt x="1094604" y="46532"/>
                  </a:lnTo>
                  <a:lnTo>
                    <a:pt x="1089338" y="41595"/>
                  </a:lnTo>
                  <a:lnTo>
                    <a:pt x="1068108" y="26860"/>
                  </a:lnTo>
                  <a:lnTo>
                    <a:pt x="1044799" y="15119"/>
                  </a:lnTo>
                  <a:lnTo>
                    <a:pt x="1020125" y="6724"/>
                  </a:lnTo>
                  <a:lnTo>
                    <a:pt x="994068" y="1682"/>
                  </a:lnTo>
                  <a:lnTo>
                    <a:pt x="966609" y="0"/>
                  </a:lnTo>
                  <a:close/>
                </a:path>
                <a:path w="3016884" h="420369">
                  <a:moveTo>
                    <a:pt x="1094604" y="46532"/>
                  </a:moveTo>
                  <a:lnTo>
                    <a:pt x="966901" y="46532"/>
                  </a:lnTo>
                  <a:lnTo>
                    <a:pt x="986484" y="47807"/>
                  </a:lnTo>
                  <a:lnTo>
                    <a:pt x="1005081" y="51627"/>
                  </a:lnTo>
                  <a:lnTo>
                    <a:pt x="1054501" y="78055"/>
                  </a:lnTo>
                  <a:lnTo>
                    <a:pt x="1088351" y="124091"/>
                  </a:lnTo>
                  <a:lnTo>
                    <a:pt x="1100907" y="164164"/>
                  </a:lnTo>
                  <a:lnTo>
                    <a:pt x="1105084" y="210642"/>
                  </a:lnTo>
                  <a:lnTo>
                    <a:pt x="1102642" y="247476"/>
                  </a:lnTo>
                  <a:lnTo>
                    <a:pt x="1083064" y="307917"/>
                  </a:lnTo>
                  <a:lnTo>
                    <a:pt x="1044967" y="350058"/>
                  </a:lnTo>
                  <a:lnTo>
                    <a:pt x="995048" y="371342"/>
                  </a:lnTo>
                  <a:lnTo>
                    <a:pt x="966050" y="374002"/>
                  </a:lnTo>
                  <a:lnTo>
                    <a:pt x="1094377" y="374002"/>
                  </a:lnTo>
                  <a:lnTo>
                    <a:pt x="1121955" y="344039"/>
                  </a:lnTo>
                  <a:lnTo>
                    <a:pt x="1146662" y="295960"/>
                  </a:lnTo>
                  <a:lnTo>
                    <a:pt x="1159154" y="240702"/>
                  </a:lnTo>
                  <a:lnTo>
                    <a:pt x="1160712" y="210553"/>
                  </a:lnTo>
                  <a:lnTo>
                    <a:pt x="1159227" y="181009"/>
                  </a:lnTo>
                  <a:lnTo>
                    <a:pt x="1147343" y="126567"/>
                  </a:lnTo>
                  <a:lnTo>
                    <a:pt x="1123773" y="79056"/>
                  </a:lnTo>
                  <a:lnTo>
                    <a:pt x="1107895" y="58994"/>
                  </a:lnTo>
                  <a:lnTo>
                    <a:pt x="1094604" y="46532"/>
                  </a:lnTo>
                  <a:close/>
                </a:path>
                <a:path w="3016884" h="420369">
                  <a:moveTo>
                    <a:pt x="1506816" y="6807"/>
                  </a:moveTo>
                  <a:lnTo>
                    <a:pt x="1232687" y="6807"/>
                  </a:lnTo>
                  <a:lnTo>
                    <a:pt x="1232687" y="413169"/>
                  </a:lnTo>
                  <a:lnTo>
                    <a:pt x="1286611" y="413169"/>
                  </a:lnTo>
                  <a:lnTo>
                    <a:pt x="1286611" y="228714"/>
                  </a:lnTo>
                  <a:lnTo>
                    <a:pt x="1477302" y="228714"/>
                  </a:lnTo>
                  <a:lnTo>
                    <a:pt x="1477302" y="181038"/>
                  </a:lnTo>
                  <a:lnTo>
                    <a:pt x="1286611" y="181038"/>
                  </a:lnTo>
                  <a:lnTo>
                    <a:pt x="1286611" y="54483"/>
                  </a:lnTo>
                  <a:lnTo>
                    <a:pt x="1506816" y="54483"/>
                  </a:lnTo>
                  <a:lnTo>
                    <a:pt x="1506816" y="6807"/>
                  </a:lnTo>
                  <a:close/>
                </a:path>
                <a:path w="3016884" h="420369">
                  <a:moveTo>
                    <a:pt x="1715668" y="6807"/>
                  </a:moveTo>
                  <a:lnTo>
                    <a:pt x="1656549" y="6807"/>
                  </a:lnTo>
                  <a:lnTo>
                    <a:pt x="1500670" y="413169"/>
                  </a:lnTo>
                  <a:lnTo>
                    <a:pt x="1557705" y="413169"/>
                  </a:lnTo>
                  <a:lnTo>
                    <a:pt x="1601787" y="290004"/>
                  </a:lnTo>
                  <a:lnTo>
                    <a:pt x="1830967" y="290004"/>
                  </a:lnTo>
                  <a:lnTo>
                    <a:pt x="1813175" y="246303"/>
                  </a:lnTo>
                  <a:lnTo>
                    <a:pt x="1617573" y="246303"/>
                  </a:lnTo>
                  <a:lnTo>
                    <a:pt x="1662137" y="127025"/>
                  </a:lnTo>
                  <a:lnTo>
                    <a:pt x="1668803" y="107672"/>
                  </a:lnTo>
                  <a:lnTo>
                    <a:pt x="1674760" y="88196"/>
                  </a:lnTo>
                  <a:lnTo>
                    <a:pt x="1680009" y="68580"/>
                  </a:lnTo>
                  <a:lnTo>
                    <a:pt x="1684553" y="48806"/>
                  </a:lnTo>
                  <a:lnTo>
                    <a:pt x="1732767" y="48806"/>
                  </a:lnTo>
                  <a:lnTo>
                    <a:pt x="1715668" y="6807"/>
                  </a:lnTo>
                  <a:close/>
                </a:path>
                <a:path w="3016884" h="420369">
                  <a:moveTo>
                    <a:pt x="1830967" y="290004"/>
                  </a:moveTo>
                  <a:lnTo>
                    <a:pt x="1772894" y="290004"/>
                  </a:lnTo>
                  <a:lnTo>
                    <a:pt x="1819909" y="413169"/>
                  </a:lnTo>
                  <a:lnTo>
                    <a:pt x="1881111" y="413169"/>
                  </a:lnTo>
                  <a:lnTo>
                    <a:pt x="1830967" y="290004"/>
                  </a:lnTo>
                  <a:close/>
                </a:path>
                <a:path w="3016884" h="420369">
                  <a:moveTo>
                    <a:pt x="1732767" y="48806"/>
                  </a:moveTo>
                  <a:lnTo>
                    <a:pt x="1684553" y="48806"/>
                  </a:lnTo>
                  <a:lnTo>
                    <a:pt x="1690143" y="66665"/>
                  </a:lnTo>
                  <a:lnTo>
                    <a:pt x="1696848" y="86756"/>
                  </a:lnTo>
                  <a:lnTo>
                    <a:pt x="1704689" y="109081"/>
                  </a:lnTo>
                  <a:lnTo>
                    <a:pt x="1713687" y="133642"/>
                  </a:lnTo>
                  <a:lnTo>
                    <a:pt x="1756067" y="246303"/>
                  </a:lnTo>
                  <a:lnTo>
                    <a:pt x="1813175" y="246303"/>
                  </a:lnTo>
                  <a:lnTo>
                    <a:pt x="1732767" y="48806"/>
                  </a:lnTo>
                  <a:close/>
                </a:path>
                <a:path w="3016884" h="420369">
                  <a:moveTo>
                    <a:pt x="1956688" y="278091"/>
                  </a:moveTo>
                  <a:lnTo>
                    <a:pt x="1906181" y="282625"/>
                  </a:lnTo>
                  <a:lnTo>
                    <a:pt x="1907988" y="302457"/>
                  </a:lnTo>
                  <a:lnTo>
                    <a:pt x="1912299" y="321222"/>
                  </a:lnTo>
                  <a:lnTo>
                    <a:pt x="1940063" y="370708"/>
                  </a:lnTo>
                  <a:lnTo>
                    <a:pt x="1986864" y="403898"/>
                  </a:lnTo>
                  <a:lnTo>
                    <a:pt x="2028505" y="415942"/>
                  </a:lnTo>
                  <a:lnTo>
                    <a:pt x="2079091" y="419976"/>
                  </a:lnTo>
                  <a:lnTo>
                    <a:pt x="2100420" y="418966"/>
                  </a:lnTo>
                  <a:lnTo>
                    <a:pt x="2139399" y="411039"/>
                  </a:lnTo>
                  <a:lnTo>
                    <a:pt x="2187984" y="384997"/>
                  </a:lnTo>
                  <a:lnTo>
                    <a:pt x="2200853" y="372300"/>
                  </a:lnTo>
                  <a:lnTo>
                    <a:pt x="2076627" y="372300"/>
                  </a:lnTo>
                  <a:lnTo>
                    <a:pt x="2059746" y="371539"/>
                  </a:lnTo>
                  <a:lnTo>
                    <a:pt x="2014296" y="360197"/>
                  </a:lnTo>
                  <a:lnTo>
                    <a:pt x="1980933" y="337739"/>
                  </a:lnTo>
                  <a:lnTo>
                    <a:pt x="1959065" y="292726"/>
                  </a:lnTo>
                  <a:lnTo>
                    <a:pt x="1956688" y="278091"/>
                  </a:lnTo>
                  <a:close/>
                </a:path>
                <a:path w="3016884" h="420369">
                  <a:moveTo>
                    <a:pt x="2064524" y="0"/>
                  </a:moveTo>
                  <a:lnTo>
                    <a:pt x="2025370" y="3470"/>
                  </a:lnTo>
                  <a:lnTo>
                    <a:pt x="1974195" y="21646"/>
                  </a:lnTo>
                  <a:lnTo>
                    <a:pt x="1938997" y="54571"/>
                  </a:lnTo>
                  <a:lnTo>
                    <a:pt x="1922595" y="96977"/>
                  </a:lnTo>
                  <a:lnTo>
                    <a:pt x="1921497" y="112179"/>
                  </a:lnTo>
                  <a:lnTo>
                    <a:pt x="1922386" y="125830"/>
                  </a:lnTo>
                  <a:lnTo>
                    <a:pt x="1935784" y="162788"/>
                  </a:lnTo>
                  <a:lnTo>
                    <a:pt x="1965409" y="192592"/>
                  </a:lnTo>
                  <a:lnTo>
                    <a:pt x="2009809" y="212999"/>
                  </a:lnTo>
                  <a:lnTo>
                    <a:pt x="2082964" y="232357"/>
                  </a:lnTo>
                  <a:lnTo>
                    <a:pt x="2103537" y="237756"/>
                  </a:lnTo>
                  <a:lnTo>
                    <a:pt x="2141650" y="250997"/>
                  </a:lnTo>
                  <a:lnTo>
                    <a:pt x="2171234" y="277215"/>
                  </a:lnTo>
                  <a:lnTo>
                    <a:pt x="2177465" y="303060"/>
                  </a:lnTo>
                  <a:lnTo>
                    <a:pt x="2176738" y="312262"/>
                  </a:lnTo>
                  <a:lnTo>
                    <a:pt x="2151440" y="352196"/>
                  </a:lnTo>
                  <a:lnTo>
                    <a:pt x="2105583" y="370020"/>
                  </a:lnTo>
                  <a:lnTo>
                    <a:pt x="2076627" y="372300"/>
                  </a:lnTo>
                  <a:lnTo>
                    <a:pt x="2200853" y="372300"/>
                  </a:lnTo>
                  <a:lnTo>
                    <a:pt x="2224481" y="329982"/>
                  </a:lnTo>
                  <a:lnTo>
                    <a:pt x="2229104" y="298526"/>
                  </a:lnTo>
                  <a:lnTo>
                    <a:pt x="2228044" y="282625"/>
                  </a:lnTo>
                  <a:lnTo>
                    <a:pt x="2212276" y="240919"/>
                  </a:lnTo>
                  <a:lnTo>
                    <a:pt x="2176488" y="208270"/>
                  </a:lnTo>
                  <a:lnTo>
                    <a:pt x="2125275" y="187577"/>
                  </a:lnTo>
                  <a:lnTo>
                    <a:pt x="2040371" y="166301"/>
                  </a:lnTo>
                  <a:lnTo>
                    <a:pt x="2016991" y="159007"/>
                  </a:lnTo>
                  <a:lnTo>
                    <a:pt x="1982047" y="137141"/>
                  </a:lnTo>
                  <a:lnTo>
                    <a:pt x="1973148" y="108673"/>
                  </a:lnTo>
                  <a:lnTo>
                    <a:pt x="1974546" y="96511"/>
                  </a:lnTo>
                  <a:lnTo>
                    <a:pt x="2008271" y="57725"/>
                  </a:lnTo>
                  <a:lnTo>
                    <a:pt x="2066594" y="47663"/>
                  </a:lnTo>
                  <a:lnTo>
                    <a:pt x="2189699" y="47663"/>
                  </a:lnTo>
                  <a:lnTo>
                    <a:pt x="2186944" y="44093"/>
                  </a:lnTo>
                  <a:lnTo>
                    <a:pt x="2144166" y="14554"/>
                  </a:lnTo>
                  <a:lnTo>
                    <a:pt x="2107003" y="3624"/>
                  </a:lnTo>
                  <a:lnTo>
                    <a:pt x="2086423" y="904"/>
                  </a:lnTo>
                  <a:lnTo>
                    <a:pt x="2064524" y="0"/>
                  </a:lnTo>
                  <a:close/>
                </a:path>
                <a:path w="3016884" h="420369">
                  <a:moveTo>
                    <a:pt x="2189699" y="47663"/>
                  </a:moveTo>
                  <a:lnTo>
                    <a:pt x="2066594" y="47663"/>
                  </a:lnTo>
                  <a:lnTo>
                    <a:pt x="2088586" y="48888"/>
                  </a:lnTo>
                  <a:lnTo>
                    <a:pt x="2107731" y="52571"/>
                  </a:lnTo>
                  <a:lnTo>
                    <a:pt x="2148197" y="78319"/>
                  </a:lnTo>
                  <a:lnTo>
                    <a:pt x="2165540" y="125412"/>
                  </a:lnTo>
                  <a:lnTo>
                    <a:pt x="2217191" y="121450"/>
                  </a:lnTo>
                  <a:lnTo>
                    <a:pt x="2215413" y="104035"/>
                  </a:lnTo>
                  <a:lnTo>
                    <a:pt x="2211500" y="87552"/>
                  </a:lnTo>
                  <a:lnTo>
                    <a:pt x="2205441" y="72009"/>
                  </a:lnTo>
                  <a:lnTo>
                    <a:pt x="2197227" y="57416"/>
                  </a:lnTo>
                  <a:lnTo>
                    <a:pt x="2189699" y="47663"/>
                  </a:lnTo>
                  <a:close/>
                </a:path>
                <a:path w="3016884" h="420369">
                  <a:moveTo>
                    <a:pt x="2472778" y="6807"/>
                  </a:moveTo>
                  <a:lnTo>
                    <a:pt x="2413660" y="6807"/>
                  </a:lnTo>
                  <a:lnTo>
                    <a:pt x="2257767" y="413169"/>
                  </a:lnTo>
                  <a:lnTo>
                    <a:pt x="2314803" y="413169"/>
                  </a:lnTo>
                  <a:lnTo>
                    <a:pt x="2358885" y="290004"/>
                  </a:lnTo>
                  <a:lnTo>
                    <a:pt x="2588068" y="290004"/>
                  </a:lnTo>
                  <a:lnTo>
                    <a:pt x="2570278" y="246303"/>
                  </a:lnTo>
                  <a:lnTo>
                    <a:pt x="2374684" y="246303"/>
                  </a:lnTo>
                  <a:lnTo>
                    <a:pt x="2419235" y="127025"/>
                  </a:lnTo>
                  <a:lnTo>
                    <a:pt x="2425902" y="107672"/>
                  </a:lnTo>
                  <a:lnTo>
                    <a:pt x="2431862" y="88196"/>
                  </a:lnTo>
                  <a:lnTo>
                    <a:pt x="2437112" y="68580"/>
                  </a:lnTo>
                  <a:lnTo>
                    <a:pt x="2441651" y="48806"/>
                  </a:lnTo>
                  <a:lnTo>
                    <a:pt x="2489876" y="48806"/>
                  </a:lnTo>
                  <a:lnTo>
                    <a:pt x="2472778" y="6807"/>
                  </a:lnTo>
                  <a:close/>
                </a:path>
                <a:path w="3016884" h="420369">
                  <a:moveTo>
                    <a:pt x="2588068" y="290004"/>
                  </a:moveTo>
                  <a:lnTo>
                    <a:pt x="2530005" y="290004"/>
                  </a:lnTo>
                  <a:lnTo>
                    <a:pt x="2577007" y="413169"/>
                  </a:lnTo>
                  <a:lnTo>
                    <a:pt x="2638209" y="413169"/>
                  </a:lnTo>
                  <a:lnTo>
                    <a:pt x="2588068" y="290004"/>
                  </a:lnTo>
                  <a:close/>
                </a:path>
                <a:path w="3016884" h="420369">
                  <a:moveTo>
                    <a:pt x="2489876" y="48806"/>
                  </a:moveTo>
                  <a:lnTo>
                    <a:pt x="2441651" y="48806"/>
                  </a:lnTo>
                  <a:lnTo>
                    <a:pt x="2447242" y="66665"/>
                  </a:lnTo>
                  <a:lnTo>
                    <a:pt x="2453951" y="86756"/>
                  </a:lnTo>
                  <a:lnTo>
                    <a:pt x="2461793" y="109081"/>
                  </a:lnTo>
                  <a:lnTo>
                    <a:pt x="2470784" y="133642"/>
                  </a:lnTo>
                  <a:lnTo>
                    <a:pt x="2513164" y="246303"/>
                  </a:lnTo>
                  <a:lnTo>
                    <a:pt x="2570278" y="246303"/>
                  </a:lnTo>
                  <a:lnTo>
                    <a:pt x="2489876" y="48806"/>
                  </a:lnTo>
                  <a:close/>
                </a:path>
                <a:path w="3016884" h="420369">
                  <a:moveTo>
                    <a:pt x="2820860" y="6807"/>
                  </a:moveTo>
                  <a:lnTo>
                    <a:pt x="2680868" y="6807"/>
                  </a:lnTo>
                  <a:lnTo>
                    <a:pt x="2680868" y="413169"/>
                  </a:lnTo>
                  <a:lnTo>
                    <a:pt x="2827489" y="413169"/>
                  </a:lnTo>
                  <a:lnTo>
                    <a:pt x="2845400" y="412741"/>
                  </a:lnTo>
                  <a:lnTo>
                    <a:pt x="2892844" y="406260"/>
                  </a:lnTo>
                  <a:lnTo>
                    <a:pt x="2930743" y="392160"/>
                  </a:lnTo>
                  <a:lnTo>
                    <a:pt x="2964707" y="365493"/>
                  </a:lnTo>
                  <a:lnTo>
                    <a:pt x="2734792" y="365493"/>
                  </a:lnTo>
                  <a:lnTo>
                    <a:pt x="2734792" y="54483"/>
                  </a:lnTo>
                  <a:lnTo>
                    <a:pt x="2966064" y="54483"/>
                  </a:lnTo>
                  <a:lnTo>
                    <a:pt x="2952826" y="41706"/>
                  </a:lnTo>
                  <a:lnTo>
                    <a:pt x="2910038" y="17434"/>
                  </a:lnTo>
                  <a:lnTo>
                    <a:pt x="2862648" y="8237"/>
                  </a:lnTo>
                  <a:lnTo>
                    <a:pt x="2843156" y="7163"/>
                  </a:lnTo>
                  <a:lnTo>
                    <a:pt x="2820860" y="6807"/>
                  </a:lnTo>
                  <a:close/>
                </a:path>
                <a:path w="3016884" h="420369">
                  <a:moveTo>
                    <a:pt x="2966064" y="54483"/>
                  </a:moveTo>
                  <a:lnTo>
                    <a:pt x="2820009" y="54483"/>
                  </a:lnTo>
                  <a:lnTo>
                    <a:pt x="2842343" y="54998"/>
                  </a:lnTo>
                  <a:lnTo>
                    <a:pt x="2861376" y="56551"/>
                  </a:lnTo>
                  <a:lnTo>
                    <a:pt x="2903939" y="70038"/>
                  </a:lnTo>
                  <a:lnTo>
                    <a:pt x="2940329" y="108775"/>
                  </a:lnTo>
                  <a:lnTo>
                    <a:pt x="2955996" y="150485"/>
                  </a:lnTo>
                  <a:lnTo>
                    <a:pt x="2961233" y="206959"/>
                  </a:lnTo>
                  <a:lnTo>
                    <a:pt x="2960561" y="229144"/>
                  </a:lnTo>
                  <a:lnTo>
                    <a:pt x="2955211" y="268341"/>
                  </a:lnTo>
                  <a:lnTo>
                    <a:pt x="2937790" y="314444"/>
                  </a:lnTo>
                  <a:lnTo>
                    <a:pt x="2904868" y="349034"/>
                  </a:lnTo>
                  <a:lnTo>
                    <a:pt x="2857258" y="363634"/>
                  </a:lnTo>
                  <a:lnTo>
                    <a:pt x="2821431" y="365493"/>
                  </a:lnTo>
                  <a:lnTo>
                    <a:pt x="2964707" y="365493"/>
                  </a:lnTo>
                  <a:lnTo>
                    <a:pt x="2993744" y="322510"/>
                  </a:lnTo>
                  <a:lnTo>
                    <a:pt x="3010794" y="271280"/>
                  </a:lnTo>
                  <a:lnTo>
                    <a:pt x="3016185" y="230279"/>
                  </a:lnTo>
                  <a:lnTo>
                    <a:pt x="3016859" y="207810"/>
                  </a:lnTo>
                  <a:lnTo>
                    <a:pt x="3015865" y="181383"/>
                  </a:lnTo>
                  <a:lnTo>
                    <a:pt x="3007879" y="133041"/>
                  </a:lnTo>
                  <a:lnTo>
                    <a:pt x="2991913" y="90948"/>
                  </a:lnTo>
                  <a:lnTo>
                    <a:pt x="2967898" y="56252"/>
                  </a:lnTo>
                  <a:lnTo>
                    <a:pt x="2966064" y="54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9" name="object 469"/>
          <p:cNvSpPr/>
          <p:nvPr/>
        </p:nvSpPr>
        <p:spPr>
          <a:xfrm>
            <a:off x="7946388" y="3656355"/>
            <a:ext cx="102387" cy="117322"/>
          </a:xfrm>
          <a:prstGeom prst="rect">
            <a:avLst/>
          </a:prstGeom>
          <a:blipFill>
            <a:blip r:embed="rId2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9375583" y="3688817"/>
            <a:ext cx="19685" cy="81280"/>
          </a:xfrm>
          <a:custGeom>
            <a:avLst/>
            <a:gdLst/>
            <a:ahLst/>
            <a:cxnLst/>
            <a:rect l="l" t="t" r="r" b="b"/>
            <a:pathLst>
              <a:path w="19684" h="81279">
                <a:moveTo>
                  <a:pt x="15113" y="61696"/>
                </a:moveTo>
                <a:lnTo>
                  <a:pt x="4394" y="61696"/>
                </a:lnTo>
                <a:lnTo>
                  <a:pt x="0" y="66090"/>
                </a:lnTo>
                <a:lnTo>
                  <a:pt x="0" y="76809"/>
                </a:lnTo>
                <a:lnTo>
                  <a:pt x="4394" y="81178"/>
                </a:lnTo>
                <a:lnTo>
                  <a:pt x="15113" y="81178"/>
                </a:lnTo>
                <a:lnTo>
                  <a:pt x="19481" y="76809"/>
                </a:lnTo>
                <a:lnTo>
                  <a:pt x="19481" y="66090"/>
                </a:lnTo>
                <a:lnTo>
                  <a:pt x="15113" y="61696"/>
                </a:lnTo>
                <a:close/>
              </a:path>
              <a:path w="19684" h="81279">
                <a:moveTo>
                  <a:pt x="15113" y="0"/>
                </a:moveTo>
                <a:lnTo>
                  <a:pt x="4394" y="0"/>
                </a:lnTo>
                <a:lnTo>
                  <a:pt x="0" y="4394"/>
                </a:lnTo>
                <a:lnTo>
                  <a:pt x="0" y="15087"/>
                </a:lnTo>
                <a:lnTo>
                  <a:pt x="4394" y="19481"/>
                </a:lnTo>
                <a:lnTo>
                  <a:pt x="15113" y="19481"/>
                </a:lnTo>
                <a:lnTo>
                  <a:pt x="19481" y="15087"/>
                </a:lnTo>
                <a:lnTo>
                  <a:pt x="19481" y="4394"/>
                </a:lnTo>
                <a:lnTo>
                  <a:pt x="151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1" name="object 471"/>
          <p:cNvGrpSpPr/>
          <p:nvPr/>
        </p:nvGrpSpPr>
        <p:grpSpPr>
          <a:xfrm>
            <a:off x="8071267" y="3658286"/>
            <a:ext cx="165100" cy="111125"/>
            <a:chOff x="8071267" y="3658286"/>
            <a:chExt cx="165100" cy="111125"/>
          </a:xfrm>
        </p:grpSpPr>
        <p:sp>
          <p:nvSpPr>
            <p:cNvPr id="472" name="object 472"/>
            <p:cNvSpPr/>
            <p:nvPr/>
          </p:nvSpPr>
          <p:spPr>
            <a:xfrm>
              <a:off x="8071267" y="3658286"/>
              <a:ext cx="75133" cy="110845"/>
            </a:xfrm>
            <a:prstGeom prst="rect">
              <a:avLst/>
            </a:prstGeom>
            <a:blipFill>
              <a:blip r:embed="rId2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8168041" y="3658286"/>
              <a:ext cx="67767" cy="110845"/>
            </a:xfrm>
            <a:prstGeom prst="rect">
              <a:avLst/>
            </a:prstGeom>
            <a:blipFill>
              <a:blip r:embed="rId2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4" name="object 474"/>
          <p:cNvGrpSpPr/>
          <p:nvPr/>
        </p:nvGrpSpPr>
        <p:grpSpPr>
          <a:xfrm>
            <a:off x="8257017" y="3656787"/>
            <a:ext cx="201930" cy="114300"/>
            <a:chOff x="8257017" y="3656787"/>
            <a:chExt cx="201930" cy="114300"/>
          </a:xfrm>
        </p:grpSpPr>
        <p:sp>
          <p:nvSpPr>
            <p:cNvPr id="475" name="object 475"/>
            <p:cNvSpPr/>
            <p:nvPr/>
          </p:nvSpPr>
          <p:spPr>
            <a:xfrm>
              <a:off x="8356153" y="3658286"/>
              <a:ext cx="102616" cy="110845"/>
            </a:xfrm>
            <a:prstGeom prst="rect">
              <a:avLst/>
            </a:prstGeom>
            <a:blipFill>
              <a:blip r:embed="rId2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8257017" y="3656787"/>
              <a:ext cx="75133" cy="113868"/>
            </a:xfrm>
            <a:prstGeom prst="rect">
              <a:avLst/>
            </a:prstGeom>
            <a:blipFill>
              <a:blip r:embed="rId2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7" name="object 477"/>
          <p:cNvGrpSpPr/>
          <p:nvPr/>
        </p:nvGrpSpPr>
        <p:grpSpPr>
          <a:xfrm>
            <a:off x="8524175" y="3656787"/>
            <a:ext cx="830580" cy="114300"/>
            <a:chOff x="8524175" y="3656787"/>
            <a:chExt cx="830580" cy="114300"/>
          </a:xfrm>
        </p:grpSpPr>
        <p:sp>
          <p:nvSpPr>
            <p:cNvPr id="478" name="object 478"/>
            <p:cNvSpPr/>
            <p:nvPr/>
          </p:nvSpPr>
          <p:spPr>
            <a:xfrm>
              <a:off x="8524175" y="3656787"/>
              <a:ext cx="97840" cy="113868"/>
            </a:xfrm>
            <a:prstGeom prst="rect">
              <a:avLst/>
            </a:prstGeom>
            <a:blipFill>
              <a:blip r:embed="rId2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8644520" y="3658286"/>
              <a:ext cx="78384" cy="110845"/>
            </a:xfrm>
            <a:prstGeom prst="rect">
              <a:avLst/>
            </a:prstGeom>
            <a:blipFill>
              <a:blip r:embed="rId2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8744977" y="3658286"/>
              <a:ext cx="278638" cy="110845"/>
            </a:xfrm>
            <a:prstGeom prst="rect">
              <a:avLst/>
            </a:prstGeom>
            <a:blipFill>
              <a:blip r:embed="rId2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9044367" y="3658286"/>
              <a:ext cx="85953" cy="110845"/>
            </a:xfrm>
            <a:prstGeom prst="rect">
              <a:avLst/>
            </a:prstGeom>
            <a:blipFill>
              <a:blip r:embed="rId2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9157143" y="3658286"/>
              <a:ext cx="102616" cy="110845"/>
            </a:xfrm>
            <a:prstGeom prst="rect">
              <a:avLst/>
            </a:prstGeom>
            <a:blipFill>
              <a:blip r:embed="rId2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9286606" y="3658286"/>
              <a:ext cx="67767" cy="1108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4" name="object 484"/>
          <p:cNvGrpSpPr/>
          <p:nvPr/>
        </p:nvGrpSpPr>
        <p:grpSpPr>
          <a:xfrm>
            <a:off x="8074728" y="3858521"/>
            <a:ext cx="1223645" cy="655955"/>
            <a:chOff x="8074728" y="3858521"/>
            <a:chExt cx="1223645" cy="655955"/>
          </a:xfrm>
        </p:grpSpPr>
        <p:sp>
          <p:nvSpPr>
            <p:cNvPr id="485" name="object 485"/>
            <p:cNvSpPr/>
            <p:nvPr/>
          </p:nvSpPr>
          <p:spPr>
            <a:xfrm>
              <a:off x="8078328" y="3862121"/>
              <a:ext cx="1216660" cy="648970"/>
            </a:xfrm>
            <a:custGeom>
              <a:avLst/>
              <a:gdLst/>
              <a:ahLst/>
              <a:cxnLst/>
              <a:rect l="l" t="t" r="r" b="b"/>
              <a:pathLst>
                <a:path w="1216659" h="648970">
                  <a:moveTo>
                    <a:pt x="0" y="0"/>
                  </a:moveTo>
                  <a:lnTo>
                    <a:pt x="1135113" y="0"/>
                  </a:lnTo>
                  <a:lnTo>
                    <a:pt x="1166592" y="6397"/>
                  </a:lnTo>
                  <a:lnTo>
                    <a:pt x="1192372" y="23817"/>
                  </a:lnTo>
                  <a:lnTo>
                    <a:pt x="1209792" y="49597"/>
                  </a:lnTo>
                  <a:lnTo>
                    <a:pt x="1216190" y="81076"/>
                  </a:lnTo>
                  <a:lnTo>
                    <a:pt x="1216190" y="648627"/>
                  </a:lnTo>
                  <a:lnTo>
                    <a:pt x="0" y="64862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8781337" y="3887305"/>
              <a:ext cx="490855" cy="181610"/>
            </a:xfrm>
            <a:custGeom>
              <a:avLst/>
              <a:gdLst/>
              <a:ahLst/>
              <a:cxnLst/>
              <a:rect l="l" t="t" r="r" b="b"/>
              <a:pathLst>
                <a:path w="490854" h="181610">
                  <a:moveTo>
                    <a:pt x="310400" y="177749"/>
                  </a:moveTo>
                  <a:lnTo>
                    <a:pt x="0" y="177749"/>
                  </a:lnTo>
                  <a:lnTo>
                    <a:pt x="0" y="181355"/>
                  </a:lnTo>
                  <a:lnTo>
                    <a:pt x="311137" y="181355"/>
                  </a:lnTo>
                  <a:lnTo>
                    <a:pt x="309867" y="178282"/>
                  </a:lnTo>
                  <a:lnTo>
                    <a:pt x="310400" y="177749"/>
                  </a:lnTo>
                  <a:close/>
                </a:path>
                <a:path w="490854" h="181610">
                  <a:moveTo>
                    <a:pt x="445340" y="42797"/>
                  </a:moveTo>
                  <a:lnTo>
                    <a:pt x="309867" y="178282"/>
                  </a:lnTo>
                  <a:lnTo>
                    <a:pt x="311137" y="181355"/>
                  </a:lnTo>
                  <a:lnTo>
                    <a:pt x="311137" y="177749"/>
                  </a:lnTo>
                  <a:lnTo>
                    <a:pt x="315493" y="177749"/>
                  </a:lnTo>
                  <a:lnTo>
                    <a:pt x="447892" y="45350"/>
                  </a:lnTo>
                  <a:lnTo>
                    <a:pt x="447420" y="44792"/>
                  </a:lnTo>
                  <a:lnTo>
                    <a:pt x="446684" y="44018"/>
                  </a:lnTo>
                  <a:lnTo>
                    <a:pt x="445896" y="43268"/>
                  </a:lnTo>
                  <a:lnTo>
                    <a:pt x="445340" y="42797"/>
                  </a:lnTo>
                  <a:close/>
                </a:path>
                <a:path w="490854" h="181610">
                  <a:moveTo>
                    <a:pt x="315493" y="177749"/>
                  </a:moveTo>
                  <a:lnTo>
                    <a:pt x="311137" y="177749"/>
                  </a:lnTo>
                  <a:lnTo>
                    <a:pt x="311137" y="181355"/>
                  </a:lnTo>
                  <a:lnTo>
                    <a:pt x="312419" y="180822"/>
                  </a:lnTo>
                  <a:lnTo>
                    <a:pt x="315493" y="177749"/>
                  </a:lnTo>
                  <a:close/>
                </a:path>
                <a:path w="490854" h="181610">
                  <a:moveTo>
                    <a:pt x="312419" y="180822"/>
                  </a:moveTo>
                  <a:lnTo>
                    <a:pt x="311137" y="181355"/>
                  </a:lnTo>
                  <a:lnTo>
                    <a:pt x="311886" y="181355"/>
                  </a:lnTo>
                  <a:lnTo>
                    <a:pt x="312419" y="180822"/>
                  </a:lnTo>
                  <a:close/>
                </a:path>
                <a:path w="490854" h="181610">
                  <a:moveTo>
                    <a:pt x="472259" y="30556"/>
                  </a:moveTo>
                  <a:lnTo>
                    <a:pt x="457580" y="30556"/>
                  </a:lnTo>
                  <a:lnTo>
                    <a:pt x="460133" y="33108"/>
                  </a:lnTo>
                  <a:lnTo>
                    <a:pt x="447892" y="45350"/>
                  </a:lnTo>
                  <a:lnTo>
                    <a:pt x="453593" y="61480"/>
                  </a:lnTo>
                  <a:lnTo>
                    <a:pt x="472259" y="30556"/>
                  </a:lnTo>
                  <a:close/>
                </a:path>
                <a:path w="490854" h="181610">
                  <a:moveTo>
                    <a:pt x="457580" y="30556"/>
                  </a:moveTo>
                  <a:lnTo>
                    <a:pt x="445340" y="42797"/>
                  </a:lnTo>
                  <a:lnTo>
                    <a:pt x="445896" y="43268"/>
                  </a:lnTo>
                  <a:lnTo>
                    <a:pt x="446684" y="44018"/>
                  </a:lnTo>
                  <a:lnTo>
                    <a:pt x="447420" y="44792"/>
                  </a:lnTo>
                  <a:lnTo>
                    <a:pt x="447892" y="45350"/>
                  </a:lnTo>
                  <a:lnTo>
                    <a:pt x="460133" y="33108"/>
                  </a:lnTo>
                  <a:lnTo>
                    <a:pt x="457580" y="30556"/>
                  </a:lnTo>
                  <a:close/>
                </a:path>
                <a:path w="490854" h="181610">
                  <a:moveTo>
                    <a:pt x="490702" y="0"/>
                  </a:moveTo>
                  <a:lnTo>
                    <a:pt x="429209" y="37109"/>
                  </a:lnTo>
                  <a:lnTo>
                    <a:pt x="430618" y="37223"/>
                  </a:lnTo>
                  <a:lnTo>
                    <a:pt x="431977" y="37388"/>
                  </a:lnTo>
                  <a:lnTo>
                    <a:pt x="445340" y="42797"/>
                  </a:lnTo>
                  <a:lnTo>
                    <a:pt x="457580" y="30556"/>
                  </a:lnTo>
                  <a:lnTo>
                    <a:pt x="472259" y="30556"/>
                  </a:lnTo>
                  <a:lnTo>
                    <a:pt x="490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8878327" y="3943286"/>
              <a:ext cx="139700" cy="94881"/>
            </a:xfrm>
            <a:prstGeom prst="rect">
              <a:avLst/>
            </a:prstGeom>
            <a:blipFill>
              <a:blip r:embed="rId2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8149042" y="4357840"/>
              <a:ext cx="174815" cy="105587"/>
            </a:xfrm>
            <a:prstGeom prst="rect">
              <a:avLst/>
            </a:prstGeom>
            <a:blipFill>
              <a:blip r:embed="rId2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8376689" y="4357840"/>
              <a:ext cx="41275" cy="104139"/>
            </a:xfrm>
            <a:custGeom>
              <a:avLst/>
              <a:gdLst/>
              <a:ahLst/>
              <a:cxnLst/>
              <a:rect l="l" t="t" r="r" b="b"/>
              <a:pathLst>
                <a:path w="41275" h="104139">
                  <a:moveTo>
                    <a:pt x="41236" y="0"/>
                  </a:moveTo>
                  <a:lnTo>
                    <a:pt x="25958" y="0"/>
                  </a:lnTo>
                  <a:lnTo>
                    <a:pt x="0" y="16967"/>
                  </a:lnTo>
                  <a:lnTo>
                    <a:pt x="0" y="32003"/>
                  </a:lnTo>
                  <a:lnTo>
                    <a:pt x="24892" y="15747"/>
                  </a:lnTo>
                  <a:lnTo>
                    <a:pt x="25514" y="15747"/>
                  </a:lnTo>
                  <a:lnTo>
                    <a:pt x="25514" y="104012"/>
                  </a:lnTo>
                  <a:lnTo>
                    <a:pt x="41236" y="104012"/>
                  </a:lnTo>
                  <a:lnTo>
                    <a:pt x="4123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0" name="object 490"/>
          <p:cNvGrpSpPr/>
          <p:nvPr/>
        </p:nvGrpSpPr>
        <p:grpSpPr>
          <a:xfrm>
            <a:off x="8074728" y="4604481"/>
            <a:ext cx="1223645" cy="655955"/>
            <a:chOff x="8074728" y="4604481"/>
            <a:chExt cx="1223645" cy="655955"/>
          </a:xfrm>
        </p:grpSpPr>
        <p:sp>
          <p:nvSpPr>
            <p:cNvPr id="491" name="object 491"/>
            <p:cNvSpPr/>
            <p:nvPr/>
          </p:nvSpPr>
          <p:spPr>
            <a:xfrm>
              <a:off x="8078328" y="4608081"/>
              <a:ext cx="1216660" cy="648970"/>
            </a:xfrm>
            <a:custGeom>
              <a:avLst/>
              <a:gdLst/>
              <a:ahLst/>
              <a:cxnLst/>
              <a:rect l="l" t="t" r="r" b="b"/>
              <a:pathLst>
                <a:path w="1216659" h="648970">
                  <a:moveTo>
                    <a:pt x="0" y="0"/>
                  </a:moveTo>
                  <a:lnTo>
                    <a:pt x="1013498" y="0"/>
                  </a:lnTo>
                  <a:lnTo>
                    <a:pt x="1059827" y="5377"/>
                  </a:lnTo>
                  <a:lnTo>
                    <a:pt x="1102434" y="20682"/>
                  </a:lnTo>
                  <a:lnTo>
                    <a:pt x="1140077" y="44674"/>
                  </a:lnTo>
                  <a:lnTo>
                    <a:pt x="1171515" y="76112"/>
                  </a:lnTo>
                  <a:lnTo>
                    <a:pt x="1195507" y="113755"/>
                  </a:lnTo>
                  <a:lnTo>
                    <a:pt x="1210812" y="156362"/>
                  </a:lnTo>
                  <a:lnTo>
                    <a:pt x="1216190" y="202691"/>
                  </a:lnTo>
                  <a:lnTo>
                    <a:pt x="1216190" y="648627"/>
                  </a:lnTo>
                  <a:lnTo>
                    <a:pt x="0" y="64862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8748050" y="4671492"/>
              <a:ext cx="490855" cy="181610"/>
            </a:xfrm>
            <a:custGeom>
              <a:avLst/>
              <a:gdLst/>
              <a:ahLst/>
              <a:cxnLst/>
              <a:rect l="l" t="t" r="r" b="b"/>
              <a:pathLst>
                <a:path w="490854" h="181610">
                  <a:moveTo>
                    <a:pt x="310375" y="177761"/>
                  </a:moveTo>
                  <a:lnTo>
                    <a:pt x="0" y="177761"/>
                  </a:lnTo>
                  <a:lnTo>
                    <a:pt x="0" y="181356"/>
                  </a:lnTo>
                  <a:lnTo>
                    <a:pt x="311137" y="181356"/>
                  </a:lnTo>
                  <a:lnTo>
                    <a:pt x="309854" y="178282"/>
                  </a:lnTo>
                  <a:lnTo>
                    <a:pt x="310375" y="177761"/>
                  </a:lnTo>
                  <a:close/>
                </a:path>
                <a:path w="490854" h="181610">
                  <a:moveTo>
                    <a:pt x="445335" y="42802"/>
                  </a:moveTo>
                  <a:lnTo>
                    <a:pt x="309854" y="178282"/>
                  </a:lnTo>
                  <a:lnTo>
                    <a:pt x="311137" y="181356"/>
                  </a:lnTo>
                  <a:lnTo>
                    <a:pt x="311137" y="177761"/>
                  </a:lnTo>
                  <a:lnTo>
                    <a:pt x="315480" y="177761"/>
                  </a:lnTo>
                  <a:lnTo>
                    <a:pt x="447892" y="45350"/>
                  </a:lnTo>
                  <a:lnTo>
                    <a:pt x="447421" y="44792"/>
                  </a:lnTo>
                  <a:lnTo>
                    <a:pt x="446671" y="44018"/>
                  </a:lnTo>
                  <a:lnTo>
                    <a:pt x="445897" y="43268"/>
                  </a:lnTo>
                  <a:lnTo>
                    <a:pt x="445335" y="42802"/>
                  </a:lnTo>
                  <a:close/>
                </a:path>
                <a:path w="490854" h="181610">
                  <a:moveTo>
                    <a:pt x="315480" y="177761"/>
                  </a:moveTo>
                  <a:lnTo>
                    <a:pt x="311137" y="177761"/>
                  </a:lnTo>
                  <a:lnTo>
                    <a:pt x="311137" y="181356"/>
                  </a:lnTo>
                  <a:lnTo>
                    <a:pt x="312407" y="180835"/>
                  </a:lnTo>
                  <a:lnTo>
                    <a:pt x="315480" y="177761"/>
                  </a:lnTo>
                  <a:close/>
                </a:path>
                <a:path w="490854" h="181610">
                  <a:moveTo>
                    <a:pt x="312407" y="180835"/>
                  </a:moveTo>
                  <a:lnTo>
                    <a:pt x="311137" y="181356"/>
                  </a:lnTo>
                  <a:lnTo>
                    <a:pt x="311886" y="181356"/>
                  </a:lnTo>
                  <a:lnTo>
                    <a:pt x="312407" y="180835"/>
                  </a:lnTo>
                  <a:close/>
                </a:path>
                <a:path w="490854" h="181610">
                  <a:moveTo>
                    <a:pt x="472242" y="30568"/>
                  </a:moveTo>
                  <a:lnTo>
                    <a:pt x="457568" y="30568"/>
                  </a:lnTo>
                  <a:lnTo>
                    <a:pt x="460121" y="33121"/>
                  </a:lnTo>
                  <a:lnTo>
                    <a:pt x="447892" y="45350"/>
                  </a:lnTo>
                  <a:lnTo>
                    <a:pt x="453580" y="61493"/>
                  </a:lnTo>
                  <a:lnTo>
                    <a:pt x="472242" y="30568"/>
                  </a:lnTo>
                  <a:close/>
                </a:path>
                <a:path w="490854" h="181610">
                  <a:moveTo>
                    <a:pt x="457568" y="30568"/>
                  </a:moveTo>
                  <a:lnTo>
                    <a:pt x="445335" y="42802"/>
                  </a:lnTo>
                  <a:lnTo>
                    <a:pt x="445897" y="43268"/>
                  </a:lnTo>
                  <a:lnTo>
                    <a:pt x="446671" y="44018"/>
                  </a:lnTo>
                  <a:lnTo>
                    <a:pt x="447421" y="44792"/>
                  </a:lnTo>
                  <a:lnTo>
                    <a:pt x="447892" y="45350"/>
                  </a:lnTo>
                  <a:lnTo>
                    <a:pt x="460121" y="33121"/>
                  </a:lnTo>
                  <a:lnTo>
                    <a:pt x="457568" y="30568"/>
                  </a:lnTo>
                  <a:close/>
                </a:path>
                <a:path w="490854" h="181610">
                  <a:moveTo>
                    <a:pt x="490689" y="0"/>
                  </a:moveTo>
                  <a:lnTo>
                    <a:pt x="429196" y="37109"/>
                  </a:lnTo>
                  <a:lnTo>
                    <a:pt x="430606" y="37236"/>
                  </a:lnTo>
                  <a:lnTo>
                    <a:pt x="431965" y="37401"/>
                  </a:lnTo>
                  <a:lnTo>
                    <a:pt x="445335" y="42802"/>
                  </a:lnTo>
                  <a:lnTo>
                    <a:pt x="457568" y="30568"/>
                  </a:lnTo>
                  <a:lnTo>
                    <a:pt x="472242" y="30568"/>
                  </a:lnTo>
                  <a:lnTo>
                    <a:pt x="4906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8842817" y="4719701"/>
              <a:ext cx="140779" cy="94907"/>
            </a:xfrm>
            <a:prstGeom prst="rect">
              <a:avLst/>
            </a:prstGeom>
            <a:blipFill>
              <a:blip r:embed="rId2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8164015" y="5095430"/>
              <a:ext cx="174815" cy="105587"/>
            </a:xfrm>
            <a:prstGeom prst="rect">
              <a:avLst/>
            </a:prstGeom>
            <a:blipFill>
              <a:blip r:embed="rId2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8393339" y="5094021"/>
              <a:ext cx="68567" cy="105422"/>
            </a:xfrm>
            <a:prstGeom prst="rect">
              <a:avLst/>
            </a:prstGeom>
            <a:blipFill>
              <a:blip r:embed="rId2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6" name="object 496"/>
          <p:cNvGrpSpPr/>
          <p:nvPr/>
        </p:nvGrpSpPr>
        <p:grpSpPr>
          <a:xfrm>
            <a:off x="8074728" y="5367382"/>
            <a:ext cx="1223645" cy="655955"/>
            <a:chOff x="8074728" y="5367382"/>
            <a:chExt cx="1223645" cy="655955"/>
          </a:xfrm>
        </p:grpSpPr>
        <p:sp>
          <p:nvSpPr>
            <p:cNvPr id="497" name="object 497"/>
            <p:cNvSpPr/>
            <p:nvPr/>
          </p:nvSpPr>
          <p:spPr>
            <a:xfrm>
              <a:off x="8078328" y="5370982"/>
              <a:ext cx="1216660" cy="648970"/>
            </a:xfrm>
            <a:custGeom>
              <a:avLst/>
              <a:gdLst/>
              <a:ahLst/>
              <a:cxnLst/>
              <a:rect l="l" t="t" r="r" b="b"/>
              <a:pathLst>
                <a:path w="1216659" h="648970">
                  <a:moveTo>
                    <a:pt x="0" y="0"/>
                  </a:moveTo>
                  <a:lnTo>
                    <a:pt x="1013498" y="0"/>
                  </a:lnTo>
                  <a:lnTo>
                    <a:pt x="1018875" y="46334"/>
                  </a:lnTo>
                  <a:lnTo>
                    <a:pt x="1034180" y="88944"/>
                  </a:lnTo>
                  <a:lnTo>
                    <a:pt x="1058173" y="126589"/>
                  </a:lnTo>
                  <a:lnTo>
                    <a:pt x="1089611" y="158028"/>
                  </a:lnTo>
                  <a:lnTo>
                    <a:pt x="1127253" y="182021"/>
                  </a:lnTo>
                  <a:lnTo>
                    <a:pt x="1169860" y="197327"/>
                  </a:lnTo>
                  <a:lnTo>
                    <a:pt x="1216190" y="202704"/>
                  </a:lnTo>
                  <a:lnTo>
                    <a:pt x="1216190" y="648627"/>
                  </a:lnTo>
                  <a:lnTo>
                    <a:pt x="0" y="64862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8158656" y="5750128"/>
              <a:ext cx="174802" cy="105587"/>
            </a:xfrm>
            <a:prstGeom prst="rect">
              <a:avLst/>
            </a:prstGeom>
            <a:blipFill>
              <a:blip r:embed="rId2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8387573" y="5748718"/>
              <a:ext cx="73507" cy="106845"/>
            </a:xfrm>
            <a:prstGeom prst="rect">
              <a:avLst/>
            </a:prstGeom>
            <a:blipFill>
              <a:blip r:embed="rId2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0" name="object 500"/>
          <p:cNvSpPr/>
          <p:nvPr/>
        </p:nvSpPr>
        <p:spPr>
          <a:xfrm>
            <a:off x="1494001" y="5990818"/>
            <a:ext cx="102387" cy="117322"/>
          </a:xfrm>
          <a:prstGeom prst="rect">
            <a:avLst/>
          </a:prstGeom>
          <a:blipFill>
            <a:blip r:embed="rId2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3098074" y="6023280"/>
            <a:ext cx="19685" cy="81280"/>
          </a:xfrm>
          <a:custGeom>
            <a:avLst/>
            <a:gdLst/>
            <a:ahLst/>
            <a:cxnLst/>
            <a:rect l="l" t="t" r="r" b="b"/>
            <a:pathLst>
              <a:path w="19685" h="81279">
                <a:moveTo>
                  <a:pt x="15112" y="61696"/>
                </a:moveTo>
                <a:lnTo>
                  <a:pt x="4381" y="61696"/>
                </a:lnTo>
                <a:lnTo>
                  <a:pt x="0" y="66090"/>
                </a:lnTo>
                <a:lnTo>
                  <a:pt x="0" y="76809"/>
                </a:lnTo>
                <a:lnTo>
                  <a:pt x="4381" y="81178"/>
                </a:lnTo>
                <a:lnTo>
                  <a:pt x="15112" y="81178"/>
                </a:lnTo>
                <a:lnTo>
                  <a:pt x="19469" y="76809"/>
                </a:lnTo>
                <a:lnTo>
                  <a:pt x="19469" y="66090"/>
                </a:lnTo>
                <a:lnTo>
                  <a:pt x="15112" y="61696"/>
                </a:lnTo>
                <a:close/>
              </a:path>
              <a:path w="19685" h="81279">
                <a:moveTo>
                  <a:pt x="15112" y="0"/>
                </a:moveTo>
                <a:lnTo>
                  <a:pt x="4381" y="0"/>
                </a:lnTo>
                <a:lnTo>
                  <a:pt x="0" y="4394"/>
                </a:lnTo>
                <a:lnTo>
                  <a:pt x="0" y="15087"/>
                </a:lnTo>
                <a:lnTo>
                  <a:pt x="4381" y="19481"/>
                </a:lnTo>
                <a:lnTo>
                  <a:pt x="15112" y="19481"/>
                </a:lnTo>
                <a:lnTo>
                  <a:pt x="19469" y="15087"/>
                </a:lnTo>
                <a:lnTo>
                  <a:pt x="19469" y="4394"/>
                </a:lnTo>
                <a:lnTo>
                  <a:pt x="151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2" name="object 502"/>
          <p:cNvGrpSpPr/>
          <p:nvPr/>
        </p:nvGrpSpPr>
        <p:grpSpPr>
          <a:xfrm>
            <a:off x="1618893" y="5991250"/>
            <a:ext cx="387985" cy="114300"/>
            <a:chOff x="1618893" y="5991250"/>
            <a:chExt cx="387985" cy="114300"/>
          </a:xfrm>
        </p:grpSpPr>
        <p:sp>
          <p:nvSpPr>
            <p:cNvPr id="503" name="object 503"/>
            <p:cNvSpPr/>
            <p:nvPr/>
          </p:nvSpPr>
          <p:spPr>
            <a:xfrm>
              <a:off x="1618893" y="5992749"/>
              <a:ext cx="75120" cy="110845"/>
            </a:xfrm>
            <a:prstGeom prst="rect">
              <a:avLst/>
            </a:prstGeom>
            <a:blipFill>
              <a:blip r:embed="rId2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715654" y="5992749"/>
              <a:ext cx="67767" cy="110845"/>
            </a:xfrm>
            <a:prstGeom prst="rect">
              <a:avLst/>
            </a:prstGeom>
            <a:blipFill>
              <a:blip r:embed="rId2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804630" y="5991250"/>
              <a:ext cx="75133" cy="113868"/>
            </a:xfrm>
            <a:prstGeom prst="rect">
              <a:avLst/>
            </a:prstGeom>
            <a:blipFill>
              <a:blip r:embed="rId2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903766" y="5992749"/>
              <a:ext cx="102616" cy="110845"/>
            </a:xfrm>
            <a:prstGeom prst="rect">
              <a:avLst/>
            </a:prstGeom>
            <a:blipFill>
              <a:blip r:embed="rId2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7" name="object 507"/>
          <p:cNvGrpSpPr/>
          <p:nvPr/>
        </p:nvGrpSpPr>
        <p:grpSpPr>
          <a:xfrm>
            <a:off x="2076105" y="5992749"/>
            <a:ext cx="1000760" cy="112395"/>
            <a:chOff x="2076105" y="5992749"/>
            <a:chExt cx="1000760" cy="112395"/>
          </a:xfrm>
        </p:grpSpPr>
        <p:sp>
          <p:nvSpPr>
            <p:cNvPr id="508" name="object 508"/>
            <p:cNvSpPr/>
            <p:nvPr/>
          </p:nvSpPr>
          <p:spPr>
            <a:xfrm>
              <a:off x="2076105" y="5992749"/>
              <a:ext cx="77088" cy="110845"/>
            </a:xfrm>
            <a:prstGeom prst="rect">
              <a:avLst/>
            </a:prstGeom>
            <a:blipFill>
              <a:blip r:embed="rId2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2175242" y="5992749"/>
              <a:ext cx="284911" cy="112369"/>
            </a:xfrm>
            <a:prstGeom prst="rect">
              <a:avLst/>
            </a:prstGeom>
            <a:blipFill>
              <a:blip r:embed="rId2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2480905" y="5992749"/>
              <a:ext cx="75133" cy="110845"/>
            </a:xfrm>
            <a:prstGeom prst="rect">
              <a:avLst/>
            </a:prstGeom>
            <a:blipFill>
              <a:blip r:embed="rId2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2577679" y="5992749"/>
              <a:ext cx="67767" cy="110845"/>
            </a:xfrm>
            <a:prstGeom prst="rect">
              <a:avLst/>
            </a:prstGeom>
            <a:blipFill>
              <a:blip r:embed="rId2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2668814" y="5992749"/>
              <a:ext cx="85953" cy="110845"/>
            </a:xfrm>
            <a:prstGeom prst="rect">
              <a:avLst/>
            </a:prstGeom>
            <a:blipFill>
              <a:blip r:embed="rId2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2781590" y="5992749"/>
              <a:ext cx="85953" cy="110845"/>
            </a:xfrm>
            <a:prstGeom prst="rect">
              <a:avLst/>
            </a:prstGeom>
            <a:blipFill>
              <a:blip r:embed="rId2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2894366" y="5992749"/>
              <a:ext cx="87896" cy="110845"/>
            </a:xfrm>
            <a:prstGeom prst="rect">
              <a:avLst/>
            </a:prstGeom>
            <a:blipFill>
              <a:blip r:embed="rId2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3009098" y="5992749"/>
              <a:ext cx="67754" cy="110845"/>
            </a:xfrm>
            <a:prstGeom prst="rect">
              <a:avLst/>
            </a:prstGeom>
            <a:blipFill>
              <a:blip r:embed="rId2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6" name="object 516"/>
          <p:cNvGrpSpPr/>
          <p:nvPr/>
        </p:nvGrpSpPr>
        <p:grpSpPr>
          <a:xfrm>
            <a:off x="1499532" y="6212116"/>
            <a:ext cx="1627505" cy="807720"/>
            <a:chOff x="1499532" y="6212116"/>
            <a:chExt cx="1627505" cy="807720"/>
          </a:xfrm>
        </p:grpSpPr>
        <p:sp>
          <p:nvSpPr>
            <p:cNvPr id="517" name="object 517"/>
            <p:cNvSpPr/>
            <p:nvPr/>
          </p:nvSpPr>
          <p:spPr>
            <a:xfrm>
              <a:off x="1503132" y="6439708"/>
              <a:ext cx="1620520" cy="576580"/>
            </a:xfrm>
            <a:custGeom>
              <a:avLst/>
              <a:gdLst/>
              <a:ahLst/>
              <a:cxnLst/>
              <a:rect l="l" t="t" r="r" b="b"/>
              <a:pathLst>
                <a:path w="1620520" h="576579">
                  <a:moveTo>
                    <a:pt x="1422006" y="0"/>
                  </a:moveTo>
                  <a:lnTo>
                    <a:pt x="1619999" y="0"/>
                  </a:lnTo>
                  <a:lnTo>
                    <a:pt x="1619999" y="575999"/>
                  </a:lnTo>
                  <a:lnTo>
                    <a:pt x="0" y="575999"/>
                  </a:lnTo>
                  <a:lnTo>
                    <a:pt x="0" y="0"/>
                  </a:lnTo>
                  <a:lnTo>
                    <a:pt x="198005" y="0"/>
                  </a:lnTo>
                </a:path>
                <a:path w="1620520" h="576579">
                  <a:moveTo>
                    <a:pt x="198005" y="0"/>
                  </a:moveTo>
                  <a:lnTo>
                    <a:pt x="198005" y="72000"/>
                  </a:lnTo>
                </a:path>
                <a:path w="1620520" h="576579">
                  <a:moveTo>
                    <a:pt x="540004" y="413999"/>
                  </a:moveTo>
                  <a:lnTo>
                    <a:pt x="1079995" y="413999"/>
                  </a:lnTo>
                </a:path>
                <a:path w="1620520" h="576579">
                  <a:moveTo>
                    <a:pt x="198005" y="72000"/>
                  </a:moveTo>
                  <a:lnTo>
                    <a:pt x="244411" y="75122"/>
                  </a:lnTo>
                  <a:lnTo>
                    <a:pt x="288920" y="84216"/>
                  </a:lnTo>
                  <a:lnTo>
                    <a:pt x="331124" y="98876"/>
                  </a:lnTo>
                  <a:lnTo>
                    <a:pt x="370616" y="118693"/>
                  </a:lnTo>
                  <a:lnTo>
                    <a:pt x="406988" y="143260"/>
                  </a:lnTo>
                  <a:lnTo>
                    <a:pt x="439832" y="172169"/>
                  </a:lnTo>
                  <a:lnTo>
                    <a:pt x="468742" y="205014"/>
                  </a:lnTo>
                  <a:lnTo>
                    <a:pt x="493309" y="241386"/>
                  </a:lnTo>
                  <a:lnTo>
                    <a:pt x="513127" y="280878"/>
                  </a:lnTo>
                  <a:lnTo>
                    <a:pt x="527787" y="323082"/>
                  </a:lnTo>
                  <a:lnTo>
                    <a:pt x="536881" y="367592"/>
                  </a:lnTo>
                  <a:lnTo>
                    <a:pt x="540004" y="413999"/>
                  </a:lnTo>
                </a:path>
                <a:path w="1620520" h="576579">
                  <a:moveTo>
                    <a:pt x="1422006" y="0"/>
                  </a:moveTo>
                  <a:lnTo>
                    <a:pt x="1422006" y="72000"/>
                  </a:lnTo>
                </a:path>
                <a:path w="1620520" h="576579">
                  <a:moveTo>
                    <a:pt x="1421993" y="72000"/>
                  </a:moveTo>
                  <a:lnTo>
                    <a:pt x="1375587" y="75122"/>
                  </a:lnTo>
                  <a:lnTo>
                    <a:pt x="1331079" y="84216"/>
                  </a:lnTo>
                  <a:lnTo>
                    <a:pt x="1288874" y="98876"/>
                  </a:lnTo>
                  <a:lnTo>
                    <a:pt x="1249383" y="118693"/>
                  </a:lnTo>
                  <a:lnTo>
                    <a:pt x="1213011" y="143260"/>
                  </a:lnTo>
                  <a:lnTo>
                    <a:pt x="1180166" y="172169"/>
                  </a:lnTo>
                  <a:lnTo>
                    <a:pt x="1151256" y="205014"/>
                  </a:lnTo>
                  <a:lnTo>
                    <a:pt x="1126689" y="241386"/>
                  </a:lnTo>
                  <a:lnTo>
                    <a:pt x="1106872" y="280878"/>
                  </a:lnTo>
                  <a:lnTo>
                    <a:pt x="1092212" y="323082"/>
                  </a:lnTo>
                  <a:lnTo>
                    <a:pt x="1083117" y="367592"/>
                  </a:lnTo>
                  <a:lnTo>
                    <a:pt x="1079995" y="413999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701138" y="6223711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17999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557133" y="6278473"/>
              <a:ext cx="1512570" cy="34925"/>
            </a:xfrm>
            <a:custGeom>
              <a:avLst/>
              <a:gdLst/>
              <a:ahLst/>
              <a:cxnLst/>
              <a:rect l="l" t="t" r="r" b="b"/>
              <a:pathLst>
                <a:path w="1512570" h="34925">
                  <a:moveTo>
                    <a:pt x="144005" y="17233"/>
                  </a:moveTo>
                  <a:lnTo>
                    <a:pt x="136702" y="15430"/>
                  </a:lnTo>
                  <a:lnTo>
                    <a:pt x="74282" y="0"/>
                  </a:lnTo>
                  <a:lnTo>
                    <a:pt x="75184" y="1066"/>
                  </a:lnTo>
                  <a:lnTo>
                    <a:pt x="81635" y="15074"/>
                  </a:lnTo>
                  <a:lnTo>
                    <a:pt x="81635" y="15430"/>
                  </a:lnTo>
                  <a:lnTo>
                    <a:pt x="0" y="15430"/>
                  </a:lnTo>
                  <a:lnTo>
                    <a:pt x="0" y="19037"/>
                  </a:lnTo>
                  <a:lnTo>
                    <a:pt x="81635" y="19037"/>
                  </a:lnTo>
                  <a:lnTo>
                    <a:pt x="81635" y="19392"/>
                  </a:lnTo>
                  <a:lnTo>
                    <a:pt x="74282" y="34467"/>
                  </a:lnTo>
                  <a:lnTo>
                    <a:pt x="136702" y="19037"/>
                  </a:lnTo>
                  <a:lnTo>
                    <a:pt x="144005" y="17233"/>
                  </a:lnTo>
                  <a:close/>
                </a:path>
                <a:path w="1512570" h="34925">
                  <a:moveTo>
                    <a:pt x="1511998" y="15430"/>
                  </a:moveTo>
                  <a:lnTo>
                    <a:pt x="1430324" y="15430"/>
                  </a:lnTo>
                  <a:lnTo>
                    <a:pt x="1430362" y="15074"/>
                  </a:lnTo>
                  <a:lnTo>
                    <a:pt x="1437716" y="0"/>
                  </a:lnTo>
                  <a:lnTo>
                    <a:pt x="1368005" y="17233"/>
                  </a:lnTo>
                  <a:lnTo>
                    <a:pt x="1437716" y="34467"/>
                  </a:lnTo>
                  <a:lnTo>
                    <a:pt x="1436814" y="33388"/>
                  </a:lnTo>
                  <a:lnTo>
                    <a:pt x="1435963" y="32321"/>
                  </a:lnTo>
                  <a:lnTo>
                    <a:pt x="1430324" y="19037"/>
                  </a:lnTo>
                  <a:lnTo>
                    <a:pt x="1511998" y="19037"/>
                  </a:lnTo>
                  <a:lnTo>
                    <a:pt x="1511998" y="154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701138" y="6223711"/>
              <a:ext cx="1224280" cy="538480"/>
            </a:xfrm>
            <a:custGeom>
              <a:avLst/>
              <a:gdLst/>
              <a:ahLst/>
              <a:cxnLst/>
              <a:rect l="l" t="t" r="r" b="b"/>
              <a:pathLst>
                <a:path w="1224280" h="538479">
                  <a:moveTo>
                    <a:pt x="1224000" y="71996"/>
                  </a:moveTo>
                  <a:lnTo>
                    <a:pt x="0" y="71996"/>
                  </a:lnTo>
                </a:path>
                <a:path w="1224280" h="538479">
                  <a:moveTo>
                    <a:pt x="1224000" y="179995"/>
                  </a:moveTo>
                  <a:lnTo>
                    <a:pt x="1224000" y="0"/>
                  </a:lnTo>
                </a:path>
                <a:path w="1224280" h="538479">
                  <a:moveTo>
                    <a:pt x="881989" y="537987"/>
                  </a:moveTo>
                  <a:lnTo>
                    <a:pt x="881989" y="413995"/>
                  </a:lnTo>
                </a:path>
              </a:pathLst>
            </a:custGeom>
            <a:ln w="36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2043136" y="6692471"/>
              <a:ext cx="540385" cy="34925"/>
            </a:xfrm>
            <a:custGeom>
              <a:avLst/>
              <a:gdLst/>
              <a:ahLst/>
              <a:cxnLst/>
              <a:rect l="l" t="t" r="r" b="b"/>
              <a:pathLst>
                <a:path w="540385" h="34925">
                  <a:moveTo>
                    <a:pt x="69723" y="0"/>
                  </a:moveTo>
                  <a:lnTo>
                    <a:pt x="0" y="17236"/>
                  </a:lnTo>
                  <a:lnTo>
                    <a:pt x="69723" y="34474"/>
                  </a:lnTo>
                  <a:lnTo>
                    <a:pt x="68808" y="33397"/>
                  </a:lnTo>
                  <a:lnTo>
                    <a:pt x="67970" y="32320"/>
                  </a:lnTo>
                  <a:lnTo>
                    <a:pt x="62331" y="19037"/>
                  </a:lnTo>
                  <a:lnTo>
                    <a:pt x="45034" y="19037"/>
                  </a:lnTo>
                  <a:lnTo>
                    <a:pt x="45034" y="15436"/>
                  </a:lnTo>
                  <a:lnTo>
                    <a:pt x="62331" y="15436"/>
                  </a:lnTo>
                  <a:lnTo>
                    <a:pt x="62356" y="15079"/>
                  </a:lnTo>
                  <a:lnTo>
                    <a:pt x="68808" y="1076"/>
                  </a:lnTo>
                  <a:lnTo>
                    <a:pt x="69723" y="0"/>
                  </a:lnTo>
                  <a:close/>
                </a:path>
                <a:path w="540385" h="34925">
                  <a:moveTo>
                    <a:pt x="470281" y="0"/>
                  </a:moveTo>
                  <a:lnTo>
                    <a:pt x="477634" y="15079"/>
                  </a:lnTo>
                  <a:lnTo>
                    <a:pt x="477634" y="19392"/>
                  </a:lnTo>
                  <a:lnTo>
                    <a:pt x="470281" y="34474"/>
                  </a:lnTo>
                  <a:lnTo>
                    <a:pt x="532708" y="19037"/>
                  </a:lnTo>
                  <a:lnTo>
                    <a:pt x="494957" y="19037"/>
                  </a:lnTo>
                  <a:lnTo>
                    <a:pt x="494957" y="15436"/>
                  </a:lnTo>
                  <a:lnTo>
                    <a:pt x="532713" y="15436"/>
                  </a:lnTo>
                  <a:lnTo>
                    <a:pt x="470281" y="0"/>
                  </a:lnTo>
                  <a:close/>
                </a:path>
                <a:path w="540385" h="34925">
                  <a:moveTo>
                    <a:pt x="62331" y="15436"/>
                  </a:moveTo>
                  <a:lnTo>
                    <a:pt x="45034" y="15436"/>
                  </a:lnTo>
                  <a:lnTo>
                    <a:pt x="45034" y="19037"/>
                  </a:lnTo>
                  <a:lnTo>
                    <a:pt x="62331" y="19037"/>
                  </a:lnTo>
                  <a:lnTo>
                    <a:pt x="62331" y="15436"/>
                  </a:lnTo>
                  <a:close/>
                </a:path>
                <a:path w="540385" h="34925">
                  <a:moveTo>
                    <a:pt x="477659" y="15436"/>
                  </a:moveTo>
                  <a:lnTo>
                    <a:pt x="62331" y="15436"/>
                  </a:lnTo>
                  <a:lnTo>
                    <a:pt x="62331" y="19037"/>
                  </a:lnTo>
                  <a:lnTo>
                    <a:pt x="477659" y="19037"/>
                  </a:lnTo>
                  <a:lnTo>
                    <a:pt x="477659" y="15436"/>
                  </a:lnTo>
                  <a:close/>
                </a:path>
                <a:path w="540385" h="34925">
                  <a:moveTo>
                    <a:pt x="532713" y="15436"/>
                  </a:moveTo>
                  <a:lnTo>
                    <a:pt x="494957" y="15436"/>
                  </a:lnTo>
                  <a:lnTo>
                    <a:pt x="494957" y="19037"/>
                  </a:lnTo>
                  <a:lnTo>
                    <a:pt x="532708" y="19037"/>
                  </a:lnTo>
                  <a:lnTo>
                    <a:pt x="539991" y="17236"/>
                  </a:lnTo>
                  <a:lnTo>
                    <a:pt x="532713" y="1543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2042120" y="6637707"/>
              <a:ext cx="0" cy="124460"/>
            </a:xfrm>
            <a:custGeom>
              <a:avLst/>
              <a:gdLst/>
              <a:ahLst/>
              <a:cxnLst/>
              <a:rect l="l" t="t" r="r" b="b"/>
              <a:pathLst>
                <a:path h="124459">
                  <a:moveTo>
                    <a:pt x="0" y="12399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2678581" y="6616683"/>
              <a:ext cx="248285" cy="248285"/>
            </a:xfrm>
            <a:custGeom>
              <a:avLst/>
              <a:gdLst/>
              <a:ahLst/>
              <a:cxnLst/>
              <a:rect l="l" t="t" r="r" b="b"/>
              <a:pathLst>
                <a:path w="248285" h="248284">
                  <a:moveTo>
                    <a:pt x="45359" y="42806"/>
                  </a:moveTo>
                  <a:lnTo>
                    <a:pt x="44805" y="43275"/>
                  </a:lnTo>
                  <a:lnTo>
                    <a:pt x="44018" y="44016"/>
                  </a:lnTo>
                  <a:lnTo>
                    <a:pt x="43281" y="44797"/>
                  </a:lnTo>
                  <a:lnTo>
                    <a:pt x="42809" y="45356"/>
                  </a:lnTo>
                  <a:lnTo>
                    <a:pt x="245275" y="247813"/>
                  </a:lnTo>
                  <a:lnTo>
                    <a:pt x="247815" y="245264"/>
                  </a:lnTo>
                  <a:lnTo>
                    <a:pt x="45359" y="42806"/>
                  </a:lnTo>
                  <a:close/>
                </a:path>
                <a:path w="248285" h="248284">
                  <a:moveTo>
                    <a:pt x="0" y="0"/>
                  </a:moveTo>
                  <a:lnTo>
                    <a:pt x="37109" y="61488"/>
                  </a:lnTo>
                  <a:lnTo>
                    <a:pt x="37236" y="60087"/>
                  </a:lnTo>
                  <a:lnTo>
                    <a:pt x="37401" y="58727"/>
                  </a:lnTo>
                  <a:lnTo>
                    <a:pt x="42809" y="45356"/>
                  </a:lnTo>
                  <a:lnTo>
                    <a:pt x="30568" y="33116"/>
                  </a:lnTo>
                  <a:lnTo>
                    <a:pt x="33121" y="30567"/>
                  </a:lnTo>
                  <a:lnTo>
                    <a:pt x="50653" y="30567"/>
                  </a:lnTo>
                  <a:lnTo>
                    <a:pt x="0" y="0"/>
                  </a:lnTo>
                  <a:close/>
                </a:path>
                <a:path w="248285" h="248284">
                  <a:moveTo>
                    <a:pt x="33121" y="30567"/>
                  </a:moveTo>
                  <a:lnTo>
                    <a:pt x="30568" y="33116"/>
                  </a:lnTo>
                  <a:lnTo>
                    <a:pt x="42809" y="45356"/>
                  </a:lnTo>
                  <a:lnTo>
                    <a:pt x="43281" y="44797"/>
                  </a:lnTo>
                  <a:lnTo>
                    <a:pt x="44018" y="44016"/>
                  </a:lnTo>
                  <a:lnTo>
                    <a:pt x="44805" y="43275"/>
                  </a:lnTo>
                  <a:lnTo>
                    <a:pt x="45359" y="42806"/>
                  </a:lnTo>
                  <a:lnTo>
                    <a:pt x="33121" y="30567"/>
                  </a:lnTo>
                  <a:close/>
                </a:path>
                <a:path w="248285" h="248284">
                  <a:moveTo>
                    <a:pt x="50653" y="30567"/>
                  </a:moveTo>
                  <a:lnTo>
                    <a:pt x="33121" y="30567"/>
                  </a:lnTo>
                  <a:lnTo>
                    <a:pt x="45359" y="42806"/>
                  </a:lnTo>
                  <a:lnTo>
                    <a:pt x="45631" y="42576"/>
                  </a:lnTo>
                  <a:lnTo>
                    <a:pt x="46494" y="41918"/>
                  </a:lnTo>
                  <a:lnTo>
                    <a:pt x="61493" y="37109"/>
                  </a:lnTo>
                  <a:lnTo>
                    <a:pt x="50653" y="3056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2313138" y="6791712"/>
              <a:ext cx="0" cy="124460"/>
            </a:xfrm>
            <a:custGeom>
              <a:avLst/>
              <a:gdLst/>
              <a:ahLst/>
              <a:cxnLst/>
              <a:rect l="l" t="t" r="r" b="b"/>
              <a:pathLst>
                <a:path h="124459">
                  <a:moveTo>
                    <a:pt x="0" y="12399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2203385" y="6212116"/>
              <a:ext cx="98767" cy="66421"/>
            </a:xfrm>
            <a:prstGeom prst="rect">
              <a:avLst/>
            </a:prstGeom>
            <a:blipFill>
              <a:blip r:embed="rId2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2203385" y="6229159"/>
              <a:ext cx="253365" cy="459105"/>
            </a:xfrm>
            <a:custGeom>
              <a:avLst/>
              <a:gdLst/>
              <a:ahLst/>
              <a:cxnLst/>
              <a:rect l="l" t="t" r="r" b="b"/>
              <a:pathLst>
                <a:path w="253364" h="459104">
                  <a:moveTo>
                    <a:pt x="21424" y="393407"/>
                  </a:moveTo>
                  <a:lnTo>
                    <a:pt x="15278" y="393407"/>
                  </a:lnTo>
                  <a:lnTo>
                    <a:pt x="0" y="403542"/>
                  </a:lnTo>
                  <a:lnTo>
                    <a:pt x="0" y="409676"/>
                  </a:lnTo>
                  <a:lnTo>
                    <a:pt x="15138" y="399605"/>
                  </a:lnTo>
                  <a:lnTo>
                    <a:pt x="15532" y="399605"/>
                  </a:lnTo>
                  <a:lnTo>
                    <a:pt x="15532" y="458076"/>
                  </a:lnTo>
                  <a:lnTo>
                    <a:pt x="21424" y="458076"/>
                  </a:lnTo>
                  <a:lnTo>
                    <a:pt x="21424" y="393407"/>
                  </a:lnTo>
                  <a:close/>
                </a:path>
                <a:path w="253364" h="459104">
                  <a:moveTo>
                    <a:pt x="80619" y="437642"/>
                  </a:moveTo>
                  <a:lnTo>
                    <a:pt x="79082" y="429031"/>
                  </a:lnTo>
                  <a:lnTo>
                    <a:pt x="74815" y="422275"/>
                  </a:lnTo>
                  <a:lnTo>
                    <a:pt x="68402" y="417855"/>
                  </a:lnTo>
                  <a:lnTo>
                    <a:pt x="60452" y="416280"/>
                  </a:lnTo>
                  <a:lnTo>
                    <a:pt x="55841" y="416280"/>
                  </a:lnTo>
                  <a:lnTo>
                    <a:pt x="51549" y="417944"/>
                  </a:lnTo>
                  <a:lnTo>
                    <a:pt x="48704" y="420357"/>
                  </a:lnTo>
                  <a:lnTo>
                    <a:pt x="48387" y="420357"/>
                  </a:lnTo>
                  <a:lnTo>
                    <a:pt x="50977" y="398716"/>
                  </a:lnTo>
                  <a:lnTo>
                    <a:pt x="77965" y="398716"/>
                  </a:lnTo>
                  <a:lnTo>
                    <a:pt x="77965" y="393407"/>
                  </a:lnTo>
                  <a:lnTo>
                    <a:pt x="46024" y="393407"/>
                  </a:lnTo>
                  <a:lnTo>
                    <a:pt x="42138" y="424827"/>
                  </a:lnTo>
                  <a:lnTo>
                    <a:pt x="48044" y="425589"/>
                  </a:lnTo>
                  <a:lnTo>
                    <a:pt x="50825" y="423278"/>
                  </a:lnTo>
                  <a:lnTo>
                    <a:pt x="55270" y="421640"/>
                  </a:lnTo>
                  <a:lnTo>
                    <a:pt x="68211" y="421703"/>
                  </a:lnTo>
                  <a:lnTo>
                    <a:pt x="74879" y="428269"/>
                  </a:lnTo>
                  <a:lnTo>
                    <a:pt x="74904" y="446874"/>
                  </a:lnTo>
                  <a:lnTo>
                    <a:pt x="68694" y="453656"/>
                  </a:lnTo>
                  <a:lnTo>
                    <a:pt x="52552" y="453656"/>
                  </a:lnTo>
                  <a:lnTo>
                    <a:pt x="47028" y="448754"/>
                  </a:lnTo>
                  <a:lnTo>
                    <a:pt x="46659" y="441909"/>
                  </a:lnTo>
                  <a:lnTo>
                    <a:pt x="40932" y="441909"/>
                  </a:lnTo>
                  <a:lnTo>
                    <a:pt x="42519" y="448741"/>
                  </a:lnTo>
                  <a:lnTo>
                    <a:pt x="46545" y="454139"/>
                  </a:lnTo>
                  <a:lnTo>
                    <a:pt x="52527" y="457682"/>
                  </a:lnTo>
                  <a:lnTo>
                    <a:pt x="60007" y="458965"/>
                  </a:lnTo>
                  <a:lnTo>
                    <a:pt x="68249" y="457352"/>
                  </a:lnTo>
                  <a:lnTo>
                    <a:pt x="74764" y="452894"/>
                  </a:lnTo>
                  <a:lnTo>
                    <a:pt x="79057" y="446138"/>
                  </a:lnTo>
                  <a:lnTo>
                    <a:pt x="80619" y="437642"/>
                  </a:lnTo>
                  <a:close/>
                </a:path>
                <a:path w="253364" h="459104">
                  <a:moveTo>
                    <a:pt x="169976" y="409575"/>
                  </a:moveTo>
                  <a:lnTo>
                    <a:pt x="162826" y="409575"/>
                  </a:lnTo>
                  <a:lnTo>
                    <a:pt x="144627" y="450202"/>
                  </a:lnTo>
                  <a:lnTo>
                    <a:pt x="126555" y="409575"/>
                  </a:lnTo>
                  <a:lnTo>
                    <a:pt x="119265" y="409575"/>
                  </a:lnTo>
                  <a:lnTo>
                    <a:pt x="119265" y="458076"/>
                  </a:lnTo>
                  <a:lnTo>
                    <a:pt x="124891" y="458076"/>
                  </a:lnTo>
                  <a:lnTo>
                    <a:pt x="124891" y="418033"/>
                  </a:lnTo>
                  <a:lnTo>
                    <a:pt x="142367" y="458076"/>
                  </a:lnTo>
                  <a:lnTo>
                    <a:pt x="146862" y="458076"/>
                  </a:lnTo>
                  <a:lnTo>
                    <a:pt x="164338" y="418515"/>
                  </a:lnTo>
                  <a:lnTo>
                    <a:pt x="164338" y="458076"/>
                  </a:lnTo>
                  <a:lnTo>
                    <a:pt x="169976" y="458076"/>
                  </a:lnTo>
                  <a:lnTo>
                    <a:pt x="169976" y="409575"/>
                  </a:lnTo>
                  <a:close/>
                </a:path>
                <a:path w="253364" h="459104">
                  <a:moveTo>
                    <a:pt x="187566" y="0"/>
                  </a:moveTo>
                  <a:lnTo>
                    <a:pt x="180416" y="0"/>
                  </a:lnTo>
                  <a:lnTo>
                    <a:pt x="162217" y="40627"/>
                  </a:lnTo>
                  <a:lnTo>
                    <a:pt x="144145" y="0"/>
                  </a:lnTo>
                  <a:lnTo>
                    <a:pt x="136855" y="0"/>
                  </a:lnTo>
                  <a:lnTo>
                    <a:pt x="136855" y="48488"/>
                  </a:lnTo>
                  <a:lnTo>
                    <a:pt x="142481" y="48488"/>
                  </a:lnTo>
                  <a:lnTo>
                    <a:pt x="142481" y="8458"/>
                  </a:lnTo>
                  <a:lnTo>
                    <a:pt x="159956" y="48488"/>
                  </a:lnTo>
                  <a:lnTo>
                    <a:pt x="164452" y="48488"/>
                  </a:lnTo>
                  <a:lnTo>
                    <a:pt x="181927" y="8928"/>
                  </a:lnTo>
                  <a:lnTo>
                    <a:pt x="181927" y="48488"/>
                  </a:lnTo>
                  <a:lnTo>
                    <a:pt x="187566" y="48488"/>
                  </a:lnTo>
                  <a:lnTo>
                    <a:pt x="187566" y="0"/>
                  </a:lnTo>
                  <a:close/>
                </a:path>
                <a:path w="253364" h="459104">
                  <a:moveTo>
                    <a:pt x="235610" y="409575"/>
                  </a:moveTo>
                  <a:lnTo>
                    <a:pt x="228460" y="409575"/>
                  </a:lnTo>
                  <a:lnTo>
                    <a:pt x="210261" y="450202"/>
                  </a:lnTo>
                  <a:lnTo>
                    <a:pt x="192189" y="409575"/>
                  </a:lnTo>
                  <a:lnTo>
                    <a:pt x="184899" y="409575"/>
                  </a:lnTo>
                  <a:lnTo>
                    <a:pt x="184899" y="458076"/>
                  </a:lnTo>
                  <a:lnTo>
                    <a:pt x="190525" y="458076"/>
                  </a:lnTo>
                  <a:lnTo>
                    <a:pt x="190525" y="418033"/>
                  </a:lnTo>
                  <a:lnTo>
                    <a:pt x="208000" y="458076"/>
                  </a:lnTo>
                  <a:lnTo>
                    <a:pt x="212496" y="458076"/>
                  </a:lnTo>
                  <a:lnTo>
                    <a:pt x="229971" y="418515"/>
                  </a:lnTo>
                  <a:lnTo>
                    <a:pt x="229971" y="458076"/>
                  </a:lnTo>
                  <a:lnTo>
                    <a:pt x="235610" y="458076"/>
                  </a:lnTo>
                  <a:lnTo>
                    <a:pt x="235610" y="409575"/>
                  </a:lnTo>
                  <a:close/>
                </a:path>
                <a:path w="253364" h="459104">
                  <a:moveTo>
                    <a:pt x="253199" y="0"/>
                  </a:moveTo>
                  <a:lnTo>
                    <a:pt x="246049" y="0"/>
                  </a:lnTo>
                  <a:lnTo>
                    <a:pt x="227850" y="40627"/>
                  </a:lnTo>
                  <a:lnTo>
                    <a:pt x="209778" y="0"/>
                  </a:lnTo>
                  <a:lnTo>
                    <a:pt x="202488" y="0"/>
                  </a:lnTo>
                  <a:lnTo>
                    <a:pt x="202488" y="48488"/>
                  </a:lnTo>
                  <a:lnTo>
                    <a:pt x="208114" y="48488"/>
                  </a:lnTo>
                  <a:lnTo>
                    <a:pt x="208114" y="8458"/>
                  </a:lnTo>
                  <a:lnTo>
                    <a:pt x="225590" y="48488"/>
                  </a:lnTo>
                  <a:lnTo>
                    <a:pt x="230085" y="48488"/>
                  </a:lnTo>
                  <a:lnTo>
                    <a:pt x="247561" y="8928"/>
                  </a:lnTo>
                  <a:lnTo>
                    <a:pt x="247561" y="48488"/>
                  </a:lnTo>
                  <a:lnTo>
                    <a:pt x="253199" y="48488"/>
                  </a:lnTo>
                  <a:lnTo>
                    <a:pt x="2531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576614" y="6861800"/>
              <a:ext cx="155232" cy="93766"/>
            </a:xfrm>
            <a:prstGeom prst="rect">
              <a:avLst/>
            </a:prstGeom>
            <a:blipFill>
              <a:blip r:embed="rId2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778773" y="6633375"/>
              <a:ext cx="1158240" cy="321310"/>
            </a:xfrm>
            <a:custGeom>
              <a:avLst/>
              <a:gdLst/>
              <a:ahLst/>
              <a:cxnLst/>
              <a:rect l="l" t="t" r="r" b="b"/>
              <a:pathLst>
                <a:path w="1158239" h="321309">
                  <a:moveTo>
                    <a:pt x="36614" y="228434"/>
                  </a:moveTo>
                  <a:lnTo>
                    <a:pt x="23050" y="228434"/>
                  </a:lnTo>
                  <a:lnTo>
                    <a:pt x="0" y="243497"/>
                  </a:lnTo>
                  <a:lnTo>
                    <a:pt x="0" y="256857"/>
                  </a:lnTo>
                  <a:lnTo>
                    <a:pt x="22098" y="242417"/>
                  </a:lnTo>
                  <a:lnTo>
                    <a:pt x="22644" y="242417"/>
                  </a:lnTo>
                  <a:lnTo>
                    <a:pt x="22644" y="320802"/>
                  </a:lnTo>
                  <a:lnTo>
                    <a:pt x="36614" y="320802"/>
                  </a:lnTo>
                  <a:lnTo>
                    <a:pt x="36614" y="228434"/>
                  </a:lnTo>
                  <a:close/>
                </a:path>
                <a:path w="1158239" h="321309">
                  <a:moveTo>
                    <a:pt x="1062431" y="29616"/>
                  </a:moveTo>
                  <a:lnTo>
                    <a:pt x="1060653" y="22186"/>
                  </a:lnTo>
                  <a:lnTo>
                    <a:pt x="1058646" y="19418"/>
                  </a:lnTo>
                  <a:lnTo>
                    <a:pt x="1058646" y="25641"/>
                  </a:lnTo>
                  <a:lnTo>
                    <a:pt x="1058202" y="33096"/>
                  </a:lnTo>
                  <a:lnTo>
                    <a:pt x="1046238" y="45059"/>
                  </a:lnTo>
                  <a:lnTo>
                    <a:pt x="1038974" y="45300"/>
                  </a:lnTo>
                  <a:lnTo>
                    <a:pt x="1025105" y="31419"/>
                  </a:lnTo>
                  <a:lnTo>
                    <a:pt x="1021283" y="27584"/>
                  </a:lnTo>
                  <a:lnTo>
                    <a:pt x="1040942" y="7924"/>
                  </a:lnTo>
                  <a:lnTo>
                    <a:pt x="1058646" y="25641"/>
                  </a:lnTo>
                  <a:lnTo>
                    <a:pt x="1058646" y="19418"/>
                  </a:lnTo>
                  <a:lnTo>
                    <a:pt x="1055281" y="14770"/>
                  </a:lnTo>
                  <a:lnTo>
                    <a:pt x="1048435" y="7924"/>
                  </a:lnTo>
                  <a:lnTo>
                    <a:pt x="1040511" y="0"/>
                  </a:lnTo>
                  <a:lnTo>
                    <a:pt x="994803" y="45732"/>
                  </a:lnTo>
                  <a:lnTo>
                    <a:pt x="998982" y="49911"/>
                  </a:lnTo>
                  <a:lnTo>
                    <a:pt x="1017460" y="31419"/>
                  </a:lnTo>
                  <a:lnTo>
                    <a:pt x="1028712" y="42659"/>
                  </a:lnTo>
                  <a:lnTo>
                    <a:pt x="1029309" y="43218"/>
                  </a:lnTo>
                  <a:lnTo>
                    <a:pt x="1029919" y="43738"/>
                  </a:lnTo>
                  <a:lnTo>
                    <a:pt x="1021384" y="72313"/>
                  </a:lnTo>
                  <a:lnTo>
                    <a:pt x="1026223" y="77139"/>
                  </a:lnTo>
                  <a:lnTo>
                    <a:pt x="1034999" y="47231"/>
                  </a:lnTo>
                  <a:lnTo>
                    <a:pt x="1042581" y="51028"/>
                  </a:lnTo>
                  <a:lnTo>
                    <a:pt x="1050213" y="49301"/>
                  </a:lnTo>
                  <a:lnTo>
                    <a:pt x="1052271" y="47231"/>
                  </a:lnTo>
                  <a:lnTo>
                    <a:pt x="1054201" y="45300"/>
                  </a:lnTo>
                  <a:lnTo>
                    <a:pt x="1056322" y="43180"/>
                  </a:lnTo>
                  <a:lnTo>
                    <a:pt x="1060894" y="36741"/>
                  </a:lnTo>
                  <a:lnTo>
                    <a:pt x="1062431" y="29616"/>
                  </a:lnTo>
                  <a:close/>
                </a:path>
                <a:path w="1158239" h="321309">
                  <a:moveTo>
                    <a:pt x="1082929" y="121348"/>
                  </a:moveTo>
                  <a:lnTo>
                    <a:pt x="1078598" y="117017"/>
                  </a:lnTo>
                  <a:lnTo>
                    <a:pt x="1068933" y="124460"/>
                  </a:lnTo>
                  <a:lnTo>
                    <a:pt x="1058291" y="131521"/>
                  </a:lnTo>
                  <a:lnTo>
                    <a:pt x="1061339" y="134594"/>
                  </a:lnTo>
                  <a:lnTo>
                    <a:pt x="1065568" y="132499"/>
                  </a:lnTo>
                  <a:lnTo>
                    <a:pt x="1074534" y="127381"/>
                  </a:lnTo>
                  <a:lnTo>
                    <a:pt x="1082929" y="121348"/>
                  </a:lnTo>
                  <a:close/>
                </a:path>
                <a:path w="1158239" h="321309">
                  <a:moveTo>
                    <a:pt x="1099261" y="66929"/>
                  </a:moveTo>
                  <a:lnTo>
                    <a:pt x="1098080" y="58445"/>
                  </a:lnTo>
                  <a:lnTo>
                    <a:pt x="1095603" y="54686"/>
                  </a:lnTo>
                  <a:lnTo>
                    <a:pt x="1095603" y="61163"/>
                  </a:lnTo>
                  <a:lnTo>
                    <a:pt x="1095159" y="70065"/>
                  </a:lnTo>
                  <a:lnTo>
                    <a:pt x="1089367" y="76885"/>
                  </a:lnTo>
                  <a:lnTo>
                    <a:pt x="1084453" y="80619"/>
                  </a:lnTo>
                  <a:lnTo>
                    <a:pt x="1078636" y="82067"/>
                  </a:lnTo>
                  <a:lnTo>
                    <a:pt x="1072718" y="81178"/>
                  </a:lnTo>
                  <a:lnTo>
                    <a:pt x="1067536" y="77863"/>
                  </a:lnTo>
                  <a:lnTo>
                    <a:pt x="1061567" y="71907"/>
                  </a:lnTo>
                  <a:lnTo>
                    <a:pt x="1062024" y="62534"/>
                  </a:lnTo>
                  <a:lnTo>
                    <a:pt x="1074483" y="50063"/>
                  </a:lnTo>
                  <a:lnTo>
                    <a:pt x="1083957" y="49517"/>
                  </a:lnTo>
                  <a:lnTo>
                    <a:pt x="1095603" y="61163"/>
                  </a:lnTo>
                  <a:lnTo>
                    <a:pt x="1095603" y="54686"/>
                  </a:lnTo>
                  <a:lnTo>
                    <a:pt x="1093660" y="51727"/>
                  </a:lnTo>
                  <a:lnTo>
                    <a:pt x="1090371" y="49517"/>
                  </a:lnTo>
                  <a:lnTo>
                    <a:pt x="1086548" y="46939"/>
                  </a:lnTo>
                  <a:lnTo>
                    <a:pt x="1057643" y="67043"/>
                  </a:lnTo>
                  <a:lnTo>
                    <a:pt x="1058976" y="74587"/>
                  </a:lnTo>
                  <a:lnTo>
                    <a:pt x="1063256" y="81114"/>
                  </a:lnTo>
                  <a:lnTo>
                    <a:pt x="1068184" y="86017"/>
                  </a:lnTo>
                  <a:lnTo>
                    <a:pt x="1075182" y="87706"/>
                  </a:lnTo>
                  <a:lnTo>
                    <a:pt x="1081354" y="85839"/>
                  </a:lnTo>
                  <a:lnTo>
                    <a:pt x="1081633" y="86131"/>
                  </a:lnTo>
                  <a:lnTo>
                    <a:pt x="1072261" y="93903"/>
                  </a:lnTo>
                  <a:lnTo>
                    <a:pt x="1063663" y="97891"/>
                  </a:lnTo>
                  <a:lnTo>
                    <a:pt x="1056055" y="98069"/>
                  </a:lnTo>
                  <a:lnTo>
                    <a:pt x="1049731" y="94399"/>
                  </a:lnTo>
                  <a:lnTo>
                    <a:pt x="1044536" y="89204"/>
                  </a:lnTo>
                  <a:lnTo>
                    <a:pt x="1044829" y="82486"/>
                  </a:lnTo>
                  <a:lnTo>
                    <a:pt x="1048918" y="76796"/>
                  </a:lnTo>
                  <a:lnTo>
                    <a:pt x="1044803" y="72694"/>
                  </a:lnTo>
                  <a:lnTo>
                    <a:pt x="1041260" y="79032"/>
                  </a:lnTo>
                  <a:lnTo>
                    <a:pt x="1040231" y="85674"/>
                  </a:lnTo>
                  <a:lnTo>
                    <a:pt x="1041781" y="92202"/>
                  </a:lnTo>
                  <a:lnTo>
                    <a:pt x="1045984" y="98171"/>
                  </a:lnTo>
                  <a:lnTo>
                    <a:pt x="1054760" y="103187"/>
                  </a:lnTo>
                  <a:lnTo>
                    <a:pt x="1064933" y="102844"/>
                  </a:lnTo>
                  <a:lnTo>
                    <a:pt x="1075207" y="98069"/>
                  </a:lnTo>
                  <a:lnTo>
                    <a:pt x="1075931" y="97739"/>
                  </a:lnTo>
                  <a:lnTo>
                    <a:pt x="1087196" y="88430"/>
                  </a:lnTo>
                  <a:lnTo>
                    <a:pt x="1089190" y="85839"/>
                  </a:lnTo>
                  <a:lnTo>
                    <a:pt x="1092111" y="82067"/>
                  </a:lnTo>
                  <a:lnTo>
                    <a:pt x="1096035" y="77000"/>
                  </a:lnTo>
                  <a:lnTo>
                    <a:pt x="1099261" y="66929"/>
                  </a:lnTo>
                  <a:close/>
                </a:path>
                <a:path w="1158239" h="321309">
                  <a:moveTo>
                    <a:pt x="1158201" y="117678"/>
                  </a:moveTo>
                  <a:lnTo>
                    <a:pt x="1135608" y="95084"/>
                  </a:lnTo>
                  <a:lnTo>
                    <a:pt x="1110653" y="114554"/>
                  </a:lnTo>
                  <a:lnTo>
                    <a:pt x="1114285" y="119265"/>
                  </a:lnTo>
                  <a:lnTo>
                    <a:pt x="1117879" y="119595"/>
                  </a:lnTo>
                  <a:lnTo>
                    <a:pt x="1122197" y="121577"/>
                  </a:lnTo>
                  <a:lnTo>
                    <a:pt x="1125245" y="124688"/>
                  </a:lnTo>
                  <a:lnTo>
                    <a:pt x="1128636" y="129781"/>
                  </a:lnTo>
                  <a:lnTo>
                    <a:pt x="1129728" y="135534"/>
                  </a:lnTo>
                  <a:lnTo>
                    <a:pt x="1128433" y="141414"/>
                  </a:lnTo>
                  <a:lnTo>
                    <a:pt x="1124686" y="146862"/>
                  </a:lnTo>
                  <a:lnTo>
                    <a:pt x="1118235" y="153301"/>
                  </a:lnTo>
                  <a:lnTo>
                    <a:pt x="1109040" y="153708"/>
                  </a:lnTo>
                  <a:lnTo>
                    <a:pt x="1097622" y="142303"/>
                  </a:lnTo>
                  <a:lnTo>
                    <a:pt x="1097178" y="134937"/>
                  </a:lnTo>
                  <a:lnTo>
                    <a:pt x="1101763" y="129819"/>
                  </a:lnTo>
                  <a:lnTo>
                    <a:pt x="1097724" y="125793"/>
                  </a:lnTo>
                  <a:lnTo>
                    <a:pt x="1094003" y="131737"/>
                  </a:lnTo>
                  <a:lnTo>
                    <a:pt x="1093025" y="138391"/>
                  </a:lnTo>
                  <a:lnTo>
                    <a:pt x="1094752" y="145122"/>
                  </a:lnTo>
                  <a:lnTo>
                    <a:pt x="1099159" y="151320"/>
                  </a:lnTo>
                  <a:lnTo>
                    <a:pt x="1106119" y="156019"/>
                  </a:lnTo>
                  <a:lnTo>
                    <a:pt x="1113878" y="157480"/>
                  </a:lnTo>
                  <a:lnTo>
                    <a:pt x="1121676" y="155740"/>
                  </a:lnTo>
                  <a:lnTo>
                    <a:pt x="1128801" y="150837"/>
                  </a:lnTo>
                  <a:lnTo>
                    <a:pt x="1133805" y="143649"/>
                  </a:lnTo>
                  <a:lnTo>
                    <a:pt x="1135557" y="135851"/>
                  </a:lnTo>
                  <a:lnTo>
                    <a:pt x="1134148" y="128193"/>
                  </a:lnTo>
                  <a:lnTo>
                    <a:pt x="1129639" y="121450"/>
                  </a:lnTo>
                  <a:lnTo>
                    <a:pt x="1126388" y="118186"/>
                  </a:lnTo>
                  <a:lnTo>
                    <a:pt x="1122159" y="116332"/>
                  </a:lnTo>
                  <a:lnTo>
                    <a:pt x="1118463" y="116027"/>
                  </a:lnTo>
                  <a:lnTo>
                    <a:pt x="1118235" y="115811"/>
                  </a:lnTo>
                  <a:lnTo>
                    <a:pt x="1135354" y="102349"/>
                  </a:lnTo>
                  <a:lnTo>
                    <a:pt x="1154455" y="121437"/>
                  </a:lnTo>
                  <a:lnTo>
                    <a:pt x="1158201" y="1176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9" name="object 529"/>
          <p:cNvGrpSpPr/>
          <p:nvPr/>
        </p:nvGrpSpPr>
        <p:grpSpPr>
          <a:xfrm>
            <a:off x="3560133" y="6214554"/>
            <a:ext cx="1627505" cy="805180"/>
            <a:chOff x="3560133" y="6214554"/>
            <a:chExt cx="1627505" cy="805180"/>
          </a:xfrm>
        </p:grpSpPr>
        <p:sp>
          <p:nvSpPr>
            <p:cNvPr id="530" name="object 530"/>
            <p:cNvSpPr/>
            <p:nvPr/>
          </p:nvSpPr>
          <p:spPr>
            <a:xfrm>
              <a:off x="3563732" y="6439707"/>
              <a:ext cx="1620520" cy="576580"/>
            </a:xfrm>
            <a:custGeom>
              <a:avLst/>
              <a:gdLst/>
              <a:ahLst/>
              <a:cxnLst/>
              <a:rect l="l" t="t" r="r" b="b"/>
              <a:pathLst>
                <a:path w="1620520" h="576579">
                  <a:moveTo>
                    <a:pt x="1385138" y="0"/>
                  </a:moveTo>
                  <a:lnTo>
                    <a:pt x="1619999" y="0"/>
                  </a:lnTo>
                  <a:lnTo>
                    <a:pt x="1619999" y="575999"/>
                  </a:lnTo>
                  <a:lnTo>
                    <a:pt x="0" y="575999"/>
                  </a:lnTo>
                  <a:lnTo>
                    <a:pt x="0" y="0"/>
                  </a:lnTo>
                  <a:lnTo>
                    <a:pt x="234861" y="0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3797730" y="6223711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17999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3653725" y="6278473"/>
              <a:ext cx="1440180" cy="34925"/>
            </a:xfrm>
            <a:custGeom>
              <a:avLst/>
              <a:gdLst/>
              <a:ahLst/>
              <a:cxnLst/>
              <a:rect l="l" t="t" r="r" b="b"/>
              <a:pathLst>
                <a:path w="1440179" h="34925">
                  <a:moveTo>
                    <a:pt x="144005" y="17233"/>
                  </a:moveTo>
                  <a:lnTo>
                    <a:pt x="136702" y="15430"/>
                  </a:lnTo>
                  <a:lnTo>
                    <a:pt x="74282" y="0"/>
                  </a:lnTo>
                  <a:lnTo>
                    <a:pt x="75196" y="1066"/>
                  </a:lnTo>
                  <a:lnTo>
                    <a:pt x="81635" y="15074"/>
                  </a:lnTo>
                  <a:lnTo>
                    <a:pt x="81635" y="15430"/>
                  </a:lnTo>
                  <a:lnTo>
                    <a:pt x="0" y="15430"/>
                  </a:lnTo>
                  <a:lnTo>
                    <a:pt x="0" y="19037"/>
                  </a:lnTo>
                  <a:lnTo>
                    <a:pt x="81635" y="19037"/>
                  </a:lnTo>
                  <a:lnTo>
                    <a:pt x="81635" y="19392"/>
                  </a:lnTo>
                  <a:lnTo>
                    <a:pt x="74282" y="34467"/>
                  </a:lnTo>
                  <a:lnTo>
                    <a:pt x="136702" y="19037"/>
                  </a:lnTo>
                  <a:lnTo>
                    <a:pt x="144005" y="17233"/>
                  </a:lnTo>
                  <a:close/>
                </a:path>
                <a:path w="1440179" h="34925">
                  <a:moveTo>
                    <a:pt x="1440002" y="15430"/>
                  </a:moveTo>
                  <a:lnTo>
                    <a:pt x="1358341" y="15430"/>
                  </a:lnTo>
                  <a:lnTo>
                    <a:pt x="1358366" y="15074"/>
                  </a:lnTo>
                  <a:lnTo>
                    <a:pt x="1365719" y="0"/>
                  </a:lnTo>
                  <a:lnTo>
                    <a:pt x="1296009" y="17233"/>
                  </a:lnTo>
                  <a:lnTo>
                    <a:pt x="1365719" y="34467"/>
                  </a:lnTo>
                  <a:lnTo>
                    <a:pt x="1364818" y="33388"/>
                  </a:lnTo>
                  <a:lnTo>
                    <a:pt x="1363967" y="32321"/>
                  </a:lnTo>
                  <a:lnTo>
                    <a:pt x="1358341" y="19037"/>
                  </a:lnTo>
                  <a:lnTo>
                    <a:pt x="1440002" y="19037"/>
                  </a:lnTo>
                  <a:lnTo>
                    <a:pt x="1440002" y="154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3797730" y="6223711"/>
              <a:ext cx="1152525" cy="180340"/>
            </a:xfrm>
            <a:custGeom>
              <a:avLst/>
              <a:gdLst/>
              <a:ahLst/>
              <a:cxnLst/>
              <a:rect l="l" t="t" r="r" b="b"/>
              <a:pathLst>
                <a:path w="1152525" h="180339">
                  <a:moveTo>
                    <a:pt x="1152004" y="71996"/>
                  </a:moveTo>
                  <a:lnTo>
                    <a:pt x="0" y="71996"/>
                  </a:lnTo>
                </a:path>
                <a:path w="1152525" h="180339">
                  <a:moveTo>
                    <a:pt x="1152004" y="179995"/>
                  </a:moveTo>
                  <a:lnTo>
                    <a:pt x="1152004" y="0"/>
                  </a:lnTo>
                </a:path>
              </a:pathLst>
            </a:custGeom>
            <a:ln w="36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3798593" y="6439704"/>
              <a:ext cx="1150620" cy="414020"/>
            </a:xfrm>
            <a:custGeom>
              <a:avLst/>
              <a:gdLst/>
              <a:ahLst/>
              <a:cxnLst/>
              <a:rect l="l" t="t" r="r" b="b"/>
              <a:pathLst>
                <a:path w="1150620" h="414020">
                  <a:moveTo>
                    <a:pt x="0" y="0"/>
                  </a:moveTo>
                  <a:lnTo>
                    <a:pt x="9926" y="47556"/>
                  </a:lnTo>
                  <a:lnTo>
                    <a:pt x="37085" y="83181"/>
                  </a:lnTo>
                  <a:lnTo>
                    <a:pt x="77515" y="105536"/>
                  </a:lnTo>
                  <a:lnTo>
                    <a:pt x="127253" y="113285"/>
                  </a:lnTo>
                  <a:lnTo>
                    <a:pt x="137313" y="163159"/>
                  </a:lnTo>
                  <a:lnTo>
                    <a:pt x="164766" y="203883"/>
                  </a:lnTo>
                  <a:lnTo>
                    <a:pt x="205492" y="231338"/>
                  </a:lnTo>
                  <a:lnTo>
                    <a:pt x="255371" y="241405"/>
                  </a:lnTo>
                  <a:lnTo>
                    <a:pt x="261530" y="287296"/>
                  </a:lnTo>
                  <a:lnTo>
                    <a:pt x="278922" y="328529"/>
                  </a:lnTo>
                  <a:lnTo>
                    <a:pt x="305904" y="363460"/>
                  </a:lnTo>
                  <a:lnTo>
                    <a:pt x="340833" y="390446"/>
                  </a:lnTo>
                  <a:lnTo>
                    <a:pt x="382063" y="407843"/>
                  </a:lnTo>
                  <a:lnTo>
                    <a:pt x="427951" y="414007"/>
                  </a:lnTo>
                  <a:lnTo>
                    <a:pt x="575144" y="414007"/>
                  </a:lnTo>
                </a:path>
                <a:path w="1150620" h="414020">
                  <a:moveTo>
                    <a:pt x="1150277" y="0"/>
                  </a:moveTo>
                  <a:lnTo>
                    <a:pt x="1140350" y="47556"/>
                  </a:lnTo>
                  <a:lnTo>
                    <a:pt x="1113191" y="83181"/>
                  </a:lnTo>
                  <a:lnTo>
                    <a:pt x="1072762" y="105536"/>
                  </a:lnTo>
                  <a:lnTo>
                    <a:pt x="1023023" y="113285"/>
                  </a:lnTo>
                  <a:lnTo>
                    <a:pt x="1012963" y="163159"/>
                  </a:lnTo>
                  <a:lnTo>
                    <a:pt x="985510" y="203883"/>
                  </a:lnTo>
                  <a:lnTo>
                    <a:pt x="944784" y="231338"/>
                  </a:lnTo>
                  <a:lnTo>
                    <a:pt x="894905" y="241405"/>
                  </a:lnTo>
                  <a:lnTo>
                    <a:pt x="888746" y="287296"/>
                  </a:lnTo>
                  <a:lnTo>
                    <a:pt x="871354" y="328529"/>
                  </a:lnTo>
                  <a:lnTo>
                    <a:pt x="844372" y="363460"/>
                  </a:lnTo>
                  <a:lnTo>
                    <a:pt x="809443" y="390446"/>
                  </a:lnTo>
                  <a:lnTo>
                    <a:pt x="768213" y="407843"/>
                  </a:lnTo>
                  <a:lnTo>
                    <a:pt x="722325" y="414007"/>
                  </a:lnTo>
                  <a:lnTo>
                    <a:pt x="575144" y="414007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4373738" y="6791716"/>
              <a:ext cx="0" cy="124460"/>
            </a:xfrm>
            <a:custGeom>
              <a:avLst/>
              <a:gdLst/>
              <a:ahLst/>
              <a:cxnLst/>
              <a:rect l="l" t="t" r="r" b="b"/>
              <a:pathLst>
                <a:path h="124459">
                  <a:moveTo>
                    <a:pt x="0" y="12399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4269941" y="6214554"/>
              <a:ext cx="98767" cy="66420"/>
            </a:xfrm>
            <a:prstGeom prst="rect">
              <a:avLst/>
            </a:prstGeom>
            <a:blipFill>
              <a:blip r:embed="rId2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4406797" y="6231598"/>
              <a:ext cx="116839" cy="48895"/>
            </a:xfrm>
            <a:custGeom>
              <a:avLst/>
              <a:gdLst/>
              <a:ahLst/>
              <a:cxnLst/>
              <a:rect l="l" t="t" r="r" b="b"/>
              <a:pathLst>
                <a:path w="116839" h="48895">
                  <a:moveTo>
                    <a:pt x="50711" y="0"/>
                  </a:moveTo>
                  <a:lnTo>
                    <a:pt x="43561" y="0"/>
                  </a:lnTo>
                  <a:lnTo>
                    <a:pt x="25361" y="40627"/>
                  </a:lnTo>
                  <a:lnTo>
                    <a:pt x="7302" y="0"/>
                  </a:lnTo>
                  <a:lnTo>
                    <a:pt x="0" y="0"/>
                  </a:lnTo>
                  <a:lnTo>
                    <a:pt x="0" y="48488"/>
                  </a:lnTo>
                  <a:lnTo>
                    <a:pt x="5626" y="48488"/>
                  </a:lnTo>
                  <a:lnTo>
                    <a:pt x="5626" y="8458"/>
                  </a:lnTo>
                  <a:lnTo>
                    <a:pt x="23101" y="48488"/>
                  </a:lnTo>
                  <a:lnTo>
                    <a:pt x="27597" y="48488"/>
                  </a:lnTo>
                  <a:lnTo>
                    <a:pt x="45072" y="8928"/>
                  </a:lnTo>
                  <a:lnTo>
                    <a:pt x="45072" y="48488"/>
                  </a:lnTo>
                  <a:lnTo>
                    <a:pt x="50711" y="48488"/>
                  </a:lnTo>
                  <a:lnTo>
                    <a:pt x="50711" y="0"/>
                  </a:lnTo>
                  <a:close/>
                </a:path>
                <a:path w="116839" h="48895">
                  <a:moveTo>
                    <a:pt x="116344" y="0"/>
                  </a:moveTo>
                  <a:lnTo>
                    <a:pt x="109207" y="0"/>
                  </a:lnTo>
                  <a:lnTo>
                    <a:pt x="90995" y="40627"/>
                  </a:lnTo>
                  <a:lnTo>
                    <a:pt x="72936" y="0"/>
                  </a:lnTo>
                  <a:lnTo>
                    <a:pt x="65646" y="0"/>
                  </a:lnTo>
                  <a:lnTo>
                    <a:pt x="65646" y="48488"/>
                  </a:lnTo>
                  <a:lnTo>
                    <a:pt x="71259" y="48488"/>
                  </a:lnTo>
                  <a:lnTo>
                    <a:pt x="71259" y="8458"/>
                  </a:lnTo>
                  <a:lnTo>
                    <a:pt x="88734" y="48488"/>
                  </a:lnTo>
                  <a:lnTo>
                    <a:pt x="93230" y="48488"/>
                  </a:lnTo>
                  <a:lnTo>
                    <a:pt x="110718" y="8928"/>
                  </a:lnTo>
                  <a:lnTo>
                    <a:pt x="110718" y="48488"/>
                  </a:lnTo>
                  <a:lnTo>
                    <a:pt x="116344" y="48488"/>
                  </a:lnTo>
                  <a:lnTo>
                    <a:pt x="1163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3628883" y="6876088"/>
              <a:ext cx="155232" cy="93765"/>
            </a:xfrm>
            <a:prstGeom prst="rect">
              <a:avLst/>
            </a:prstGeom>
            <a:blipFill>
              <a:blip r:embed="rId2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3832515" y="6874840"/>
              <a:ext cx="60960" cy="93980"/>
            </a:xfrm>
            <a:custGeom>
              <a:avLst/>
              <a:gdLst/>
              <a:ahLst/>
              <a:cxnLst/>
              <a:rect l="l" t="t" r="r" b="b"/>
              <a:pathLst>
                <a:path w="60960" h="93979">
                  <a:moveTo>
                    <a:pt x="29908" y="0"/>
                  </a:moveTo>
                  <a:lnTo>
                    <a:pt x="17948" y="2009"/>
                  </a:lnTo>
                  <a:lnTo>
                    <a:pt x="8477" y="7695"/>
                  </a:lnTo>
                  <a:lnTo>
                    <a:pt x="2244" y="16544"/>
                  </a:lnTo>
                  <a:lnTo>
                    <a:pt x="0" y="28042"/>
                  </a:lnTo>
                  <a:lnTo>
                    <a:pt x="13322" y="28042"/>
                  </a:lnTo>
                  <a:lnTo>
                    <a:pt x="13271" y="18117"/>
                  </a:lnTo>
                  <a:lnTo>
                    <a:pt x="19672" y="11620"/>
                  </a:lnTo>
                  <a:lnTo>
                    <a:pt x="39039" y="11620"/>
                  </a:lnTo>
                  <a:lnTo>
                    <a:pt x="46151" y="17397"/>
                  </a:lnTo>
                  <a:lnTo>
                    <a:pt x="46151" y="26606"/>
                  </a:lnTo>
                  <a:lnTo>
                    <a:pt x="45234" y="32397"/>
                  </a:lnTo>
                  <a:lnTo>
                    <a:pt x="42473" y="37982"/>
                  </a:lnTo>
                  <a:lnTo>
                    <a:pt x="37852" y="44012"/>
                  </a:lnTo>
                  <a:lnTo>
                    <a:pt x="31356" y="51137"/>
                  </a:lnTo>
                  <a:lnTo>
                    <a:pt x="114" y="83519"/>
                  </a:lnTo>
                  <a:lnTo>
                    <a:pt x="114" y="93616"/>
                  </a:lnTo>
                  <a:lnTo>
                    <a:pt x="60896" y="93616"/>
                  </a:lnTo>
                  <a:lnTo>
                    <a:pt x="60896" y="81658"/>
                  </a:lnTo>
                  <a:lnTo>
                    <a:pt x="19303" y="81658"/>
                  </a:lnTo>
                  <a:lnTo>
                    <a:pt x="19303" y="80981"/>
                  </a:lnTo>
                  <a:lnTo>
                    <a:pt x="48214" y="50461"/>
                  </a:lnTo>
                  <a:lnTo>
                    <a:pt x="59423" y="26203"/>
                  </a:lnTo>
                  <a:lnTo>
                    <a:pt x="57261" y="15849"/>
                  </a:lnTo>
                  <a:lnTo>
                    <a:pt x="51200" y="7537"/>
                  </a:lnTo>
                  <a:lnTo>
                    <a:pt x="41871" y="2007"/>
                  </a:lnTo>
                  <a:lnTo>
                    <a:pt x="2990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0" name="object 540"/>
          <p:cNvGrpSpPr/>
          <p:nvPr/>
        </p:nvGrpSpPr>
        <p:grpSpPr>
          <a:xfrm>
            <a:off x="5629204" y="6216764"/>
            <a:ext cx="1627505" cy="802640"/>
            <a:chOff x="5629204" y="6216764"/>
            <a:chExt cx="1627505" cy="802640"/>
          </a:xfrm>
        </p:grpSpPr>
        <p:sp>
          <p:nvSpPr>
            <p:cNvPr id="541" name="object 541"/>
            <p:cNvSpPr/>
            <p:nvPr/>
          </p:nvSpPr>
          <p:spPr>
            <a:xfrm>
              <a:off x="5632804" y="6439704"/>
              <a:ext cx="1620520" cy="576580"/>
            </a:xfrm>
            <a:custGeom>
              <a:avLst/>
              <a:gdLst/>
              <a:ahLst/>
              <a:cxnLst/>
              <a:rect l="l" t="t" r="r" b="b"/>
              <a:pathLst>
                <a:path w="1620520" h="576579">
                  <a:moveTo>
                    <a:pt x="913282" y="0"/>
                  </a:moveTo>
                  <a:lnTo>
                    <a:pt x="1619999" y="3"/>
                  </a:lnTo>
                  <a:lnTo>
                    <a:pt x="1619999" y="576003"/>
                  </a:lnTo>
                  <a:lnTo>
                    <a:pt x="0" y="576003"/>
                  </a:lnTo>
                  <a:lnTo>
                    <a:pt x="0" y="3"/>
                  </a:lnTo>
                  <a:lnTo>
                    <a:pt x="701992" y="0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6334796" y="6223711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17999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6190791" y="6278473"/>
              <a:ext cx="657860" cy="34925"/>
            </a:xfrm>
            <a:custGeom>
              <a:avLst/>
              <a:gdLst/>
              <a:ahLst/>
              <a:cxnLst/>
              <a:rect l="l" t="t" r="r" b="b"/>
              <a:pathLst>
                <a:path w="657859" h="34925">
                  <a:moveTo>
                    <a:pt x="144005" y="17233"/>
                  </a:moveTo>
                  <a:lnTo>
                    <a:pt x="136702" y="15430"/>
                  </a:lnTo>
                  <a:lnTo>
                    <a:pt x="74282" y="0"/>
                  </a:lnTo>
                  <a:lnTo>
                    <a:pt x="75184" y="1066"/>
                  </a:lnTo>
                  <a:lnTo>
                    <a:pt x="81635" y="15074"/>
                  </a:lnTo>
                  <a:lnTo>
                    <a:pt x="81635" y="15430"/>
                  </a:lnTo>
                  <a:lnTo>
                    <a:pt x="0" y="15430"/>
                  </a:lnTo>
                  <a:lnTo>
                    <a:pt x="0" y="19037"/>
                  </a:lnTo>
                  <a:lnTo>
                    <a:pt x="81635" y="19037"/>
                  </a:lnTo>
                  <a:lnTo>
                    <a:pt x="81635" y="19392"/>
                  </a:lnTo>
                  <a:lnTo>
                    <a:pt x="74282" y="34467"/>
                  </a:lnTo>
                  <a:lnTo>
                    <a:pt x="136702" y="19037"/>
                  </a:lnTo>
                  <a:lnTo>
                    <a:pt x="144005" y="17233"/>
                  </a:lnTo>
                  <a:close/>
                </a:path>
                <a:path w="657859" h="34925">
                  <a:moveTo>
                    <a:pt x="657580" y="15430"/>
                  </a:moveTo>
                  <a:lnTo>
                    <a:pt x="417626" y="15430"/>
                  </a:lnTo>
                  <a:lnTo>
                    <a:pt x="417664" y="15074"/>
                  </a:lnTo>
                  <a:lnTo>
                    <a:pt x="425018" y="0"/>
                  </a:lnTo>
                  <a:lnTo>
                    <a:pt x="355295" y="17233"/>
                  </a:lnTo>
                  <a:lnTo>
                    <a:pt x="425018" y="34467"/>
                  </a:lnTo>
                  <a:lnTo>
                    <a:pt x="424116" y="33388"/>
                  </a:lnTo>
                  <a:lnTo>
                    <a:pt x="423265" y="32321"/>
                  </a:lnTo>
                  <a:lnTo>
                    <a:pt x="417626" y="19037"/>
                  </a:lnTo>
                  <a:lnTo>
                    <a:pt x="657580" y="19037"/>
                  </a:lnTo>
                  <a:lnTo>
                    <a:pt x="657580" y="154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6334796" y="6223711"/>
              <a:ext cx="216535" cy="180340"/>
            </a:xfrm>
            <a:custGeom>
              <a:avLst/>
              <a:gdLst/>
              <a:ahLst/>
              <a:cxnLst/>
              <a:rect l="l" t="t" r="r" b="b"/>
              <a:pathLst>
                <a:path w="216534" h="180339">
                  <a:moveTo>
                    <a:pt x="216001" y="71996"/>
                  </a:moveTo>
                  <a:lnTo>
                    <a:pt x="0" y="71996"/>
                  </a:lnTo>
                </a:path>
                <a:path w="216534" h="180339">
                  <a:moveTo>
                    <a:pt x="211289" y="179995"/>
                  </a:moveTo>
                  <a:lnTo>
                    <a:pt x="211289" y="0"/>
                  </a:lnTo>
                </a:path>
              </a:pathLst>
            </a:custGeom>
            <a:ln w="36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6334796" y="6439704"/>
              <a:ext cx="216535" cy="108585"/>
            </a:xfrm>
            <a:custGeom>
              <a:avLst/>
              <a:gdLst/>
              <a:ahLst/>
              <a:cxnLst/>
              <a:rect l="l" t="t" r="r" b="b"/>
              <a:pathLst>
                <a:path w="216534" h="108584">
                  <a:moveTo>
                    <a:pt x="216001" y="0"/>
                  </a:moveTo>
                  <a:lnTo>
                    <a:pt x="207513" y="42037"/>
                  </a:lnTo>
                  <a:lnTo>
                    <a:pt x="184365" y="76366"/>
                  </a:lnTo>
                  <a:lnTo>
                    <a:pt x="150036" y="99512"/>
                  </a:lnTo>
                  <a:lnTo>
                    <a:pt x="108000" y="107999"/>
                  </a:lnTo>
                  <a:lnTo>
                    <a:pt x="65960" y="99512"/>
                  </a:lnTo>
                  <a:lnTo>
                    <a:pt x="31630" y="76366"/>
                  </a:lnTo>
                  <a:lnTo>
                    <a:pt x="8486" y="42037"/>
                  </a:lnTo>
                  <a:lnTo>
                    <a:pt x="0" y="0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6442797" y="6485708"/>
              <a:ext cx="0" cy="124460"/>
            </a:xfrm>
            <a:custGeom>
              <a:avLst/>
              <a:gdLst/>
              <a:ahLst/>
              <a:cxnLst/>
              <a:rect l="l" t="t" r="r" b="b"/>
              <a:pathLst>
                <a:path h="124459">
                  <a:moveTo>
                    <a:pt x="0" y="12399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6519213" y="6516021"/>
              <a:ext cx="248285" cy="248285"/>
            </a:xfrm>
            <a:custGeom>
              <a:avLst/>
              <a:gdLst/>
              <a:ahLst/>
              <a:cxnLst/>
              <a:rect l="l" t="t" r="r" b="b"/>
              <a:pathLst>
                <a:path w="248284" h="248284">
                  <a:moveTo>
                    <a:pt x="45347" y="42805"/>
                  </a:moveTo>
                  <a:lnTo>
                    <a:pt x="44792" y="43275"/>
                  </a:lnTo>
                  <a:lnTo>
                    <a:pt x="44018" y="44016"/>
                  </a:lnTo>
                  <a:lnTo>
                    <a:pt x="43268" y="44797"/>
                  </a:lnTo>
                  <a:lnTo>
                    <a:pt x="42801" y="45349"/>
                  </a:lnTo>
                  <a:lnTo>
                    <a:pt x="245262" y="247812"/>
                  </a:lnTo>
                  <a:lnTo>
                    <a:pt x="247815" y="245263"/>
                  </a:lnTo>
                  <a:lnTo>
                    <a:pt x="45347" y="42805"/>
                  </a:lnTo>
                  <a:close/>
                </a:path>
                <a:path w="248284" h="248284">
                  <a:moveTo>
                    <a:pt x="0" y="0"/>
                  </a:moveTo>
                  <a:lnTo>
                    <a:pt x="37109" y="61487"/>
                  </a:lnTo>
                  <a:lnTo>
                    <a:pt x="37223" y="60087"/>
                  </a:lnTo>
                  <a:lnTo>
                    <a:pt x="37388" y="58726"/>
                  </a:lnTo>
                  <a:lnTo>
                    <a:pt x="42801" y="45349"/>
                  </a:lnTo>
                  <a:lnTo>
                    <a:pt x="30568" y="33116"/>
                  </a:lnTo>
                  <a:lnTo>
                    <a:pt x="33108" y="30567"/>
                  </a:lnTo>
                  <a:lnTo>
                    <a:pt x="50644" y="30567"/>
                  </a:lnTo>
                  <a:lnTo>
                    <a:pt x="0" y="0"/>
                  </a:lnTo>
                  <a:close/>
                </a:path>
                <a:path w="248284" h="248284">
                  <a:moveTo>
                    <a:pt x="33108" y="30567"/>
                  </a:moveTo>
                  <a:lnTo>
                    <a:pt x="30568" y="33116"/>
                  </a:lnTo>
                  <a:lnTo>
                    <a:pt x="42801" y="45349"/>
                  </a:lnTo>
                  <a:lnTo>
                    <a:pt x="43268" y="44797"/>
                  </a:lnTo>
                  <a:lnTo>
                    <a:pt x="44018" y="44016"/>
                  </a:lnTo>
                  <a:lnTo>
                    <a:pt x="44792" y="43275"/>
                  </a:lnTo>
                  <a:lnTo>
                    <a:pt x="45347" y="42805"/>
                  </a:lnTo>
                  <a:lnTo>
                    <a:pt x="33108" y="30567"/>
                  </a:lnTo>
                  <a:close/>
                </a:path>
                <a:path w="248284" h="248284">
                  <a:moveTo>
                    <a:pt x="50644" y="30567"/>
                  </a:moveTo>
                  <a:lnTo>
                    <a:pt x="33108" y="30567"/>
                  </a:lnTo>
                  <a:lnTo>
                    <a:pt x="45347" y="42805"/>
                  </a:lnTo>
                  <a:lnTo>
                    <a:pt x="45618" y="42576"/>
                  </a:lnTo>
                  <a:lnTo>
                    <a:pt x="46482" y="41917"/>
                  </a:lnTo>
                  <a:lnTo>
                    <a:pt x="61480" y="37108"/>
                  </a:lnTo>
                  <a:lnTo>
                    <a:pt x="50644" y="3056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5689624" y="6873648"/>
              <a:ext cx="155232" cy="93765"/>
            </a:xfrm>
            <a:prstGeom prst="rect">
              <a:avLst/>
            </a:prstGeom>
            <a:blipFill>
              <a:blip r:embed="rId2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5892912" y="6872399"/>
              <a:ext cx="65265" cy="94888"/>
            </a:xfrm>
            <a:prstGeom prst="rect">
              <a:avLst/>
            </a:prstGeom>
            <a:blipFill>
              <a:blip r:embed="rId2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6632066" y="6216764"/>
              <a:ext cx="196850" cy="464184"/>
            </a:xfrm>
            <a:custGeom>
              <a:avLst/>
              <a:gdLst/>
              <a:ahLst/>
              <a:cxnLst/>
              <a:rect l="l" t="t" r="r" b="b"/>
              <a:pathLst>
                <a:path w="196850" h="464184">
                  <a:moveTo>
                    <a:pt x="41821" y="45313"/>
                  </a:moveTo>
                  <a:lnTo>
                    <a:pt x="40246" y="36906"/>
                  </a:lnTo>
                  <a:lnTo>
                    <a:pt x="36106" y="30429"/>
                  </a:lnTo>
                  <a:lnTo>
                    <a:pt x="36106" y="36576"/>
                  </a:lnTo>
                  <a:lnTo>
                    <a:pt x="36106" y="54114"/>
                  </a:lnTo>
                  <a:lnTo>
                    <a:pt x="29756" y="61226"/>
                  </a:lnTo>
                  <a:lnTo>
                    <a:pt x="13322" y="61226"/>
                  </a:lnTo>
                  <a:lnTo>
                    <a:pt x="7340" y="54622"/>
                  </a:lnTo>
                  <a:lnTo>
                    <a:pt x="6616" y="45313"/>
                  </a:lnTo>
                  <a:lnTo>
                    <a:pt x="6032" y="37160"/>
                  </a:lnTo>
                  <a:lnTo>
                    <a:pt x="9093" y="33693"/>
                  </a:lnTo>
                  <a:lnTo>
                    <a:pt x="12725" y="29565"/>
                  </a:lnTo>
                  <a:lnTo>
                    <a:pt x="29756" y="29565"/>
                  </a:lnTo>
                  <a:lnTo>
                    <a:pt x="36106" y="36576"/>
                  </a:lnTo>
                  <a:lnTo>
                    <a:pt x="36106" y="30429"/>
                  </a:lnTo>
                  <a:lnTo>
                    <a:pt x="35991" y="30238"/>
                  </a:lnTo>
                  <a:lnTo>
                    <a:pt x="35039" y="29565"/>
                  </a:lnTo>
                  <a:lnTo>
                    <a:pt x="29705" y="25844"/>
                  </a:lnTo>
                  <a:lnTo>
                    <a:pt x="22085" y="24257"/>
                  </a:lnTo>
                  <a:lnTo>
                    <a:pt x="15138" y="24257"/>
                  </a:lnTo>
                  <a:lnTo>
                    <a:pt x="9029" y="27978"/>
                  </a:lnTo>
                  <a:lnTo>
                    <a:pt x="5943" y="33693"/>
                  </a:lnTo>
                  <a:lnTo>
                    <a:pt x="5562" y="33693"/>
                  </a:lnTo>
                  <a:lnTo>
                    <a:pt x="6680" y="21602"/>
                  </a:lnTo>
                  <a:lnTo>
                    <a:pt x="9931" y="12700"/>
                  </a:lnTo>
                  <a:lnTo>
                    <a:pt x="15163" y="7200"/>
                  </a:lnTo>
                  <a:lnTo>
                    <a:pt x="22237" y="5308"/>
                  </a:lnTo>
                  <a:lnTo>
                    <a:pt x="29629" y="5308"/>
                  </a:lnTo>
                  <a:lnTo>
                    <a:pt x="34124" y="10248"/>
                  </a:lnTo>
                  <a:lnTo>
                    <a:pt x="35306" y="17145"/>
                  </a:lnTo>
                  <a:lnTo>
                    <a:pt x="41109" y="17145"/>
                  </a:lnTo>
                  <a:lnTo>
                    <a:pt x="22237" y="0"/>
                  </a:lnTo>
                  <a:lnTo>
                    <a:pt x="12496" y="2667"/>
                  </a:lnTo>
                  <a:lnTo>
                    <a:pt x="5537" y="10083"/>
                  </a:lnTo>
                  <a:lnTo>
                    <a:pt x="1384" y="21475"/>
                  </a:lnTo>
                  <a:lnTo>
                    <a:pt x="0" y="35991"/>
                  </a:lnTo>
                  <a:lnTo>
                    <a:pt x="1828" y="50342"/>
                  </a:lnTo>
                  <a:lnTo>
                    <a:pt x="6654" y="59753"/>
                  </a:lnTo>
                  <a:lnTo>
                    <a:pt x="13500" y="64922"/>
                  </a:lnTo>
                  <a:lnTo>
                    <a:pt x="21361" y="66535"/>
                  </a:lnTo>
                  <a:lnTo>
                    <a:pt x="29756" y="64897"/>
                  </a:lnTo>
                  <a:lnTo>
                    <a:pt x="34912" y="61226"/>
                  </a:lnTo>
                  <a:lnTo>
                    <a:pt x="36220" y="60312"/>
                  </a:lnTo>
                  <a:lnTo>
                    <a:pt x="40347" y="53530"/>
                  </a:lnTo>
                  <a:lnTo>
                    <a:pt x="41821" y="45313"/>
                  </a:lnTo>
                  <a:close/>
                </a:path>
                <a:path w="196850" h="464184">
                  <a:moveTo>
                    <a:pt x="77990" y="386486"/>
                  </a:moveTo>
                  <a:lnTo>
                    <a:pt x="76225" y="379044"/>
                  </a:lnTo>
                  <a:lnTo>
                    <a:pt x="74206" y="376262"/>
                  </a:lnTo>
                  <a:lnTo>
                    <a:pt x="74206" y="382498"/>
                  </a:lnTo>
                  <a:lnTo>
                    <a:pt x="73774" y="389953"/>
                  </a:lnTo>
                  <a:lnTo>
                    <a:pt x="61798" y="401929"/>
                  </a:lnTo>
                  <a:lnTo>
                    <a:pt x="54533" y="402158"/>
                  </a:lnTo>
                  <a:lnTo>
                    <a:pt x="40665" y="388277"/>
                  </a:lnTo>
                  <a:lnTo>
                    <a:pt x="36842" y="384454"/>
                  </a:lnTo>
                  <a:lnTo>
                    <a:pt x="56502" y="364794"/>
                  </a:lnTo>
                  <a:lnTo>
                    <a:pt x="74206" y="382498"/>
                  </a:lnTo>
                  <a:lnTo>
                    <a:pt x="74206" y="376262"/>
                  </a:lnTo>
                  <a:lnTo>
                    <a:pt x="70840" y="371627"/>
                  </a:lnTo>
                  <a:lnTo>
                    <a:pt x="64008" y="364794"/>
                  </a:lnTo>
                  <a:lnTo>
                    <a:pt x="56070" y="356870"/>
                  </a:lnTo>
                  <a:lnTo>
                    <a:pt x="10375" y="402590"/>
                  </a:lnTo>
                  <a:lnTo>
                    <a:pt x="14554" y="406768"/>
                  </a:lnTo>
                  <a:lnTo>
                    <a:pt x="33020" y="388277"/>
                  </a:lnTo>
                  <a:lnTo>
                    <a:pt x="44272" y="399529"/>
                  </a:lnTo>
                  <a:lnTo>
                    <a:pt x="45478" y="400608"/>
                  </a:lnTo>
                  <a:lnTo>
                    <a:pt x="36957" y="429171"/>
                  </a:lnTo>
                  <a:lnTo>
                    <a:pt x="41783" y="434009"/>
                  </a:lnTo>
                  <a:lnTo>
                    <a:pt x="50571" y="404088"/>
                  </a:lnTo>
                  <a:lnTo>
                    <a:pt x="58140" y="407898"/>
                  </a:lnTo>
                  <a:lnTo>
                    <a:pt x="65773" y="406158"/>
                  </a:lnTo>
                  <a:lnTo>
                    <a:pt x="67843" y="404088"/>
                  </a:lnTo>
                  <a:lnTo>
                    <a:pt x="69773" y="402158"/>
                  </a:lnTo>
                  <a:lnTo>
                    <a:pt x="71882" y="400050"/>
                  </a:lnTo>
                  <a:lnTo>
                    <a:pt x="76454" y="393598"/>
                  </a:lnTo>
                  <a:lnTo>
                    <a:pt x="77990" y="386486"/>
                  </a:lnTo>
                  <a:close/>
                </a:path>
                <a:path w="196850" h="464184">
                  <a:moveTo>
                    <a:pt x="116332" y="423037"/>
                  </a:moveTo>
                  <a:lnTo>
                    <a:pt x="114795" y="416280"/>
                  </a:lnTo>
                  <a:lnTo>
                    <a:pt x="110324" y="409867"/>
                  </a:lnTo>
                  <a:lnTo>
                    <a:pt x="104051" y="405358"/>
                  </a:lnTo>
                  <a:lnTo>
                    <a:pt x="97193" y="403440"/>
                  </a:lnTo>
                  <a:lnTo>
                    <a:pt x="90385" y="404253"/>
                  </a:lnTo>
                  <a:lnTo>
                    <a:pt x="84315" y="407974"/>
                  </a:lnTo>
                  <a:lnTo>
                    <a:pt x="88366" y="412000"/>
                  </a:lnTo>
                  <a:lnTo>
                    <a:pt x="93611" y="407022"/>
                  </a:lnTo>
                  <a:lnTo>
                    <a:pt x="101282" y="408190"/>
                  </a:lnTo>
                  <a:lnTo>
                    <a:pt x="112115" y="419011"/>
                  </a:lnTo>
                  <a:lnTo>
                    <a:pt x="112242" y="426173"/>
                  </a:lnTo>
                  <a:lnTo>
                    <a:pt x="101866" y="436537"/>
                  </a:lnTo>
                  <a:lnTo>
                    <a:pt x="94195" y="435698"/>
                  </a:lnTo>
                  <a:lnTo>
                    <a:pt x="85598" y="427101"/>
                  </a:lnTo>
                  <a:lnTo>
                    <a:pt x="81838" y="430847"/>
                  </a:lnTo>
                  <a:lnTo>
                    <a:pt x="91757" y="440766"/>
                  </a:lnTo>
                  <a:lnTo>
                    <a:pt x="92392" y="449046"/>
                  </a:lnTo>
                  <a:lnTo>
                    <a:pt x="81584" y="459867"/>
                  </a:lnTo>
                  <a:lnTo>
                    <a:pt x="73291" y="459270"/>
                  </a:lnTo>
                  <a:lnTo>
                    <a:pt x="61137" y="447116"/>
                  </a:lnTo>
                  <a:lnTo>
                    <a:pt x="59905" y="439267"/>
                  </a:lnTo>
                  <a:lnTo>
                    <a:pt x="64681" y="434035"/>
                  </a:lnTo>
                  <a:lnTo>
                    <a:pt x="60452" y="429831"/>
                  </a:lnTo>
                  <a:lnTo>
                    <a:pt x="56794" y="435927"/>
                  </a:lnTo>
                  <a:lnTo>
                    <a:pt x="56095" y="442849"/>
                  </a:lnTo>
                  <a:lnTo>
                    <a:pt x="58280" y="449986"/>
                  </a:lnTo>
                  <a:lnTo>
                    <a:pt x="63271" y="456742"/>
                  </a:lnTo>
                  <a:lnTo>
                    <a:pt x="70180" y="461695"/>
                  </a:lnTo>
                  <a:lnTo>
                    <a:pt x="77571" y="463689"/>
                  </a:lnTo>
                  <a:lnTo>
                    <a:pt x="84734" y="462686"/>
                  </a:lnTo>
                  <a:lnTo>
                    <a:pt x="90932" y="458711"/>
                  </a:lnTo>
                  <a:lnTo>
                    <a:pt x="96735" y="452894"/>
                  </a:lnTo>
                  <a:lnTo>
                    <a:pt x="97447" y="445071"/>
                  </a:lnTo>
                  <a:lnTo>
                    <a:pt x="92773" y="438086"/>
                  </a:lnTo>
                  <a:lnTo>
                    <a:pt x="93065" y="437781"/>
                  </a:lnTo>
                  <a:lnTo>
                    <a:pt x="99301" y="441159"/>
                  </a:lnTo>
                  <a:lnTo>
                    <a:pt x="106222" y="440321"/>
                  </a:lnTo>
                  <a:lnTo>
                    <a:pt x="111429" y="435089"/>
                  </a:lnTo>
                  <a:lnTo>
                    <a:pt x="115138" y="429526"/>
                  </a:lnTo>
                  <a:lnTo>
                    <a:pt x="116332" y="423037"/>
                  </a:lnTo>
                  <a:close/>
                </a:path>
                <a:path w="196850" h="464184">
                  <a:moveTo>
                    <a:pt x="131140" y="17145"/>
                  </a:moveTo>
                  <a:lnTo>
                    <a:pt x="124002" y="17145"/>
                  </a:lnTo>
                  <a:lnTo>
                    <a:pt x="105778" y="57772"/>
                  </a:lnTo>
                  <a:lnTo>
                    <a:pt x="87731" y="17145"/>
                  </a:lnTo>
                  <a:lnTo>
                    <a:pt x="80429" y="17145"/>
                  </a:lnTo>
                  <a:lnTo>
                    <a:pt x="80429" y="65646"/>
                  </a:lnTo>
                  <a:lnTo>
                    <a:pt x="86055" y="65646"/>
                  </a:lnTo>
                  <a:lnTo>
                    <a:pt x="86055" y="25603"/>
                  </a:lnTo>
                  <a:lnTo>
                    <a:pt x="103517" y="65646"/>
                  </a:lnTo>
                  <a:lnTo>
                    <a:pt x="108026" y="65646"/>
                  </a:lnTo>
                  <a:lnTo>
                    <a:pt x="125514" y="26085"/>
                  </a:lnTo>
                  <a:lnTo>
                    <a:pt x="125514" y="65646"/>
                  </a:lnTo>
                  <a:lnTo>
                    <a:pt x="131140" y="65646"/>
                  </a:lnTo>
                  <a:lnTo>
                    <a:pt x="131140" y="17145"/>
                  </a:lnTo>
                  <a:close/>
                </a:path>
                <a:path w="196850" h="464184">
                  <a:moveTo>
                    <a:pt x="196773" y="17145"/>
                  </a:moveTo>
                  <a:lnTo>
                    <a:pt x="189636" y="17145"/>
                  </a:lnTo>
                  <a:lnTo>
                    <a:pt x="171424" y="57772"/>
                  </a:lnTo>
                  <a:lnTo>
                    <a:pt x="153365" y="17145"/>
                  </a:lnTo>
                  <a:lnTo>
                    <a:pt x="146075" y="17145"/>
                  </a:lnTo>
                  <a:lnTo>
                    <a:pt x="146075" y="65646"/>
                  </a:lnTo>
                  <a:lnTo>
                    <a:pt x="151688" y="65646"/>
                  </a:lnTo>
                  <a:lnTo>
                    <a:pt x="151688" y="25603"/>
                  </a:lnTo>
                  <a:lnTo>
                    <a:pt x="169164" y="65646"/>
                  </a:lnTo>
                  <a:lnTo>
                    <a:pt x="173659" y="65646"/>
                  </a:lnTo>
                  <a:lnTo>
                    <a:pt x="191147" y="26085"/>
                  </a:lnTo>
                  <a:lnTo>
                    <a:pt x="191147" y="65646"/>
                  </a:lnTo>
                  <a:lnTo>
                    <a:pt x="196773" y="65646"/>
                  </a:lnTo>
                  <a:lnTo>
                    <a:pt x="196773" y="1714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1" name="object 551"/>
          <p:cNvSpPr/>
          <p:nvPr/>
        </p:nvSpPr>
        <p:spPr>
          <a:xfrm>
            <a:off x="7679645" y="6194945"/>
            <a:ext cx="1627198" cy="824361"/>
          </a:xfrm>
          <a:prstGeom prst="rect">
            <a:avLst/>
          </a:prstGeom>
          <a:blipFill>
            <a:blip r:embed="rId2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9723042" y="0"/>
            <a:ext cx="1185545" cy="7776209"/>
          </a:xfrm>
          <a:custGeom>
            <a:avLst/>
            <a:gdLst/>
            <a:ahLst/>
            <a:cxnLst/>
            <a:rect l="l" t="t" r="r" b="b"/>
            <a:pathLst>
              <a:path w="1185545" h="7776209">
                <a:moveTo>
                  <a:pt x="1184960" y="0"/>
                </a:moveTo>
                <a:lnTo>
                  <a:pt x="0" y="0"/>
                </a:lnTo>
                <a:lnTo>
                  <a:pt x="0" y="7776005"/>
                </a:lnTo>
                <a:lnTo>
                  <a:pt x="1184960" y="7776005"/>
                </a:lnTo>
                <a:lnTo>
                  <a:pt x="1184960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3" name="object 553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554" name="object 554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0" y="0"/>
                  </a:lnTo>
                  <a:lnTo>
                    <a:pt x="1189269" y="0"/>
                  </a:lnTo>
                  <a:lnTo>
                    <a:pt x="1189269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743885" y="6876204"/>
              <a:ext cx="211499" cy="139230"/>
            </a:xfrm>
            <a:prstGeom prst="rect">
              <a:avLst/>
            </a:prstGeom>
            <a:blipFill>
              <a:blip r:embed="rId2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743558" y="6605981"/>
              <a:ext cx="157765" cy="237020"/>
            </a:xfrm>
            <a:prstGeom prst="rect">
              <a:avLst/>
            </a:prstGeom>
            <a:blipFill>
              <a:blip r:embed="rId2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685540" y="6354991"/>
              <a:ext cx="216060" cy="231528"/>
            </a:xfrm>
            <a:prstGeom prst="rect">
              <a:avLst/>
            </a:prstGeom>
            <a:blipFill>
              <a:blip r:embed="rId2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743885" y="6198298"/>
              <a:ext cx="157438" cy="123964"/>
            </a:xfrm>
            <a:prstGeom prst="rect">
              <a:avLst/>
            </a:prstGeom>
            <a:blipFill>
              <a:blip r:embed="rId2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743885" y="6046216"/>
              <a:ext cx="157714" cy="126707"/>
            </a:xfrm>
            <a:prstGeom prst="rect">
              <a:avLst/>
            </a:prstGeom>
            <a:blipFill>
              <a:blip r:embed="rId2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695036" y="5874156"/>
              <a:ext cx="206193" cy="139191"/>
            </a:xfrm>
            <a:prstGeom prst="rect">
              <a:avLst/>
            </a:prstGeom>
            <a:blipFill>
              <a:blip r:embed="rId2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860532" y="5792534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9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743885" y="5613629"/>
              <a:ext cx="211499" cy="139230"/>
            </a:xfrm>
            <a:prstGeom prst="rect">
              <a:avLst/>
            </a:prstGeom>
            <a:blipFill>
              <a:blip r:embed="rId2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743558" y="5343411"/>
              <a:ext cx="157765" cy="237020"/>
            </a:xfrm>
            <a:prstGeom prst="rect">
              <a:avLst/>
            </a:prstGeom>
            <a:blipFill>
              <a:blip r:embed="rId2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74647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3356"/>
                  </a:moveTo>
                  <a:lnTo>
                    <a:pt x="0" y="7093356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3356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1937"/>
                  </a:lnTo>
                  <a:lnTo>
                    <a:pt x="155676" y="5291937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5" name="object 565"/>
          <p:cNvGrpSpPr/>
          <p:nvPr/>
        </p:nvGrpSpPr>
        <p:grpSpPr>
          <a:xfrm>
            <a:off x="10091152" y="3977640"/>
            <a:ext cx="104775" cy="443865"/>
            <a:chOff x="10091152" y="3977640"/>
            <a:chExt cx="104775" cy="443865"/>
          </a:xfrm>
        </p:grpSpPr>
        <p:sp>
          <p:nvSpPr>
            <p:cNvPr id="566" name="object 566"/>
            <p:cNvSpPr/>
            <p:nvPr/>
          </p:nvSpPr>
          <p:spPr>
            <a:xfrm>
              <a:off x="10091152" y="4337012"/>
              <a:ext cx="104368" cy="84112"/>
            </a:xfrm>
            <a:prstGeom prst="rect">
              <a:avLst/>
            </a:prstGeom>
            <a:blipFill>
              <a:blip r:embed="rId2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0092523" y="4255262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0" y="0"/>
                  </a:moveTo>
                  <a:lnTo>
                    <a:pt x="93268" y="0"/>
                  </a:lnTo>
                  <a:lnTo>
                    <a:pt x="93268" y="50647"/>
                  </a:lnTo>
                  <a:lnTo>
                    <a:pt x="54927" y="50647"/>
                  </a:lnTo>
                  <a:lnTo>
                    <a:pt x="54927" y="4102"/>
                  </a:lnTo>
                  <a:lnTo>
                    <a:pt x="46583" y="4102"/>
                  </a:lnTo>
                  <a:lnTo>
                    <a:pt x="46583" y="50647"/>
                  </a:lnTo>
                  <a:lnTo>
                    <a:pt x="8331" y="50647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0" y="5990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0092523" y="4166768"/>
              <a:ext cx="101600" cy="65519"/>
            </a:xfrm>
            <a:prstGeom prst="rect">
              <a:avLst/>
            </a:prstGeom>
            <a:blipFill>
              <a:blip r:embed="rId2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0092523" y="3977640"/>
              <a:ext cx="101600" cy="167284"/>
            </a:xfrm>
            <a:prstGeom prst="rect">
              <a:avLst/>
            </a:prstGeom>
            <a:blipFill>
              <a:blip r:embed="rId2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0" name="object 570"/>
          <p:cNvGrpSpPr/>
          <p:nvPr/>
        </p:nvGrpSpPr>
        <p:grpSpPr>
          <a:xfrm>
            <a:off x="10090745" y="3242310"/>
            <a:ext cx="128270" cy="673735"/>
            <a:chOff x="10090745" y="3242310"/>
            <a:chExt cx="128270" cy="673735"/>
          </a:xfrm>
        </p:grpSpPr>
        <p:sp>
          <p:nvSpPr>
            <p:cNvPr id="571" name="object 571"/>
            <p:cNvSpPr/>
            <p:nvPr/>
          </p:nvSpPr>
          <p:spPr>
            <a:xfrm>
              <a:off x="10090745" y="3332823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78" y="433730"/>
                  </a:lnTo>
                  <a:lnTo>
                    <a:pt x="1778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53"/>
                  </a:lnTo>
                  <a:lnTo>
                    <a:pt x="64427" y="263969"/>
                  </a:lnTo>
                  <a:lnTo>
                    <a:pt x="13830" y="245960"/>
                  </a:lnTo>
                  <a:lnTo>
                    <a:pt x="13830" y="245249"/>
                  </a:lnTo>
                  <a:lnTo>
                    <a:pt x="64427" y="227253"/>
                  </a:lnTo>
                  <a:lnTo>
                    <a:pt x="64427" y="217868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799"/>
                  </a:lnTo>
                  <a:lnTo>
                    <a:pt x="72758" y="266928"/>
                  </a:lnTo>
                  <a:lnTo>
                    <a:pt x="72758" y="263969"/>
                  </a:lnTo>
                  <a:lnTo>
                    <a:pt x="72758" y="227253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70" y="304444"/>
                  </a:lnTo>
                  <a:lnTo>
                    <a:pt x="71628" y="299783"/>
                  </a:lnTo>
                  <a:lnTo>
                    <a:pt x="71628" y="309092"/>
                  </a:lnTo>
                  <a:lnTo>
                    <a:pt x="81318" y="312889"/>
                  </a:lnTo>
                  <a:lnTo>
                    <a:pt x="89065" y="319659"/>
                  </a:lnTo>
                  <a:lnTo>
                    <a:pt x="94183" y="328879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16" y="319659"/>
                  </a:lnTo>
                  <a:lnTo>
                    <a:pt x="23850" y="312889"/>
                  </a:lnTo>
                  <a:lnTo>
                    <a:pt x="33528" y="309092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56" y="313042"/>
                  </a:lnTo>
                  <a:lnTo>
                    <a:pt x="2946" y="325081"/>
                  </a:lnTo>
                  <a:lnTo>
                    <a:pt x="406" y="340017"/>
                  </a:lnTo>
                  <a:lnTo>
                    <a:pt x="4076" y="357695"/>
                  </a:lnTo>
                  <a:lnTo>
                    <a:pt x="14566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406" y="43954"/>
                  </a:lnTo>
                  <a:lnTo>
                    <a:pt x="4089" y="61633"/>
                  </a:lnTo>
                  <a:lnTo>
                    <a:pt x="14579" y="75514"/>
                  </a:lnTo>
                  <a:lnTo>
                    <a:pt x="31026" y="84582"/>
                  </a:lnTo>
                  <a:lnTo>
                    <a:pt x="52578" y="87833"/>
                  </a:lnTo>
                  <a:lnTo>
                    <a:pt x="74142" y="84582"/>
                  </a:lnTo>
                  <a:lnTo>
                    <a:pt x="84505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56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76"/>
                  </a:lnTo>
                  <a:lnTo>
                    <a:pt x="85712" y="533552"/>
                  </a:lnTo>
                  <a:lnTo>
                    <a:pt x="85712" y="542810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712" y="542810"/>
                  </a:lnTo>
                  <a:lnTo>
                    <a:pt x="85712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76"/>
                  </a:lnTo>
                  <a:lnTo>
                    <a:pt x="82994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65" y="583095"/>
                  </a:lnTo>
                  <a:lnTo>
                    <a:pt x="70408" y="580326"/>
                  </a:lnTo>
                  <a:lnTo>
                    <a:pt x="80848" y="573824"/>
                  </a:lnTo>
                  <a:lnTo>
                    <a:pt x="83007" y="572490"/>
                  </a:lnTo>
                  <a:lnTo>
                    <a:pt x="91147" y="560463"/>
                  </a:lnTo>
                  <a:lnTo>
                    <a:pt x="94018" y="545211"/>
                  </a:lnTo>
                  <a:lnTo>
                    <a:pt x="94043" y="542810"/>
                  </a:lnTo>
                  <a:lnTo>
                    <a:pt x="107556" y="542810"/>
                  </a:lnTo>
                  <a:lnTo>
                    <a:pt x="107556" y="533552"/>
                  </a:lnTo>
                  <a:close/>
                </a:path>
                <a:path w="128270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87" y="112102"/>
                  </a:lnTo>
                  <a:lnTo>
                    <a:pt x="127787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97" y="166420"/>
                  </a:lnTo>
                  <a:lnTo>
                    <a:pt x="10109" y="164833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78" y="115176"/>
                  </a:lnTo>
                  <a:lnTo>
                    <a:pt x="1778" y="173266"/>
                  </a:lnTo>
                  <a:lnTo>
                    <a:pt x="45897" y="175310"/>
                  </a:lnTo>
                  <a:lnTo>
                    <a:pt x="64630" y="177050"/>
                  </a:lnTo>
                  <a:lnTo>
                    <a:pt x="78460" y="180174"/>
                  </a:lnTo>
                  <a:lnTo>
                    <a:pt x="88290" y="184404"/>
                  </a:lnTo>
                  <a:lnTo>
                    <a:pt x="95046" y="189395"/>
                  </a:lnTo>
                  <a:lnTo>
                    <a:pt x="95046" y="195846"/>
                  </a:lnTo>
                  <a:lnTo>
                    <a:pt x="128041" y="195846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0092523" y="3242310"/>
              <a:ext cx="101600" cy="68059"/>
            </a:xfrm>
            <a:prstGeom prst="rect">
              <a:avLst/>
            </a:prstGeom>
            <a:blipFill>
              <a:blip r:embed="rId2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3" name="object 573"/>
          <p:cNvSpPr/>
          <p:nvPr/>
        </p:nvSpPr>
        <p:spPr>
          <a:xfrm>
            <a:off x="10012729" y="3056877"/>
            <a:ext cx="110744" cy="111125"/>
          </a:xfrm>
          <a:prstGeom prst="rect">
            <a:avLst/>
          </a:prstGeom>
          <a:blipFill>
            <a:blip r:embed="rId2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0012729" y="911441"/>
            <a:ext cx="110744" cy="111378"/>
          </a:xfrm>
          <a:prstGeom prst="rect">
            <a:avLst/>
          </a:prstGeom>
          <a:blipFill>
            <a:blip r:embed="rId2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5" name="object 575"/>
          <p:cNvGrpSpPr/>
          <p:nvPr/>
        </p:nvGrpSpPr>
        <p:grpSpPr>
          <a:xfrm>
            <a:off x="10006887" y="2537993"/>
            <a:ext cx="189865" cy="481965"/>
            <a:chOff x="10006887" y="2537993"/>
            <a:chExt cx="189865" cy="481965"/>
          </a:xfrm>
        </p:grpSpPr>
        <p:sp>
          <p:nvSpPr>
            <p:cNvPr id="576" name="object 576"/>
            <p:cNvSpPr/>
            <p:nvPr/>
          </p:nvSpPr>
          <p:spPr>
            <a:xfrm>
              <a:off x="10009389" y="2889783"/>
              <a:ext cx="184734" cy="129794"/>
            </a:xfrm>
            <a:prstGeom prst="rect">
              <a:avLst/>
            </a:prstGeom>
            <a:blipFill>
              <a:blip r:embed="rId2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0006887" y="2537993"/>
              <a:ext cx="189776" cy="319239"/>
            </a:xfrm>
            <a:prstGeom prst="rect">
              <a:avLst/>
            </a:prstGeom>
            <a:blipFill>
              <a:blip r:embed="rId2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8" name="object 578"/>
          <p:cNvGrpSpPr/>
          <p:nvPr/>
        </p:nvGrpSpPr>
        <p:grpSpPr>
          <a:xfrm>
            <a:off x="10006887" y="1050036"/>
            <a:ext cx="232410" cy="1392555"/>
            <a:chOff x="10006887" y="1050036"/>
            <a:chExt cx="232410" cy="1392555"/>
          </a:xfrm>
        </p:grpSpPr>
        <p:sp>
          <p:nvSpPr>
            <p:cNvPr id="579" name="object 579"/>
            <p:cNvSpPr/>
            <p:nvPr/>
          </p:nvSpPr>
          <p:spPr>
            <a:xfrm>
              <a:off x="10006887" y="2282609"/>
              <a:ext cx="189776" cy="159385"/>
            </a:xfrm>
            <a:prstGeom prst="rect">
              <a:avLst/>
            </a:prstGeom>
            <a:blipFill>
              <a:blip r:embed="rId2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0009389" y="1932724"/>
              <a:ext cx="184734" cy="325081"/>
            </a:xfrm>
            <a:prstGeom prst="rect">
              <a:avLst/>
            </a:prstGeom>
            <a:blipFill>
              <a:blip r:embed="rId2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0009390" y="175869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19380"/>
                  </a:lnTo>
                  <a:lnTo>
                    <a:pt x="0" y="119380"/>
                  </a:lnTo>
                  <a:lnTo>
                    <a:pt x="0" y="147320"/>
                  </a:lnTo>
                  <a:lnTo>
                    <a:pt x="184734" y="147320"/>
                  </a:lnTo>
                  <a:lnTo>
                    <a:pt x="184734" y="119380"/>
                  </a:lnTo>
                  <a:lnTo>
                    <a:pt x="104178" y="119380"/>
                  </a:lnTo>
                  <a:lnTo>
                    <a:pt x="104178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0009389" y="1372489"/>
              <a:ext cx="229400" cy="359067"/>
            </a:xfrm>
            <a:prstGeom prst="rect">
              <a:avLst/>
            </a:prstGeom>
            <a:blipFill>
              <a:blip r:embed="rId2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0009389" y="1216076"/>
              <a:ext cx="184734" cy="129781"/>
            </a:xfrm>
            <a:prstGeom prst="rect">
              <a:avLst/>
            </a:prstGeom>
            <a:blipFill>
              <a:blip r:embed="rId2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0009390" y="105003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34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4003" y="142240"/>
                  </a:lnTo>
                  <a:lnTo>
                    <a:pt x="24003" y="85090"/>
                  </a:lnTo>
                  <a:lnTo>
                    <a:pt x="184734" y="85090"/>
                  </a:lnTo>
                  <a:lnTo>
                    <a:pt x="184734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5" name="object 585"/>
          <p:cNvSpPr/>
          <p:nvPr/>
        </p:nvSpPr>
        <p:spPr>
          <a:xfrm>
            <a:off x="10008017" y="0"/>
            <a:ext cx="12700" cy="836930"/>
          </a:xfrm>
          <a:custGeom>
            <a:avLst/>
            <a:gdLst/>
            <a:ahLst/>
            <a:cxnLst/>
            <a:rect l="l" t="t" r="r" b="b"/>
            <a:pathLst>
              <a:path w="12700" h="836930">
                <a:moveTo>
                  <a:pt x="0" y="836714"/>
                </a:moveTo>
                <a:lnTo>
                  <a:pt x="12701" y="836714"/>
                </a:lnTo>
                <a:lnTo>
                  <a:pt x="12701" y="0"/>
                </a:lnTo>
                <a:lnTo>
                  <a:pt x="0" y="0"/>
                </a:lnTo>
                <a:lnTo>
                  <a:pt x="0" y="8367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10187329" y="4509491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2517517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7" name="object 587"/>
          <p:cNvGrpSpPr/>
          <p:nvPr/>
        </p:nvGrpSpPr>
        <p:grpSpPr>
          <a:xfrm>
            <a:off x="10116018" y="7101264"/>
            <a:ext cx="132715" cy="152400"/>
            <a:chOff x="10116018" y="7101264"/>
            <a:chExt cx="132715" cy="152400"/>
          </a:xfrm>
        </p:grpSpPr>
        <p:sp>
          <p:nvSpPr>
            <p:cNvPr id="588" name="object 588"/>
            <p:cNvSpPr/>
            <p:nvPr/>
          </p:nvSpPr>
          <p:spPr>
            <a:xfrm>
              <a:off x="10116018" y="7101264"/>
              <a:ext cx="73266" cy="151823"/>
            </a:xfrm>
            <a:prstGeom prst="rect">
              <a:avLst/>
            </a:prstGeom>
            <a:blipFill>
              <a:blip r:embed="rId2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0211027" y="7103263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76" y="0"/>
                  </a:moveTo>
                  <a:lnTo>
                    <a:pt x="26644" y="0"/>
                  </a:lnTo>
                  <a:lnTo>
                    <a:pt x="0" y="23166"/>
                  </a:lnTo>
                  <a:lnTo>
                    <a:pt x="0" y="37188"/>
                  </a:lnTo>
                  <a:lnTo>
                    <a:pt x="26416" y="14157"/>
                  </a:lnTo>
                  <a:lnTo>
                    <a:pt x="27089" y="14157"/>
                  </a:lnTo>
                  <a:lnTo>
                    <a:pt x="27089" y="147793"/>
                  </a:lnTo>
                  <a:lnTo>
                    <a:pt x="37376" y="147793"/>
                  </a:lnTo>
                  <a:lnTo>
                    <a:pt x="37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00313" y="702856"/>
            <a:ext cx="706755" cy="162560"/>
            <a:chOff x="1500313" y="702856"/>
            <a:chExt cx="706755" cy="162560"/>
          </a:xfrm>
        </p:grpSpPr>
        <p:sp>
          <p:nvSpPr>
            <p:cNvPr id="3" name="object 3"/>
            <p:cNvSpPr/>
            <p:nvPr/>
          </p:nvSpPr>
          <p:spPr>
            <a:xfrm>
              <a:off x="1500313" y="704596"/>
              <a:ext cx="94703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22" y="704596"/>
              <a:ext cx="345744" cy="1606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84703" y="704596"/>
              <a:ext cx="87655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92565" y="702856"/>
              <a:ext cx="114147" cy="1328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495271" y="2168880"/>
            <a:ext cx="2446718" cy="3962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4001" y="911080"/>
            <a:ext cx="2448775" cy="9734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20475" y="716305"/>
            <a:ext cx="94703" cy="129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00890" y="714553"/>
            <a:ext cx="81584" cy="1310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335384" y="714553"/>
            <a:ext cx="591820" cy="162560"/>
            <a:chOff x="4335384" y="714553"/>
            <a:chExt cx="591820" cy="162560"/>
          </a:xfrm>
        </p:grpSpPr>
        <p:sp>
          <p:nvSpPr>
            <p:cNvPr id="12" name="object 12"/>
            <p:cNvSpPr/>
            <p:nvPr/>
          </p:nvSpPr>
          <p:spPr>
            <a:xfrm>
              <a:off x="4335384" y="716305"/>
              <a:ext cx="345744" cy="1606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04866" y="716305"/>
              <a:ext cx="87655" cy="12931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12727" y="714553"/>
              <a:ext cx="114147" cy="13284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4207978" y="2172589"/>
            <a:ext cx="2452027" cy="39743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09540" y="911084"/>
            <a:ext cx="2450452" cy="9732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932407" y="700786"/>
            <a:ext cx="315595" cy="130175"/>
            <a:chOff x="6932407" y="700786"/>
            <a:chExt cx="315595" cy="130175"/>
          </a:xfrm>
        </p:grpSpPr>
        <p:sp>
          <p:nvSpPr>
            <p:cNvPr id="18" name="object 18"/>
            <p:cNvSpPr/>
            <p:nvPr/>
          </p:nvSpPr>
          <p:spPr>
            <a:xfrm>
              <a:off x="6932408" y="700786"/>
              <a:ext cx="78105" cy="129539"/>
            </a:xfrm>
            <a:custGeom>
              <a:avLst/>
              <a:gdLst/>
              <a:ahLst/>
              <a:cxnLst/>
              <a:rect l="l" t="t" r="r" b="b"/>
              <a:pathLst>
                <a:path w="78104" h="129540">
                  <a:moveTo>
                    <a:pt x="78054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129540"/>
                  </a:lnTo>
                  <a:lnTo>
                    <a:pt x="15671" y="129540"/>
                  </a:lnTo>
                  <a:lnTo>
                    <a:pt x="15671" y="13970"/>
                  </a:lnTo>
                  <a:lnTo>
                    <a:pt x="78054" y="13970"/>
                  </a:lnTo>
                  <a:lnTo>
                    <a:pt x="780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34693" y="701319"/>
              <a:ext cx="212902" cy="1293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267815" y="700786"/>
            <a:ext cx="349885" cy="160020"/>
            <a:chOff x="7267815" y="700786"/>
            <a:chExt cx="349885" cy="160020"/>
          </a:xfrm>
        </p:grpSpPr>
        <p:sp>
          <p:nvSpPr>
            <p:cNvPr id="21" name="object 21"/>
            <p:cNvSpPr/>
            <p:nvPr/>
          </p:nvSpPr>
          <p:spPr>
            <a:xfrm>
              <a:off x="7267815" y="700786"/>
              <a:ext cx="109855" cy="160020"/>
            </a:xfrm>
            <a:custGeom>
              <a:avLst/>
              <a:gdLst/>
              <a:ahLst/>
              <a:cxnLst/>
              <a:rect l="l" t="t" r="r" b="b"/>
              <a:pathLst>
                <a:path w="109854" h="160019">
                  <a:moveTo>
                    <a:pt x="109562" y="115570"/>
                  </a:moveTo>
                  <a:lnTo>
                    <a:pt x="96481" y="115570"/>
                  </a:lnTo>
                  <a:lnTo>
                    <a:pt x="96481" y="0"/>
                  </a:lnTo>
                  <a:lnTo>
                    <a:pt x="81572" y="0"/>
                  </a:lnTo>
                  <a:lnTo>
                    <a:pt x="81572" y="115570"/>
                  </a:lnTo>
                  <a:lnTo>
                    <a:pt x="14897" y="115570"/>
                  </a:lnTo>
                  <a:lnTo>
                    <a:pt x="14897" y="0"/>
                  </a:lnTo>
                  <a:lnTo>
                    <a:pt x="0" y="0"/>
                  </a:lnTo>
                  <a:lnTo>
                    <a:pt x="0" y="115570"/>
                  </a:lnTo>
                  <a:lnTo>
                    <a:pt x="0" y="129540"/>
                  </a:lnTo>
                  <a:lnTo>
                    <a:pt x="91948" y="129540"/>
                  </a:lnTo>
                  <a:lnTo>
                    <a:pt x="91948" y="160020"/>
                  </a:lnTo>
                  <a:lnTo>
                    <a:pt x="108699" y="160020"/>
                  </a:lnTo>
                  <a:lnTo>
                    <a:pt x="108699" y="129540"/>
                  </a:lnTo>
                  <a:lnTo>
                    <a:pt x="109562" y="129540"/>
                  </a:lnTo>
                  <a:lnTo>
                    <a:pt x="109562" y="1155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01419" y="701319"/>
              <a:ext cx="102565" cy="129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24926" y="701319"/>
              <a:ext cx="92697" cy="12932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6929994" y="911088"/>
            <a:ext cx="2466009" cy="9723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29994" y="2165477"/>
            <a:ext cx="2465997" cy="39663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0"/>
            <a:ext cx="1186815" cy="7776209"/>
          </a:xfrm>
          <a:custGeom>
            <a:avLst/>
            <a:gdLst/>
            <a:ahLst/>
            <a:cxnLst/>
            <a:rect l="l" t="t" r="r" b="b"/>
            <a:pathLst>
              <a:path w="1186815" h="7776209">
                <a:moveTo>
                  <a:pt x="0" y="7776005"/>
                </a:moveTo>
                <a:lnTo>
                  <a:pt x="1186721" y="7776005"/>
                </a:lnTo>
                <a:lnTo>
                  <a:pt x="1186721" y="0"/>
                </a:lnTo>
                <a:lnTo>
                  <a:pt x="0" y="0"/>
                </a:lnTo>
                <a:lnTo>
                  <a:pt x="0" y="7776005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9720489" y="0"/>
            <a:ext cx="1188085" cy="7776209"/>
            <a:chOff x="9720489" y="0"/>
            <a:chExt cx="1188085" cy="7776209"/>
          </a:xfrm>
        </p:grpSpPr>
        <p:sp>
          <p:nvSpPr>
            <p:cNvPr id="28" name="object 28"/>
            <p:cNvSpPr/>
            <p:nvPr/>
          </p:nvSpPr>
          <p:spPr>
            <a:xfrm>
              <a:off x="9720489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4" h="7776209">
                  <a:moveTo>
                    <a:pt x="0" y="0"/>
                  </a:moveTo>
                  <a:lnTo>
                    <a:pt x="0" y="7776005"/>
                  </a:lnTo>
                  <a:lnTo>
                    <a:pt x="1187513" y="7776005"/>
                  </a:lnTo>
                  <a:lnTo>
                    <a:pt x="11875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05528" y="6867725"/>
              <a:ext cx="211493" cy="1392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05198" y="6597502"/>
              <a:ext cx="157759" cy="23702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947171" y="6346507"/>
              <a:ext cx="216065" cy="23153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05528" y="6189827"/>
              <a:ext cx="157429" cy="12395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05528" y="6037745"/>
              <a:ext cx="157708" cy="12670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956671" y="5865685"/>
              <a:ext cx="206197" cy="13917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122165" y="5784062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4"/>
                  </a:lnTo>
                  <a:lnTo>
                    <a:pt x="1565" y="12172"/>
                  </a:lnTo>
                  <a:lnTo>
                    <a:pt x="0" y="19824"/>
                  </a:lnTo>
                  <a:lnTo>
                    <a:pt x="1565" y="27523"/>
                  </a:lnTo>
                  <a:lnTo>
                    <a:pt x="5821" y="33835"/>
                  </a:lnTo>
                  <a:lnTo>
                    <a:pt x="12103" y="38105"/>
                  </a:lnTo>
                  <a:lnTo>
                    <a:pt x="19748" y="39674"/>
                  </a:lnTo>
                  <a:lnTo>
                    <a:pt x="27504" y="38105"/>
                  </a:lnTo>
                  <a:lnTo>
                    <a:pt x="33805" y="33835"/>
                  </a:lnTo>
                  <a:lnTo>
                    <a:pt x="38038" y="27523"/>
                  </a:lnTo>
                  <a:lnTo>
                    <a:pt x="39585" y="19824"/>
                  </a:lnTo>
                  <a:lnTo>
                    <a:pt x="38038" y="12172"/>
                  </a:lnTo>
                  <a:lnTo>
                    <a:pt x="33805" y="5864"/>
                  </a:lnTo>
                  <a:lnTo>
                    <a:pt x="27504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05528" y="5605158"/>
              <a:ext cx="211493" cy="1392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5198" y="5334927"/>
              <a:ext cx="157759" cy="23702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8119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84873"/>
                  </a:moveTo>
                  <a:lnTo>
                    <a:pt x="0" y="7084873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84873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3466"/>
                  </a:lnTo>
                  <a:lnTo>
                    <a:pt x="155676" y="5283466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795922" y="3966375"/>
            <a:ext cx="104775" cy="443865"/>
            <a:chOff x="795922" y="3966375"/>
            <a:chExt cx="104775" cy="443865"/>
          </a:xfrm>
        </p:grpSpPr>
        <p:sp>
          <p:nvSpPr>
            <p:cNvPr id="40" name="object 40"/>
            <p:cNvSpPr/>
            <p:nvPr/>
          </p:nvSpPr>
          <p:spPr>
            <a:xfrm>
              <a:off x="795922" y="4325747"/>
              <a:ext cx="104378" cy="8412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97298" y="4244010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34"/>
                  </a:lnTo>
                  <a:lnTo>
                    <a:pt x="54924" y="50634"/>
                  </a:lnTo>
                  <a:lnTo>
                    <a:pt x="54924" y="4089"/>
                  </a:lnTo>
                  <a:lnTo>
                    <a:pt x="46587" y="4089"/>
                  </a:lnTo>
                  <a:lnTo>
                    <a:pt x="46587" y="50634"/>
                  </a:lnTo>
                  <a:lnTo>
                    <a:pt x="8333" y="50634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7298" y="4155503"/>
              <a:ext cx="101606" cy="6551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97298" y="3966375"/>
              <a:ext cx="101606" cy="16729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95527" y="3231058"/>
            <a:ext cx="128270" cy="673735"/>
            <a:chOff x="795527" y="3231058"/>
            <a:chExt cx="128270" cy="673735"/>
          </a:xfrm>
        </p:grpSpPr>
        <p:sp>
          <p:nvSpPr>
            <p:cNvPr id="45" name="object 45"/>
            <p:cNvSpPr/>
            <p:nvPr/>
          </p:nvSpPr>
          <p:spPr>
            <a:xfrm>
              <a:off x="795526" y="3321558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14" y="410959"/>
                  </a:lnTo>
                  <a:lnTo>
                    <a:pt x="64414" y="420357"/>
                  </a:lnTo>
                  <a:lnTo>
                    <a:pt x="64414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14" y="420357"/>
                  </a:lnTo>
                  <a:lnTo>
                    <a:pt x="64414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14" y="217881"/>
                  </a:lnTo>
                  <a:lnTo>
                    <a:pt x="64414" y="227266"/>
                  </a:lnTo>
                  <a:lnTo>
                    <a:pt x="64414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14" y="227266"/>
                  </a:lnTo>
                  <a:lnTo>
                    <a:pt x="64414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58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52" y="319671"/>
                  </a:lnTo>
                  <a:lnTo>
                    <a:pt x="94183" y="328879"/>
                  </a:lnTo>
                  <a:lnTo>
                    <a:pt x="96037" y="340029"/>
                  </a:lnTo>
                  <a:lnTo>
                    <a:pt x="93218" y="353618"/>
                  </a:lnTo>
                  <a:lnTo>
                    <a:pt x="84899" y="364718"/>
                  </a:lnTo>
                  <a:lnTo>
                    <a:pt x="71272" y="372211"/>
                  </a:lnTo>
                  <a:lnTo>
                    <a:pt x="52565" y="374954"/>
                  </a:lnTo>
                  <a:lnTo>
                    <a:pt x="33909" y="372211"/>
                  </a:lnTo>
                  <a:lnTo>
                    <a:pt x="20294" y="364718"/>
                  </a:lnTo>
                  <a:lnTo>
                    <a:pt x="11950" y="353618"/>
                  </a:lnTo>
                  <a:lnTo>
                    <a:pt x="9118" y="340029"/>
                  </a:lnTo>
                  <a:lnTo>
                    <a:pt x="10985" y="328879"/>
                  </a:lnTo>
                  <a:lnTo>
                    <a:pt x="16116" y="319671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33" y="325094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65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65" y="78879"/>
                  </a:lnTo>
                  <a:lnTo>
                    <a:pt x="34226" y="76238"/>
                  </a:lnTo>
                  <a:lnTo>
                    <a:pt x="20574" y="68897"/>
                  </a:lnTo>
                  <a:lnTo>
                    <a:pt x="12065" y="57835"/>
                  </a:lnTo>
                  <a:lnTo>
                    <a:pt x="9118" y="43954"/>
                  </a:lnTo>
                  <a:lnTo>
                    <a:pt x="12077" y="30048"/>
                  </a:lnTo>
                  <a:lnTo>
                    <a:pt x="20624" y="18973"/>
                  </a:lnTo>
                  <a:lnTo>
                    <a:pt x="34251" y="11671"/>
                  </a:lnTo>
                  <a:lnTo>
                    <a:pt x="52565" y="9029"/>
                  </a:lnTo>
                  <a:lnTo>
                    <a:pt x="70916" y="11671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65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65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35" y="516039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56" y="573836"/>
                  </a:lnTo>
                  <a:lnTo>
                    <a:pt x="41503" y="571982"/>
                  </a:lnTo>
                  <a:lnTo>
                    <a:pt x="31483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02" y="502754"/>
                  </a:lnTo>
                  <a:lnTo>
                    <a:pt x="66903" y="504596"/>
                  </a:lnTo>
                  <a:lnTo>
                    <a:pt x="76898" y="510082"/>
                  </a:lnTo>
                  <a:lnTo>
                    <a:pt x="83388" y="519049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35" y="502754"/>
                  </a:lnTo>
                  <a:lnTo>
                    <a:pt x="70370" y="496290"/>
                  </a:lnTo>
                  <a:lnTo>
                    <a:pt x="54102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61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94018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34" y="103289"/>
                  </a:lnTo>
                  <a:lnTo>
                    <a:pt x="95034" y="115189"/>
                  </a:lnTo>
                  <a:lnTo>
                    <a:pt x="95034" y="124002"/>
                  </a:lnTo>
                  <a:lnTo>
                    <a:pt x="95034" y="178282"/>
                  </a:lnTo>
                  <a:lnTo>
                    <a:pt x="86182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85" y="166433"/>
                  </a:lnTo>
                  <a:lnTo>
                    <a:pt x="10096" y="164846"/>
                  </a:lnTo>
                  <a:lnTo>
                    <a:pt x="10096" y="124002"/>
                  </a:lnTo>
                  <a:lnTo>
                    <a:pt x="95034" y="124002"/>
                  </a:lnTo>
                  <a:lnTo>
                    <a:pt x="95034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85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34" y="189407"/>
                  </a:lnTo>
                  <a:lnTo>
                    <a:pt x="95034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7298" y="3231058"/>
              <a:ext cx="101606" cy="6805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717508" y="3045625"/>
            <a:ext cx="110743" cy="1111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17508" y="900189"/>
            <a:ext cx="110743" cy="11137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711666" y="2526741"/>
            <a:ext cx="189865" cy="481965"/>
            <a:chOff x="711666" y="2526741"/>
            <a:chExt cx="189865" cy="481965"/>
          </a:xfrm>
        </p:grpSpPr>
        <p:sp>
          <p:nvSpPr>
            <p:cNvPr id="50" name="object 50"/>
            <p:cNvSpPr/>
            <p:nvPr/>
          </p:nvSpPr>
          <p:spPr>
            <a:xfrm>
              <a:off x="714164" y="2878531"/>
              <a:ext cx="184740" cy="12979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1666" y="2526741"/>
              <a:ext cx="189781" cy="31922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1666" y="1038606"/>
            <a:ext cx="232410" cy="1392555"/>
            <a:chOff x="711666" y="1038606"/>
            <a:chExt cx="232410" cy="1392555"/>
          </a:xfrm>
        </p:grpSpPr>
        <p:sp>
          <p:nvSpPr>
            <p:cNvPr id="53" name="object 53"/>
            <p:cNvSpPr/>
            <p:nvPr/>
          </p:nvSpPr>
          <p:spPr>
            <a:xfrm>
              <a:off x="711666" y="2271344"/>
              <a:ext cx="189781" cy="15938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4164" y="1921472"/>
              <a:ext cx="184740" cy="326174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4157" y="174726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19380"/>
                  </a:lnTo>
                  <a:lnTo>
                    <a:pt x="0" y="119380"/>
                  </a:lnTo>
                  <a:lnTo>
                    <a:pt x="0" y="147320"/>
                  </a:lnTo>
                  <a:lnTo>
                    <a:pt x="184746" y="147320"/>
                  </a:lnTo>
                  <a:lnTo>
                    <a:pt x="184746" y="119380"/>
                  </a:lnTo>
                  <a:lnTo>
                    <a:pt x="104178" y="119380"/>
                  </a:lnTo>
                  <a:lnTo>
                    <a:pt x="104178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4164" y="1361224"/>
              <a:ext cx="229402" cy="359079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4164" y="1204811"/>
              <a:ext cx="184740" cy="129794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4157" y="103860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4003" y="14224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712799" y="0"/>
            <a:ext cx="12700" cy="825500"/>
          </a:xfrm>
          <a:custGeom>
            <a:avLst/>
            <a:gdLst/>
            <a:ahLst/>
            <a:cxnLst/>
            <a:rect l="l" t="t" r="r" b="b"/>
            <a:pathLst>
              <a:path w="12700" h="825500">
                <a:moveTo>
                  <a:pt x="0" y="825462"/>
                </a:moveTo>
                <a:lnTo>
                  <a:pt x="12701" y="825462"/>
                </a:lnTo>
                <a:lnTo>
                  <a:pt x="12701" y="0"/>
                </a:lnTo>
                <a:lnTo>
                  <a:pt x="0" y="0"/>
                </a:lnTo>
                <a:lnTo>
                  <a:pt x="0" y="825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2108" y="4502645"/>
            <a:ext cx="0" cy="2513330"/>
          </a:xfrm>
          <a:custGeom>
            <a:avLst/>
            <a:gdLst/>
            <a:ahLst/>
            <a:cxnLst/>
            <a:rect l="l" t="t" r="r" b="b"/>
            <a:pathLst>
              <a:path h="2513329">
                <a:moveTo>
                  <a:pt x="0" y="2513105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809999" y="7090007"/>
            <a:ext cx="168275" cy="152400"/>
            <a:chOff x="809999" y="7090007"/>
            <a:chExt cx="168275" cy="152400"/>
          </a:xfrm>
        </p:grpSpPr>
        <p:sp>
          <p:nvSpPr>
            <p:cNvPr id="62" name="object 62"/>
            <p:cNvSpPr/>
            <p:nvPr/>
          </p:nvSpPr>
          <p:spPr>
            <a:xfrm>
              <a:off x="809999" y="7090007"/>
              <a:ext cx="73263" cy="151823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07587" y="7090007"/>
              <a:ext cx="70110" cy="149792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13045" y="699516"/>
            <a:ext cx="558800" cy="129539"/>
            <a:chOff x="4213045" y="699516"/>
            <a:chExt cx="558800" cy="129539"/>
          </a:xfrm>
        </p:grpSpPr>
        <p:sp>
          <p:nvSpPr>
            <p:cNvPr id="3" name="object 3"/>
            <p:cNvSpPr/>
            <p:nvPr/>
          </p:nvSpPr>
          <p:spPr>
            <a:xfrm>
              <a:off x="4213046" y="699516"/>
              <a:ext cx="78105" cy="129539"/>
            </a:xfrm>
            <a:custGeom>
              <a:avLst/>
              <a:gdLst/>
              <a:ahLst/>
              <a:cxnLst/>
              <a:rect l="l" t="t" r="r" b="b"/>
              <a:pathLst>
                <a:path w="78104" h="129540">
                  <a:moveTo>
                    <a:pt x="78054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129540"/>
                  </a:lnTo>
                  <a:lnTo>
                    <a:pt x="15684" y="129540"/>
                  </a:lnTo>
                  <a:lnTo>
                    <a:pt x="15684" y="13970"/>
                  </a:lnTo>
                  <a:lnTo>
                    <a:pt x="78054" y="13970"/>
                  </a:lnTo>
                  <a:lnTo>
                    <a:pt x="780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15344" y="699732"/>
              <a:ext cx="212902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48465" y="699516"/>
              <a:ext cx="100330" cy="129539"/>
            </a:xfrm>
            <a:custGeom>
              <a:avLst/>
              <a:gdLst/>
              <a:ahLst/>
              <a:cxnLst/>
              <a:rect l="l" t="t" r="r" b="b"/>
              <a:pathLst>
                <a:path w="100329" h="129540">
                  <a:moveTo>
                    <a:pt x="100266" y="0"/>
                  </a:moveTo>
                  <a:lnTo>
                    <a:pt x="84620" y="0"/>
                  </a:lnTo>
                  <a:lnTo>
                    <a:pt x="84620" y="58420"/>
                  </a:lnTo>
                  <a:lnTo>
                    <a:pt x="15671" y="58420"/>
                  </a:lnTo>
                  <a:lnTo>
                    <a:pt x="15671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71120"/>
                  </a:lnTo>
                  <a:lnTo>
                    <a:pt x="0" y="129540"/>
                  </a:lnTo>
                  <a:lnTo>
                    <a:pt x="15671" y="129540"/>
                  </a:lnTo>
                  <a:lnTo>
                    <a:pt x="15671" y="71120"/>
                  </a:lnTo>
                  <a:lnTo>
                    <a:pt x="84620" y="71120"/>
                  </a:lnTo>
                  <a:lnTo>
                    <a:pt x="84620" y="129540"/>
                  </a:lnTo>
                  <a:lnTo>
                    <a:pt x="100266" y="129540"/>
                  </a:lnTo>
                  <a:lnTo>
                    <a:pt x="100266" y="71120"/>
                  </a:lnTo>
                  <a:lnTo>
                    <a:pt x="100266" y="58420"/>
                  </a:lnTo>
                  <a:lnTo>
                    <a:pt x="10026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80024" y="699732"/>
              <a:ext cx="91439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213173" y="2163432"/>
            <a:ext cx="2446820" cy="3968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12004" y="905533"/>
            <a:ext cx="2448001" cy="973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29994" y="699033"/>
            <a:ext cx="258445" cy="129539"/>
            <a:chOff x="6929994" y="699033"/>
            <a:chExt cx="258445" cy="129539"/>
          </a:xfrm>
        </p:grpSpPr>
        <p:sp>
          <p:nvSpPr>
            <p:cNvPr id="10" name="object 10"/>
            <p:cNvSpPr/>
            <p:nvPr/>
          </p:nvSpPr>
          <p:spPr>
            <a:xfrm>
              <a:off x="7076971" y="699033"/>
              <a:ext cx="111125" cy="1293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29994" y="699033"/>
              <a:ext cx="126796" cy="1293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208302" y="699033"/>
            <a:ext cx="207645" cy="129539"/>
            <a:chOff x="7208302" y="699033"/>
            <a:chExt cx="207645" cy="129539"/>
          </a:xfrm>
        </p:grpSpPr>
        <p:sp>
          <p:nvSpPr>
            <p:cNvPr id="13" name="object 13"/>
            <p:cNvSpPr/>
            <p:nvPr/>
          </p:nvSpPr>
          <p:spPr>
            <a:xfrm>
              <a:off x="7321205" y="699033"/>
              <a:ext cx="94703" cy="129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08302" y="699033"/>
              <a:ext cx="87655" cy="12932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6930008" y="903093"/>
            <a:ext cx="2465997" cy="9759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29994" y="2167026"/>
            <a:ext cx="2465997" cy="39660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494941" y="707682"/>
            <a:ext cx="582930" cy="133350"/>
            <a:chOff x="1494941" y="707682"/>
            <a:chExt cx="582930" cy="133350"/>
          </a:xfrm>
        </p:grpSpPr>
        <p:sp>
          <p:nvSpPr>
            <p:cNvPr id="18" name="object 18"/>
            <p:cNvSpPr/>
            <p:nvPr/>
          </p:nvSpPr>
          <p:spPr>
            <a:xfrm>
              <a:off x="1494941" y="709676"/>
              <a:ext cx="97155" cy="129539"/>
            </a:xfrm>
            <a:custGeom>
              <a:avLst/>
              <a:gdLst/>
              <a:ahLst/>
              <a:cxnLst/>
              <a:rect l="l" t="t" r="r" b="b"/>
              <a:pathLst>
                <a:path w="97155" h="129540">
                  <a:moveTo>
                    <a:pt x="96989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40652" y="13970"/>
                  </a:lnTo>
                  <a:lnTo>
                    <a:pt x="40652" y="129540"/>
                  </a:lnTo>
                  <a:lnTo>
                    <a:pt x="56299" y="129540"/>
                  </a:lnTo>
                  <a:lnTo>
                    <a:pt x="56299" y="13970"/>
                  </a:lnTo>
                  <a:lnTo>
                    <a:pt x="96989" y="13970"/>
                  </a:lnTo>
                  <a:lnTo>
                    <a:pt x="969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16137" y="709435"/>
              <a:ext cx="200012" cy="12931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36596" y="709676"/>
              <a:ext cx="100330" cy="129539"/>
            </a:xfrm>
            <a:custGeom>
              <a:avLst/>
              <a:gdLst/>
              <a:ahLst/>
              <a:cxnLst/>
              <a:rect l="l" t="t" r="r" b="b"/>
              <a:pathLst>
                <a:path w="100330" h="129540">
                  <a:moveTo>
                    <a:pt x="100279" y="57150"/>
                  </a:moveTo>
                  <a:lnTo>
                    <a:pt x="100266" y="0"/>
                  </a:lnTo>
                  <a:lnTo>
                    <a:pt x="84632" y="0"/>
                  </a:lnTo>
                  <a:lnTo>
                    <a:pt x="84632" y="57150"/>
                  </a:lnTo>
                  <a:lnTo>
                    <a:pt x="15671" y="57150"/>
                  </a:lnTo>
                  <a:lnTo>
                    <a:pt x="15671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1120"/>
                  </a:lnTo>
                  <a:lnTo>
                    <a:pt x="0" y="129540"/>
                  </a:lnTo>
                  <a:lnTo>
                    <a:pt x="15671" y="129540"/>
                  </a:lnTo>
                  <a:lnTo>
                    <a:pt x="15671" y="71120"/>
                  </a:lnTo>
                  <a:lnTo>
                    <a:pt x="84632" y="71120"/>
                  </a:lnTo>
                  <a:lnTo>
                    <a:pt x="84632" y="129540"/>
                  </a:lnTo>
                  <a:lnTo>
                    <a:pt x="100266" y="129540"/>
                  </a:lnTo>
                  <a:lnTo>
                    <a:pt x="100266" y="71120"/>
                  </a:lnTo>
                  <a:lnTo>
                    <a:pt x="100279" y="571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63126" y="707682"/>
              <a:ext cx="114147" cy="13284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493671" y="2158454"/>
            <a:ext cx="2448331" cy="3974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93671" y="912326"/>
            <a:ext cx="2448331" cy="9687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22585" y="0"/>
            <a:ext cx="1185545" cy="7776209"/>
          </a:xfrm>
          <a:custGeom>
            <a:avLst/>
            <a:gdLst/>
            <a:ahLst/>
            <a:cxnLst/>
            <a:rect l="l" t="t" r="r" b="b"/>
            <a:pathLst>
              <a:path w="1185545" h="7776209">
                <a:moveTo>
                  <a:pt x="1185417" y="0"/>
                </a:moveTo>
                <a:lnTo>
                  <a:pt x="0" y="0"/>
                </a:lnTo>
                <a:lnTo>
                  <a:pt x="0" y="7776005"/>
                </a:lnTo>
                <a:lnTo>
                  <a:pt x="1185417" y="7776005"/>
                </a:lnTo>
                <a:lnTo>
                  <a:pt x="1185417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0" y="0"/>
                  </a:lnTo>
                  <a:lnTo>
                    <a:pt x="1188820" y="0"/>
                  </a:lnTo>
                  <a:lnTo>
                    <a:pt x="1188820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3435" y="6874101"/>
              <a:ext cx="211500" cy="1392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43107" y="6603878"/>
              <a:ext cx="157767" cy="23702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5090" y="6352895"/>
              <a:ext cx="216061" cy="23152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43435" y="6196203"/>
              <a:ext cx="157439" cy="12395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3435" y="6044120"/>
              <a:ext cx="157716" cy="12670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4587" y="5872061"/>
              <a:ext cx="206193" cy="13917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60082" y="5790438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3" y="0"/>
                  </a:moveTo>
                  <a:lnTo>
                    <a:pt x="12100" y="1579"/>
                  </a:lnTo>
                  <a:lnTo>
                    <a:pt x="5820" y="5864"/>
                  </a:lnTo>
                  <a:lnTo>
                    <a:pt x="1565" y="12172"/>
                  </a:lnTo>
                  <a:lnTo>
                    <a:pt x="0" y="19824"/>
                  </a:lnTo>
                  <a:lnTo>
                    <a:pt x="1565" y="27528"/>
                  </a:lnTo>
                  <a:lnTo>
                    <a:pt x="5820" y="33840"/>
                  </a:lnTo>
                  <a:lnTo>
                    <a:pt x="12100" y="38107"/>
                  </a:lnTo>
                  <a:lnTo>
                    <a:pt x="19743" y="39674"/>
                  </a:lnTo>
                  <a:lnTo>
                    <a:pt x="27499" y="38107"/>
                  </a:lnTo>
                  <a:lnTo>
                    <a:pt x="33800" y="33840"/>
                  </a:lnTo>
                  <a:lnTo>
                    <a:pt x="38032" y="27528"/>
                  </a:lnTo>
                  <a:lnTo>
                    <a:pt x="39579" y="19824"/>
                  </a:lnTo>
                  <a:lnTo>
                    <a:pt x="38032" y="12172"/>
                  </a:lnTo>
                  <a:lnTo>
                    <a:pt x="33800" y="5864"/>
                  </a:lnTo>
                  <a:lnTo>
                    <a:pt x="27499" y="1579"/>
                  </a:lnTo>
                  <a:lnTo>
                    <a:pt x="19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3435" y="5611533"/>
              <a:ext cx="211500" cy="1392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3107" y="5341303"/>
              <a:ext cx="157767" cy="23702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603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1248"/>
                  </a:moveTo>
                  <a:lnTo>
                    <a:pt x="0" y="7091248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1248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89842"/>
                  </a:lnTo>
                  <a:lnTo>
                    <a:pt x="155663" y="5289842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0090694" y="3975532"/>
            <a:ext cx="104775" cy="443865"/>
            <a:chOff x="10090694" y="3975532"/>
            <a:chExt cx="104775" cy="443865"/>
          </a:xfrm>
        </p:grpSpPr>
        <p:sp>
          <p:nvSpPr>
            <p:cNvPr id="38" name="object 38"/>
            <p:cNvSpPr/>
            <p:nvPr/>
          </p:nvSpPr>
          <p:spPr>
            <a:xfrm>
              <a:off x="10090694" y="4334904"/>
              <a:ext cx="104381" cy="8412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92066" y="4253166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81" y="0"/>
                  </a:lnTo>
                  <a:lnTo>
                    <a:pt x="93281" y="50634"/>
                  </a:lnTo>
                  <a:lnTo>
                    <a:pt x="54927" y="50634"/>
                  </a:lnTo>
                  <a:lnTo>
                    <a:pt x="54927" y="4089"/>
                  </a:lnTo>
                  <a:lnTo>
                    <a:pt x="46596" y="4089"/>
                  </a:lnTo>
                  <a:lnTo>
                    <a:pt x="46596" y="50634"/>
                  </a:lnTo>
                  <a:lnTo>
                    <a:pt x="8343" y="50634"/>
                  </a:lnTo>
                  <a:lnTo>
                    <a:pt x="834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92066" y="4164660"/>
              <a:ext cx="101612" cy="6551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92066" y="3975532"/>
              <a:ext cx="101612" cy="16729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10090301" y="3240214"/>
            <a:ext cx="128270" cy="673735"/>
            <a:chOff x="10090301" y="3240214"/>
            <a:chExt cx="128270" cy="673735"/>
          </a:xfrm>
        </p:grpSpPr>
        <p:sp>
          <p:nvSpPr>
            <p:cNvPr id="43" name="object 43"/>
            <p:cNvSpPr/>
            <p:nvPr/>
          </p:nvSpPr>
          <p:spPr>
            <a:xfrm>
              <a:off x="10090301" y="333071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44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75" y="340029"/>
                  </a:moveTo>
                  <a:lnTo>
                    <a:pt x="102209" y="325081"/>
                  </a:lnTo>
                  <a:lnTo>
                    <a:pt x="95186" y="313055"/>
                  </a:lnTo>
                  <a:lnTo>
                    <a:pt x="84658" y="304444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59"/>
                  </a:lnTo>
                  <a:lnTo>
                    <a:pt x="94170" y="328879"/>
                  </a:lnTo>
                  <a:lnTo>
                    <a:pt x="96037" y="340029"/>
                  </a:lnTo>
                  <a:lnTo>
                    <a:pt x="93205" y="353618"/>
                  </a:lnTo>
                  <a:lnTo>
                    <a:pt x="84886" y="364718"/>
                  </a:lnTo>
                  <a:lnTo>
                    <a:pt x="71272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03" y="319659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44"/>
                  </a:lnTo>
                  <a:lnTo>
                    <a:pt x="9944" y="313055"/>
                  </a:lnTo>
                  <a:lnTo>
                    <a:pt x="2933" y="325081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65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624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16" y="11671"/>
                  </a:lnTo>
                  <a:lnTo>
                    <a:pt x="84556" y="18986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89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35" y="516039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70"/>
                  </a:lnTo>
                  <a:lnTo>
                    <a:pt x="24942" y="557479"/>
                  </a:lnTo>
                  <a:lnTo>
                    <a:pt x="22606" y="545211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03" y="504596"/>
                  </a:lnTo>
                  <a:lnTo>
                    <a:pt x="76898" y="510082"/>
                  </a:lnTo>
                  <a:lnTo>
                    <a:pt x="83375" y="519036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10" y="502742"/>
                  </a:lnTo>
                  <a:lnTo>
                    <a:pt x="70370" y="496290"/>
                  </a:lnTo>
                  <a:lnTo>
                    <a:pt x="54114" y="493458"/>
                  </a:lnTo>
                  <a:lnTo>
                    <a:pt x="37871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11"/>
                  </a:lnTo>
                  <a:lnTo>
                    <a:pt x="17183" y="560489"/>
                  </a:lnTo>
                  <a:lnTo>
                    <a:pt x="25349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80860" y="573824"/>
                  </a:lnTo>
                  <a:lnTo>
                    <a:pt x="83007" y="572490"/>
                  </a:lnTo>
                  <a:lnTo>
                    <a:pt x="91147" y="560476"/>
                  </a:lnTo>
                  <a:lnTo>
                    <a:pt x="94030" y="545211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89"/>
                  </a:lnTo>
                  <a:lnTo>
                    <a:pt x="95046" y="103289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85" y="166433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85" y="175323"/>
                  </a:lnTo>
                  <a:lnTo>
                    <a:pt x="64617" y="177063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092066" y="3240214"/>
              <a:ext cx="101612" cy="6805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10012284" y="909345"/>
            <a:ext cx="110744" cy="11137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10006442" y="2535898"/>
            <a:ext cx="189865" cy="630555"/>
            <a:chOff x="10006442" y="2535898"/>
            <a:chExt cx="189865" cy="630555"/>
          </a:xfrm>
        </p:grpSpPr>
        <p:sp>
          <p:nvSpPr>
            <p:cNvPr id="47" name="object 47"/>
            <p:cNvSpPr/>
            <p:nvPr/>
          </p:nvSpPr>
          <p:spPr>
            <a:xfrm>
              <a:off x="10012284" y="3054769"/>
              <a:ext cx="110744" cy="11112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08931" y="2887688"/>
              <a:ext cx="184746" cy="12978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006442" y="2535898"/>
              <a:ext cx="189776" cy="31922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0006442" y="1047496"/>
            <a:ext cx="232410" cy="1392555"/>
            <a:chOff x="10006442" y="1047496"/>
            <a:chExt cx="232410" cy="1392555"/>
          </a:xfrm>
        </p:grpSpPr>
        <p:sp>
          <p:nvSpPr>
            <p:cNvPr id="51" name="object 51"/>
            <p:cNvSpPr/>
            <p:nvPr/>
          </p:nvSpPr>
          <p:spPr>
            <a:xfrm>
              <a:off x="10006442" y="2280501"/>
              <a:ext cx="189776" cy="15938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008931" y="1930616"/>
              <a:ext cx="184746" cy="32592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008932" y="175615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14" y="27940"/>
                  </a:lnTo>
                  <a:lnTo>
                    <a:pt x="80314" y="119380"/>
                  </a:lnTo>
                  <a:lnTo>
                    <a:pt x="0" y="119380"/>
                  </a:lnTo>
                  <a:lnTo>
                    <a:pt x="0" y="147320"/>
                  </a:lnTo>
                  <a:lnTo>
                    <a:pt x="184746" y="147320"/>
                  </a:lnTo>
                  <a:lnTo>
                    <a:pt x="184746" y="119380"/>
                  </a:lnTo>
                  <a:lnTo>
                    <a:pt x="104178" y="119380"/>
                  </a:lnTo>
                  <a:lnTo>
                    <a:pt x="104178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08931" y="1370381"/>
              <a:ext cx="229412" cy="35907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008931" y="1213967"/>
              <a:ext cx="184746" cy="129794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008932" y="104749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10007572" y="0"/>
            <a:ext cx="12700" cy="835025"/>
          </a:xfrm>
          <a:custGeom>
            <a:avLst/>
            <a:gdLst/>
            <a:ahLst/>
            <a:cxnLst/>
            <a:rect l="l" t="t" r="r" b="b"/>
            <a:pathLst>
              <a:path w="12700" h="835025">
                <a:moveTo>
                  <a:pt x="0" y="834606"/>
                </a:moveTo>
                <a:lnTo>
                  <a:pt x="12701" y="834606"/>
                </a:lnTo>
                <a:lnTo>
                  <a:pt x="12701" y="0"/>
                </a:lnTo>
                <a:lnTo>
                  <a:pt x="0" y="0"/>
                </a:lnTo>
                <a:lnTo>
                  <a:pt x="0" y="8346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186884" y="4507395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2517510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10115574" y="7099163"/>
            <a:ext cx="170815" cy="152400"/>
            <a:chOff x="10115574" y="7099163"/>
            <a:chExt cx="170815" cy="152400"/>
          </a:xfrm>
        </p:grpSpPr>
        <p:sp>
          <p:nvSpPr>
            <p:cNvPr id="60" name="object 60"/>
            <p:cNvSpPr/>
            <p:nvPr/>
          </p:nvSpPr>
          <p:spPr>
            <a:xfrm>
              <a:off x="10115574" y="7099163"/>
              <a:ext cx="73266" cy="151822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213110" y="7099163"/>
              <a:ext cx="73266" cy="151822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4001" y="1345184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37293" y="945096"/>
            <a:ext cx="202666" cy="223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7968" y="835609"/>
            <a:ext cx="236854" cy="374015"/>
          </a:xfrm>
          <a:custGeom>
            <a:avLst/>
            <a:gdLst/>
            <a:ahLst/>
            <a:cxnLst/>
            <a:rect l="l" t="t" r="r" b="b"/>
            <a:pathLst>
              <a:path w="236855" h="374015">
                <a:moveTo>
                  <a:pt x="120129" y="0"/>
                </a:moveTo>
                <a:lnTo>
                  <a:pt x="0" y="0"/>
                </a:lnTo>
                <a:lnTo>
                  <a:pt x="0" y="373583"/>
                </a:lnTo>
                <a:lnTo>
                  <a:pt x="50876" y="373583"/>
                </a:lnTo>
                <a:lnTo>
                  <a:pt x="50876" y="242265"/>
                </a:lnTo>
                <a:lnTo>
                  <a:pt x="119976" y="242265"/>
                </a:lnTo>
                <a:lnTo>
                  <a:pt x="171178" y="233002"/>
                </a:lnTo>
                <a:lnTo>
                  <a:pt x="207645" y="207457"/>
                </a:lnTo>
                <a:lnTo>
                  <a:pt x="214994" y="194500"/>
                </a:lnTo>
                <a:lnTo>
                  <a:pt x="50876" y="194500"/>
                </a:lnTo>
                <a:lnTo>
                  <a:pt x="50876" y="48374"/>
                </a:lnTo>
                <a:lnTo>
                  <a:pt x="215525" y="48374"/>
                </a:lnTo>
                <a:lnTo>
                  <a:pt x="207783" y="34704"/>
                </a:lnTo>
                <a:lnTo>
                  <a:pt x="171376" y="9233"/>
                </a:lnTo>
                <a:lnTo>
                  <a:pt x="120129" y="0"/>
                </a:lnTo>
                <a:close/>
              </a:path>
              <a:path w="236855" h="374015">
                <a:moveTo>
                  <a:pt x="215525" y="48374"/>
                </a:moveTo>
                <a:lnTo>
                  <a:pt x="114731" y="48374"/>
                </a:lnTo>
                <a:lnTo>
                  <a:pt x="147037" y="53769"/>
                </a:lnTo>
                <a:lnTo>
                  <a:pt x="169038" y="68811"/>
                </a:lnTo>
                <a:lnTo>
                  <a:pt x="181602" y="91783"/>
                </a:lnTo>
                <a:lnTo>
                  <a:pt x="185597" y="120967"/>
                </a:lnTo>
                <a:lnTo>
                  <a:pt x="181612" y="150298"/>
                </a:lnTo>
                <a:lnTo>
                  <a:pt x="169114" y="173593"/>
                </a:lnTo>
                <a:lnTo>
                  <a:pt x="147294" y="188958"/>
                </a:lnTo>
                <a:lnTo>
                  <a:pt x="115341" y="194500"/>
                </a:lnTo>
                <a:lnTo>
                  <a:pt x="214994" y="194500"/>
                </a:lnTo>
                <a:lnTo>
                  <a:pt x="229462" y="168991"/>
                </a:lnTo>
                <a:lnTo>
                  <a:pt x="236715" y="120967"/>
                </a:lnTo>
                <a:lnTo>
                  <a:pt x="229509" y="73064"/>
                </a:lnTo>
                <a:lnTo>
                  <a:pt x="215525" y="48374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04043" y="830554"/>
            <a:ext cx="591820" cy="384175"/>
          </a:xfrm>
          <a:custGeom>
            <a:avLst/>
            <a:gdLst/>
            <a:ahLst/>
            <a:cxnLst/>
            <a:rect l="l" t="t" r="r" b="b"/>
            <a:pathLst>
              <a:path w="591820" h="384175">
                <a:moveTo>
                  <a:pt x="249605" y="378637"/>
                </a:moveTo>
                <a:lnTo>
                  <a:pt x="179743" y="237299"/>
                </a:lnTo>
                <a:lnTo>
                  <a:pt x="174879" y="227457"/>
                </a:lnTo>
                <a:lnTo>
                  <a:pt x="201955" y="210883"/>
                </a:lnTo>
                <a:lnTo>
                  <a:pt x="220027" y="188760"/>
                </a:lnTo>
                <a:lnTo>
                  <a:pt x="221284" y="187236"/>
                </a:lnTo>
                <a:lnTo>
                  <a:pt x="232854" y="157391"/>
                </a:lnTo>
                <a:lnTo>
                  <a:pt x="236715" y="122161"/>
                </a:lnTo>
                <a:lnTo>
                  <a:pt x="229476" y="74879"/>
                </a:lnTo>
                <a:lnTo>
                  <a:pt x="216890" y="53428"/>
                </a:lnTo>
                <a:lnTo>
                  <a:pt x="207721" y="37833"/>
                </a:lnTo>
                <a:lnTo>
                  <a:pt x="185610" y="23177"/>
                </a:lnTo>
                <a:lnTo>
                  <a:pt x="185610" y="122161"/>
                </a:lnTo>
                <a:lnTo>
                  <a:pt x="181584" y="150342"/>
                </a:lnTo>
                <a:lnTo>
                  <a:pt x="169037" y="171259"/>
                </a:lnTo>
                <a:lnTo>
                  <a:pt x="147205" y="184289"/>
                </a:lnTo>
                <a:lnTo>
                  <a:pt x="115354" y="188760"/>
                </a:lnTo>
                <a:lnTo>
                  <a:pt x="50888" y="188760"/>
                </a:lnTo>
                <a:lnTo>
                  <a:pt x="50888" y="53428"/>
                </a:lnTo>
                <a:lnTo>
                  <a:pt x="114719" y="53428"/>
                </a:lnTo>
                <a:lnTo>
                  <a:pt x="146939" y="58229"/>
                </a:lnTo>
                <a:lnTo>
                  <a:pt x="168948" y="71945"/>
                </a:lnTo>
                <a:lnTo>
                  <a:pt x="181571" y="93586"/>
                </a:lnTo>
                <a:lnTo>
                  <a:pt x="185610" y="122161"/>
                </a:lnTo>
                <a:lnTo>
                  <a:pt x="185610" y="23177"/>
                </a:lnTo>
                <a:lnTo>
                  <a:pt x="171310" y="13690"/>
                </a:lnTo>
                <a:lnTo>
                  <a:pt x="120142" y="5054"/>
                </a:lnTo>
                <a:lnTo>
                  <a:pt x="0" y="5054"/>
                </a:lnTo>
                <a:lnTo>
                  <a:pt x="0" y="378637"/>
                </a:lnTo>
                <a:lnTo>
                  <a:pt x="50888" y="378637"/>
                </a:lnTo>
                <a:lnTo>
                  <a:pt x="50888" y="237299"/>
                </a:lnTo>
                <a:lnTo>
                  <a:pt x="123202" y="237299"/>
                </a:lnTo>
                <a:lnTo>
                  <a:pt x="191706" y="378637"/>
                </a:lnTo>
                <a:lnTo>
                  <a:pt x="249605" y="378637"/>
                </a:lnTo>
                <a:close/>
              </a:path>
              <a:path w="591820" h="384175">
                <a:moveTo>
                  <a:pt x="591388" y="191858"/>
                </a:moveTo>
                <a:lnTo>
                  <a:pt x="586206" y="136182"/>
                </a:lnTo>
                <a:lnTo>
                  <a:pt x="571436" y="89039"/>
                </a:lnTo>
                <a:lnTo>
                  <a:pt x="548436" y="51460"/>
                </a:lnTo>
                <a:lnTo>
                  <a:pt x="548246" y="51142"/>
                </a:lnTo>
                <a:lnTo>
                  <a:pt x="541058" y="44551"/>
                </a:lnTo>
                <a:lnTo>
                  <a:pt x="541058" y="191858"/>
                </a:lnTo>
                <a:lnTo>
                  <a:pt x="533349" y="252196"/>
                </a:lnTo>
                <a:lnTo>
                  <a:pt x="512076" y="296214"/>
                </a:lnTo>
                <a:lnTo>
                  <a:pt x="479945" y="323176"/>
                </a:lnTo>
                <a:lnTo>
                  <a:pt x="439686" y="332320"/>
                </a:lnTo>
                <a:lnTo>
                  <a:pt x="399364" y="323176"/>
                </a:lnTo>
                <a:lnTo>
                  <a:pt x="367258" y="296214"/>
                </a:lnTo>
                <a:lnTo>
                  <a:pt x="346049" y="252196"/>
                </a:lnTo>
                <a:lnTo>
                  <a:pt x="338391" y="191858"/>
                </a:lnTo>
                <a:lnTo>
                  <a:pt x="346049" y="131533"/>
                </a:lnTo>
                <a:lnTo>
                  <a:pt x="367258" y="87541"/>
                </a:lnTo>
                <a:lnTo>
                  <a:pt x="399364" y="60604"/>
                </a:lnTo>
                <a:lnTo>
                  <a:pt x="439686" y="51460"/>
                </a:lnTo>
                <a:lnTo>
                  <a:pt x="479945" y="60604"/>
                </a:lnTo>
                <a:lnTo>
                  <a:pt x="512076" y="87541"/>
                </a:lnTo>
                <a:lnTo>
                  <a:pt x="533349" y="131533"/>
                </a:lnTo>
                <a:lnTo>
                  <a:pt x="541058" y="191858"/>
                </a:lnTo>
                <a:lnTo>
                  <a:pt x="541058" y="44551"/>
                </a:lnTo>
                <a:lnTo>
                  <a:pt x="517779" y="23202"/>
                </a:lnTo>
                <a:lnTo>
                  <a:pt x="481203" y="5918"/>
                </a:lnTo>
                <a:lnTo>
                  <a:pt x="439686" y="0"/>
                </a:lnTo>
                <a:lnTo>
                  <a:pt x="398068" y="5918"/>
                </a:lnTo>
                <a:lnTo>
                  <a:pt x="361454" y="23202"/>
                </a:lnTo>
                <a:lnTo>
                  <a:pt x="330987" y="51142"/>
                </a:lnTo>
                <a:lnTo>
                  <a:pt x="307809" y="89039"/>
                </a:lnTo>
                <a:lnTo>
                  <a:pt x="293065" y="136182"/>
                </a:lnTo>
                <a:lnTo>
                  <a:pt x="287896" y="191858"/>
                </a:lnTo>
                <a:lnTo>
                  <a:pt x="293077" y="247561"/>
                </a:lnTo>
                <a:lnTo>
                  <a:pt x="307809" y="294652"/>
                </a:lnTo>
                <a:lnTo>
                  <a:pt x="330987" y="332574"/>
                </a:lnTo>
                <a:lnTo>
                  <a:pt x="361454" y="360553"/>
                </a:lnTo>
                <a:lnTo>
                  <a:pt x="398068" y="377863"/>
                </a:lnTo>
                <a:lnTo>
                  <a:pt x="439686" y="383781"/>
                </a:lnTo>
                <a:lnTo>
                  <a:pt x="481228" y="377863"/>
                </a:lnTo>
                <a:lnTo>
                  <a:pt x="517779" y="360578"/>
                </a:lnTo>
                <a:lnTo>
                  <a:pt x="548246" y="332638"/>
                </a:lnTo>
                <a:lnTo>
                  <a:pt x="548436" y="332320"/>
                </a:lnTo>
                <a:lnTo>
                  <a:pt x="571436" y="294728"/>
                </a:lnTo>
                <a:lnTo>
                  <a:pt x="586206" y="247510"/>
                </a:lnTo>
                <a:lnTo>
                  <a:pt x="591388" y="191858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7385" y="945096"/>
            <a:ext cx="203111" cy="223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81347" y="835609"/>
            <a:ext cx="342265" cy="374015"/>
          </a:xfrm>
          <a:custGeom>
            <a:avLst/>
            <a:gdLst/>
            <a:ahLst/>
            <a:cxnLst/>
            <a:rect l="l" t="t" r="r" b="b"/>
            <a:pathLst>
              <a:path w="342264" h="374015">
                <a:moveTo>
                  <a:pt x="341858" y="0"/>
                </a:moveTo>
                <a:lnTo>
                  <a:pt x="280174" y="0"/>
                </a:lnTo>
                <a:lnTo>
                  <a:pt x="172935" y="290372"/>
                </a:lnTo>
                <a:lnTo>
                  <a:pt x="168998" y="290372"/>
                </a:lnTo>
                <a:lnTo>
                  <a:pt x="61683" y="0"/>
                </a:lnTo>
                <a:lnTo>
                  <a:pt x="0" y="0"/>
                </a:lnTo>
                <a:lnTo>
                  <a:pt x="0" y="373583"/>
                </a:lnTo>
                <a:lnTo>
                  <a:pt x="48399" y="373583"/>
                </a:lnTo>
                <a:lnTo>
                  <a:pt x="48399" y="103073"/>
                </a:lnTo>
                <a:lnTo>
                  <a:pt x="51498" y="103073"/>
                </a:lnTo>
                <a:lnTo>
                  <a:pt x="150850" y="373075"/>
                </a:lnTo>
                <a:lnTo>
                  <a:pt x="190995" y="373075"/>
                </a:lnTo>
                <a:lnTo>
                  <a:pt x="290360" y="103238"/>
                </a:lnTo>
                <a:lnTo>
                  <a:pt x="293522" y="103238"/>
                </a:lnTo>
                <a:lnTo>
                  <a:pt x="293522" y="373583"/>
                </a:lnTo>
                <a:lnTo>
                  <a:pt x="341858" y="373583"/>
                </a:lnTo>
                <a:lnTo>
                  <a:pt x="341858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86350" y="830554"/>
            <a:ext cx="664845" cy="469265"/>
          </a:xfrm>
          <a:custGeom>
            <a:avLst/>
            <a:gdLst/>
            <a:ahLst/>
            <a:cxnLst/>
            <a:rect l="l" t="t" r="r" b="b"/>
            <a:pathLst>
              <a:path w="664845" h="469265">
                <a:moveTo>
                  <a:pt x="303491" y="191858"/>
                </a:moveTo>
                <a:lnTo>
                  <a:pt x="298310" y="136182"/>
                </a:lnTo>
                <a:lnTo>
                  <a:pt x="283540" y="89039"/>
                </a:lnTo>
                <a:lnTo>
                  <a:pt x="260553" y="51460"/>
                </a:lnTo>
                <a:lnTo>
                  <a:pt x="253161" y="44551"/>
                </a:lnTo>
                <a:lnTo>
                  <a:pt x="253161" y="191858"/>
                </a:lnTo>
                <a:lnTo>
                  <a:pt x="245452" y="252196"/>
                </a:lnTo>
                <a:lnTo>
                  <a:pt x="224180" y="296214"/>
                </a:lnTo>
                <a:lnTo>
                  <a:pt x="192049" y="323176"/>
                </a:lnTo>
                <a:lnTo>
                  <a:pt x="151790" y="332320"/>
                </a:lnTo>
                <a:lnTo>
                  <a:pt x="111467" y="323176"/>
                </a:lnTo>
                <a:lnTo>
                  <a:pt x="79362" y="296214"/>
                </a:lnTo>
                <a:lnTo>
                  <a:pt x="58153" y="252196"/>
                </a:lnTo>
                <a:lnTo>
                  <a:pt x="50495" y="191858"/>
                </a:lnTo>
                <a:lnTo>
                  <a:pt x="58153" y="131533"/>
                </a:lnTo>
                <a:lnTo>
                  <a:pt x="79362" y="87541"/>
                </a:lnTo>
                <a:lnTo>
                  <a:pt x="111467" y="60604"/>
                </a:lnTo>
                <a:lnTo>
                  <a:pt x="151790" y="51460"/>
                </a:lnTo>
                <a:lnTo>
                  <a:pt x="192049" y="60604"/>
                </a:lnTo>
                <a:lnTo>
                  <a:pt x="224180" y="87541"/>
                </a:lnTo>
                <a:lnTo>
                  <a:pt x="245452" y="131533"/>
                </a:lnTo>
                <a:lnTo>
                  <a:pt x="253161" y="191858"/>
                </a:lnTo>
                <a:lnTo>
                  <a:pt x="253161" y="44551"/>
                </a:lnTo>
                <a:lnTo>
                  <a:pt x="229895" y="23202"/>
                </a:lnTo>
                <a:lnTo>
                  <a:pt x="193319" y="5918"/>
                </a:lnTo>
                <a:lnTo>
                  <a:pt x="151790" y="0"/>
                </a:lnTo>
                <a:lnTo>
                  <a:pt x="110172" y="5918"/>
                </a:lnTo>
                <a:lnTo>
                  <a:pt x="73558" y="23202"/>
                </a:lnTo>
                <a:lnTo>
                  <a:pt x="43091" y="51142"/>
                </a:lnTo>
                <a:lnTo>
                  <a:pt x="19913" y="89039"/>
                </a:lnTo>
                <a:lnTo>
                  <a:pt x="5168" y="136182"/>
                </a:lnTo>
                <a:lnTo>
                  <a:pt x="0" y="191858"/>
                </a:lnTo>
                <a:lnTo>
                  <a:pt x="5181" y="247561"/>
                </a:lnTo>
                <a:lnTo>
                  <a:pt x="19913" y="294652"/>
                </a:lnTo>
                <a:lnTo>
                  <a:pt x="43091" y="332574"/>
                </a:lnTo>
                <a:lnTo>
                  <a:pt x="73558" y="360553"/>
                </a:lnTo>
                <a:lnTo>
                  <a:pt x="110172" y="377863"/>
                </a:lnTo>
                <a:lnTo>
                  <a:pt x="151790" y="383781"/>
                </a:lnTo>
                <a:lnTo>
                  <a:pt x="193344" y="377863"/>
                </a:lnTo>
                <a:lnTo>
                  <a:pt x="229895" y="360578"/>
                </a:lnTo>
                <a:lnTo>
                  <a:pt x="260350" y="332638"/>
                </a:lnTo>
                <a:lnTo>
                  <a:pt x="260540" y="332320"/>
                </a:lnTo>
                <a:lnTo>
                  <a:pt x="283540" y="294728"/>
                </a:lnTo>
                <a:lnTo>
                  <a:pt x="298310" y="247510"/>
                </a:lnTo>
                <a:lnTo>
                  <a:pt x="303491" y="191858"/>
                </a:lnTo>
                <a:close/>
              </a:path>
              <a:path w="664845" h="469265">
                <a:moveTo>
                  <a:pt x="664743" y="330885"/>
                </a:moveTo>
                <a:lnTo>
                  <a:pt x="626605" y="330885"/>
                </a:lnTo>
                <a:lnTo>
                  <a:pt x="626605" y="53594"/>
                </a:lnTo>
                <a:lnTo>
                  <a:pt x="626605" y="5054"/>
                </a:lnTo>
                <a:lnTo>
                  <a:pt x="577888" y="5054"/>
                </a:lnTo>
                <a:lnTo>
                  <a:pt x="577888" y="53594"/>
                </a:lnTo>
                <a:lnTo>
                  <a:pt x="577888" y="330885"/>
                </a:lnTo>
                <a:lnTo>
                  <a:pt x="423240" y="330885"/>
                </a:lnTo>
                <a:lnTo>
                  <a:pt x="436486" y="301320"/>
                </a:lnTo>
                <a:lnTo>
                  <a:pt x="447128" y="263677"/>
                </a:lnTo>
                <a:lnTo>
                  <a:pt x="454914" y="217627"/>
                </a:lnTo>
                <a:lnTo>
                  <a:pt x="459613" y="162826"/>
                </a:lnTo>
                <a:lnTo>
                  <a:pt x="464858" y="53594"/>
                </a:lnTo>
                <a:lnTo>
                  <a:pt x="577888" y="53594"/>
                </a:lnTo>
                <a:lnTo>
                  <a:pt x="577888" y="5054"/>
                </a:lnTo>
                <a:lnTo>
                  <a:pt x="418846" y="5054"/>
                </a:lnTo>
                <a:lnTo>
                  <a:pt x="410972" y="162826"/>
                </a:lnTo>
                <a:lnTo>
                  <a:pt x="404545" y="229997"/>
                </a:lnTo>
                <a:lnTo>
                  <a:pt x="393725" y="277926"/>
                </a:lnTo>
                <a:lnTo>
                  <a:pt x="379628" y="310324"/>
                </a:lnTo>
                <a:lnTo>
                  <a:pt x="363410" y="330885"/>
                </a:lnTo>
                <a:lnTo>
                  <a:pt x="341172" y="330885"/>
                </a:lnTo>
                <a:lnTo>
                  <a:pt x="341172" y="468947"/>
                </a:lnTo>
                <a:lnTo>
                  <a:pt x="389890" y="468947"/>
                </a:lnTo>
                <a:lnTo>
                  <a:pt x="389890" y="378637"/>
                </a:lnTo>
                <a:lnTo>
                  <a:pt x="616102" y="378637"/>
                </a:lnTo>
                <a:lnTo>
                  <a:pt x="616102" y="468350"/>
                </a:lnTo>
                <a:lnTo>
                  <a:pt x="664743" y="468350"/>
                </a:lnTo>
                <a:lnTo>
                  <a:pt x="664743" y="378637"/>
                </a:lnTo>
                <a:lnTo>
                  <a:pt x="664743" y="330885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6681" y="835406"/>
            <a:ext cx="213360" cy="373380"/>
          </a:xfrm>
          <a:custGeom>
            <a:avLst/>
            <a:gdLst/>
            <a:ahLst/>
            <a:cxnLst/>
            <a:rect l="l" t="t" r="r" b="b"/>
            <a:pathLst>
              <a:path w="213360" h="373380">
                <a:moveTo>
                  <a:pt x="213233" y="325120"/>
                </a:moveTo>
                <a:lnTo>
                  <a:pt x="50876" y="325120"/>
                </a:lnTo>
                <a:lnTo>
                  <a:pt x="50876" y="210820"/>
                </a:lnTo>
                <a:lnTo>
                  <a:pt x="200190" y="210820"/>
                </a:lnTo>
                <a:lnTo>
                  <a:pt x="200190" y="162560"/>
                </a:lnTo>
                <a:lnTo>
                  <a:pt x="50876" y="162560"/>
                </a:lnTo>
                <a:lnTo>
                  <a:pt x="50876" y="48260"/>
                </a:lnTo>
                <a:lnTo>
                  <a:pt x="211226" y="48260"/>
                </a:lnTo>
                <a:lnTo>
                  <a:pt x="211226" y="0"/>
                </a:lnTo>
                <a:lnTo>
                  <a:pt x="0" y="0"/>
                </a:lnTo>
                <a:lnTo>
                  <a:pt x="0" y="48260"/>
                </a:lnTo>
                <a:lnTo>
                  <a:pt x="0" y="162560"/>
                </a:lnTo>
                <a:lnTo>
                  <a:pt x="0" y="210820"/>
                </a:lnTo>
                <a:lnTo>
                  <a:pt x="0" y="325120"/>
                </a:lnTo>
                <a:lnTo>
                  <a:pt x="0" y="373380"/>
                </a:lnTo>
                <a:lnTo>
                  <a:pt x="213233" y="373380"/>
                </a:lnTo>
                <a:lnTo>
                  <a:pt x="213233" y="32512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86005" y="835609"/>
            <a:ext cx="236854" cy="374015"/>
          </a:xfrm>
          <a:custGeom>
            <a:avLst/>
            <a:gdLst/>
            <a:ahLst/>
            <a:cxnLst/>
            <a:rect l="l" t="t" r="r" b="b"/>
            <a:pathLst>
              <a:path w="236854" h="374015">
                <a:moveTo>
                  <a:pt x="120129" y="0"/>
                </a:moveTo>
                <a:lnTo>
                  <a:pt x="0" y="0"/>
                </a:lnTo>
                <a:lnTo>
                  <a:pt x="0" y="373583"/>
                </a:lnTo>
                <a:lnTo>
                  <a:pt x="50876" y="373583"/>
                </a:lnTo>
                <a:lnTo>
                  <a:pt x="50876" y="242265"/>
                </a:lnTo>
                <a:lnTo>
                  <a:pt x="119976" y="242265"/>
                </a:lnTo>
                <a:lnTo>
                  <a:pt x="171176" y="233002"/>
                </a:lnTo>
                <a:lnTo>
                  <a:pt x="207638" y="207457"/>
                </a:lnTo>
                <a:lnTo>
                  <a:pt x="214986" y="194500"/>
                </a:lnTo>
                <a:lnTo>
                  <a:pt x="50876" y="194500"/>
                </a:lnTo>
                <a:lnTo>
                  <a:pt x="50876" y="48374"/>
                </a:lnTo>
                <a:lnTo>
                  <a:pt x="215513" y="48374"/>
                </a:lnTo>
                <a:lnTo>
                  <a:pt x="207772" y="34704"/>
                </a:lnTo>
                <a:lnTo>
                  <a:pt x="171369" y="9233"/>
                </a:lnTo>
                <a:lnTo>
                  <a:pt x="120129" y="0"/>
                </a:lnTo>
                <a:close/>
              </a:path>
              <a:path w="236854" h="374015">
                <a:moveTo>
                  <a:pt x="215513" y="48374"/>
                </a:moveTo>
                <a:lnTo>
                  <a:pt x="114719" y="48374"/>
                </a:lnTo>
                <a:lnTo>
                  <a:pt x="147032" y="53769"/>
                </a:lnTo>
                <a:lnTo>
                  <a:pt x="169037" y="68811"/>
                </a:lnTo>
                <a:lnTo>
                  <a:pt x="181602" y="91783"/>
                </a:lnTo>
                <a:lnTo>
                  <a:pt x="185597" y="120967"/>
                </a:lnTo>
                <a:lnTo>
                  <a:pt x="181612" y="150298"/>
                </a:lnTo>
                <a:lnTo>
                  <a:pt x="169114" y="173593"/>
                </a:lnTo>
                <a:lnTo>
                  <a:pt x="147294" y="188958"/>
                </a:lnTo>
                <a:lnTo>
                  <a:pt x="115341" y="194500"/>
                </a:lnTo>
                <a:lnTo>
                  <a:pt x="214986" y="194500"/>
                </a:lnTo>
                <a:lnTo>
                  <a:pt x="229451" y="168991"/>
                </a:lnTo>
                <a:lnTo>
                  <a:pt x="236702" y="120967"/>
                </a:lnTo>
                <a:lnTo>
                  <a:pt x="229496" y="73064"/>
                </a:lnTo>
                <a:lnTo>
                  <a:pt x="215513" y="48374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82080" y="1046226"/>
            <a:ext cx="51435" cy="162560"/>
          </a:xfrm>
          <a:custGeom>
            <a:avLst/>
            <a:gdLst/>
            <a:ahLst/>
            <a:cxnLst/>
            <a:rect l="l" t="t" r="r" b="b"/>
            <a:pathLst>
              <a:path w="51435" h="162559">
                <a:moveTo>
                  <a:pt x="0" y="162559"/>
                </a:moveTo>
                <a:lnTo>
                  <a:pt x="50876" y="162559"/>
                </a:lnTo>
                <a:lnTo>
                  <a:pt x="50876" y="0"/>
                </a:lnTo>
                <a:lnTo>
                  <a:pt x="0" y="0"/>
                </a:lnTo>
                <a:lnTo>
                  <a:pt x="0" y="162559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82080" y="835406"/>
            <a:ext cx="269875" cy="373380"/>
          </a:xfrm>
          <a:custGeom>
            <a:avLst/>
            <a:gdLst/>
            <a:ahLst/>
            <a:cxnLst/>
            <a:rect l="l" t="t" r="r" b="b"/>
            <a:pathLst>
              <a:path w="269875" h="373380">
                <a:moveTo>
                  <a:pt x="269824" y="0"/>
                </a:moveTo>
                <a:lnTo>
                  <a:pt x="218795" y="0"/>
                </a:lnTo>
                <a:lnTo>
                  <a:pt x="218795" y="162560"/>
                </a:lnTo>
                <a:lnTo>
                  <a:pt x="50876" y="162560"/>
                </a:lnTo>
                <a:lnTo>
                  <a:pt x="50876" y="0"/>
                </a:lnTo>
                <a:lnTo>
                  <a:pt x="0" y="0"/>
                </a:lnTo>
                <a:lnTo>
                  <a:pt x="0" y="162560"/>
                </a:lnTo>
                <a:lnTo>
                  <a:pt x="0" y="210820"/>
                </a:lnTo>
                <a:lnTo>
                  <a:pt x="218795" y="210820"/>
                </a:lnTo>
                <a:lnTo>
                  <a:pt x="218795" y="373380"/>
                </a:lnTo>
                <a:lnTo>
                  <a:pt x="269824" y="373380"/>
                </a:lnTo>
                <a:lnTo>
                  <a:pt x="269824" y="210820"/>
                </a:lnTo>
                <a:lnTo>
                  <a:pt x="269824" y="162560"/>
                </a:lnTo>
                <a:lnTo>
                  <a:pt x="269824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860790" y="830554"/>
            <a:ext cx="704215" cy="147955"/>
            <a:chOff x="1860790" y="830554"/>
            <a:chExt cx="704215" cy="147955"/>
          </a:xfrm>
        </p:grpSpPr>
        <p:sp>
          <p:nvSpPr>
            <p:cNvPr id="14" name="object 14"/>
            <p:cNvSpPr/>
            <p:nvPr/>
          </p:nvSpPr>
          <p:spPr>
            <a:xfrm>
              <a:off x="1860790" y="830554"/>
              <a:ext cx="133515" cy="147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28963" y="832865"/>
              <a:ext cx="95250" cy="143510"/>
            </a:xfrm>
            <a:custGeom>
              <a:avLst/>
              <a:gdLst/>
              <a:ahLst/>
              <a:cxnLst/>
              <a:rect l="l" t="t" r="r" b="b"/>
              <a:pathLst>
                <a:path w="95250" h="143509">
                  <a:moveTo>
                    <a:pt x="95084" y="132080"/>
                  </a:moveTo>
                  <a:lnTo>
                    <a:pt x="14719" y="132080"/>
                  </a:lnTo>
                  <a:lnTo>
                    <a:pt x="14719" y="77470"/>
                  </a:lnTo>
                  <a:lnTo>
                    <a:pt x="88582" y="77470"/>
                  </a:lnTo>
                  <a:lnTo>
                    <a:pt x="88582" y="66040"/>
                  </a:lnTo>
                  <a:lnTo>
                    <a:pt x="14719" y="66040"/>
                  </a:lnTo>
                  <a:lnTo>
                    <a:pt x="14719" y="11430"/>
                  </a:lnTo>
                  <a:lnTo>
                    <a:pt x="93535" y="11430"/>
                  </a:lnTo>
                  <a:lnTo>
                    <a:pt x="93535" y="0"/>
                  </a:lnTo>
                  <a:lnTo>
                    <a:pt x="12" y="0"/>
                  </a:lnTo>
                  <a:lnTo>
                    <a:pt x="12" y="11430"/>
                  </a:lnTo>
                  <a:lnTo>
                    <a:pt x="0" y="132080"/>
                  </a:lnTo>
                  <a:lnTo>
                    <a:pt x="12" y="143510"/>
                  </a:lnTo>
                  <a:lnTo>
                    <a:pt x="95084" y="143510"/>
                  </a:lnTo>
                  <a:lnTo>
                    <a:pt x="95084" y="13208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60535" y="832498"/>
              <a:ext cx="103987" cy="143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99181" y="832498"/>
              <a:ext cx="125577" cy="1438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53905" y="832498"/>
              <a:ext cx="110794" cy="1438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02903" y="1069353"/>
            <a:ext cx="1069340" cy="181610"/>
            <a:chOff x="1502903" y="1069353"/>
            <a:chExt cx="1069340" cy="181610"/>
          </a:xfrm>
        </p:grpSpPr>
        <p:sp>
          <p:nvSpPr>
            <p:cNvPr id="20" name="object 20"/>
            <p:cNvSpPr/>
            <p:nvPr/>
          </p:nvSpPr>
          <p:spPr>
            <a:xfrm>
              <a:off x="1502903" y="1069353"/>
              <a:ext cx="142265" cy="1522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65527" y="1071854"/>
              <a:ext cx="133070" cy="1438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19032" y="1069911"/>
              <a:ext cx="133515" cy="1477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71991" y="1071854"/>
              <a:ext cx="292455" cy="17876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88945" y="1069911"/>
              <a:ext cx="139433" cy="1477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464001" y="1071854"/>
              <a:ext cx="108013" cy="1438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1497150" y="7018299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94001" y="2156790"/>
            <a:ext cx="5233276" cy="39249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79601" y="2156790"/>
            <a:ext cx="2519997" cy="18900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79601" y="4191749"/>
            <a:ext cx="2519997" cy="18900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31" name="object 31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1188827" y="7776005"/>
                  </a:lnTo>
                  <a:lnTo>
                    <a:pt x="1188827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5769" y="4032529"/>
              <a:ext cx="104377" cy="8412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97143" y="3950779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6" y="50647"/>
                  </a:lnTo>
                  <a:lnTo>
                    <a:pt x="54926" y="4102"/>
                  </a:lnTo>
                  <a:lnTo>
                    <a:pt x="46588" y="4102"/>
                  </a:lnTo>
                  <a:lnTo>
                    <a:pt x="46588" y="50647"/>
                  </a:lnTo>
                  <a:lnTo>
                    <a:pt x="8335" y="50647"/>
                  </a:lnTo>
                  <a:lnTo>
                    <a:pt x="8335" y="990"/>
                  </a:lnTo>
                  <a:lnTo>
                    <a:pt x="0" y="990"/>
                  </a:lnTo>
                  <a:lnTo>
                    <a:pt x="0" y="59918"/>
                  </a:lnTo>
                  <a:lnTo>
                    <a:pt x="101606" y="59918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97143" y="3862286"/>
              <a:ext cx="101606" cy="655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7143" y="3673157"/>
              <a:ext cx="101606" cy="16729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95361" y="3028340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51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78" y="433743"/>
                  </a:lnTo>
                  <a:lnTo>
                    <a:pt x="1778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71" y="460019"/>
                  </a:lnTo>
                  <a:lnTo>
                    <a:pt x="72771" y="457060"/>
                  </a:lnTo>
                  <a:lnTo>
                    <a:pt x="72771" y="420344"/>
                  </a:lnTo>
                  <a:lnTo>
                    <a:pt x="72771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71" y="266941"/>
                  </a:lnTo>
                  <a:lnTo>
                    <a:pt x="72771" y="263982"/>
                  </a:lnTo>
                  <a:lnTo>
                    <a:pt x="72771" y="227266"/>
                  </a:lnTo>
                  <a:lnTo>
                    <a:pt x="72771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69" h="583564">
                  <a:moveTo>
                    <a:pt x="104775" y="340017"/>
                  </a:moveTo>
                  <a:lnTo>
                    <a:pt x="102222" y="325081"/>
                  </a:lnTo>
                  <a:lnTo>
                    <a:pt x="95199" y="313042"/>
                  </a:lnTo>
                  <a:lnTo>
                    <a:pt x="84670" y="304444"/>
                  </a:lnTo>
                  <a:lnTo>
                    <a:pt x="71628" y="299783"/>
                  </a:lnTo>
                  <a:lnTo>
                    <a:pt x="71628" y="309105"/>
                  </a:lnTo>
                  <a:lnTo>
                    <a:pt x="81318" y="312902"/>
                  </a:lnTo>
                  <a:lnTo>
                    <a:pt x="89065" y="319659"/>
                  </a:lnTo>
                  <a:lnTo>
                    <a:pt x="94195" y="328879"/>
                  </a:lnTo>
                  <a:lnTo>
                    <a:pt x="96050" y="340017"/>
                  </a:lnTo>
                  <a:lnTo>
                    <a:pt x="93230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16" y="319659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72" y="304444"/>
                  </a:lnTo>
                  <a:lnTo>
                    <a:pt x="9956" y="313042"/>
                  </a:lnTo>
                  <a:lnTo>
                    <a:pt x="2946" y="325081"/>
                  </a:lnTo>
                  <a:lnTo>
                    <a:pt x="406" y="340017"/>
                  </a:lnTo>
                  <a:lnTo>
                    <a:pt x="4076" y="357695"/>
                  </a:lnTo>
                  <a:lnTo>
                    <a:pt x="14566" y="371589"/>
                  </a:lnTo>
                  <a:lnTo>
                    <a:pt x="31013" y="380657"/>
                  </a:lnTo>
                  <a:lnTo>
                    <a:pt x="52578" y="383908"/>
                  </a:lnTo>
                  <a:lnTo>
                    <a:pt x="74155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91" y="57899"/>
                  </a:lnTo>
                  <a:lnTo>
                    <a:pt x="84531" y="68961"/>
                  </a:lnTo>
                  <a:lnTo>
                    <a:pt x="70866" y="76250"/>
                  </a:lnTo>
                  <a:lnTo>
                    <a:pt x="52578" y="78879"/>
                  </a:lnTo>
                  <a:lnTo>
                    <a:pt x="34239" y="76225"/>
                  </a:lnTo>
                  <a:lnTo>
                    <a:pt x="20586" y="68897"/>
                  </a:lnTo>
                  <a:lnTo>
                    <a:pt x="12077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64" y="11671"/>
                  </a:lnTo>
                  <a:lnTo>
                    <a:pt x="52578" y="9029"/>
                  </a:lnTo>
                  <a:lnTo>
                    <a:pt x="70904" y="11658"/>
                  </a:lnTo>
                  <a:lnTo>
                    <a:pt x="84582" y="18986"/>
                  </a:lnTo>
                  <a:lnTo>
                    <a:pt x="93103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20" y="9029"/>
                  </a:lnTo>
                  <a:lnTo>
                    <a:pt x="74155" y="3263"/>
                  </a:lnTo>
                  <a:lnTo>
                    <a:pt x="52578" y="0"/>
                  </a:lnTo>
                  <a:lnTo>
                    <a:pt x="31013" y="3263"/>
                  </a:lnTo>
                  <a:lnTo>
                    <a:pt x="14566" y="12344"/>
                  </a:lnTo>
                  <a:lnTo>
                    <a:pt x="4076" y="26250"/>
                  </a:lnTo>
                  <a:lnTo>
                    <a:pt x="406" y="43954"/>
                  </a:lnTo>
                  <a:lnTo>
                    <a:pt x="4089" y="61633"/>
                  </a:lnTo>
                  <a:lnTo>
                    <a:pt x="14592" y="75526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55" y="84594"/>
                  </a:lnTo>
                  <a:lnTo>
                    <a:pt x="84518" y="78879"/>
                  </a:lnTo>
                  <a:lnTo>
                    <a:pt x="90601" y="75526"/>
                  </a:lnTo>
                  <a:lnTo>
                    <a:pt x="101092" y="61633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56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88"/>
                  </a:lnTo>
                  <a:lnTo>
                    <a:pt x="85712" y="533552"/>
                  </a:lnTo>
                  <a:lnTo>
                    <a:pt x="85712" y="542823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70"/>
                  </a:lnTo>
                  <a:lnTo>
                    <a:pt x="24955" y="557479"/>
                  </a:lnTo>
                  <a:lnTo>
                    <a:pt x="22618" y="545211"/>
                  </a:lnTo>
                  <a:lnTo>
                    <a:pt x="22618" y="542823"/>
                  </a:lnTo>
                  <a:lnTo>
                    <a:pt x="85712" y="542823"/>
                  </a:lnTo>
                  <a:lnTo>
                    <a:pt x="85712" y="533552"/>
                  </a:lnTo>
                  <a:lnTo>
                    <a:pt x="22618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89" y="504634"/>
                  </a:lnTo>
                  <a:lnTo>
                    <a:pt x="54114" y="502742"/>
                  </a:lnTo>
                  <a:lnTo>
                    <a:pt x="66916" y="504596"/>
                  </a:lnTo>
                  <a:lnTo>
                    <a:pt x="76911" y="510082"/>
                  </a:lnTo>
                  <a:lnTo>
                    <a:pt x="83400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88"/>
                  </a:lnTo>
                  <a:lnTo>
                    <a:pt x="82994" y="504101"/>
                  </a:lnTo>
                  <a:lnTo>
                    <a:pt x="80822" y="502742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84" y="496290"/>
                  </a:lnTo>
                  <a:lnTo>
                    <a:pt x="25311" y="504126"/>
                  </a:lnTo>
                  <a:lnTo>
                    <a:pt x="17170" y="516115"/>
                  </a:lnTo>
                  <a:lnTo>
                    <a:pt x="14300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11"/>
                  </a:lnTo>
                  <a:lnTo>
                    <a:pt x="17195" y="560489"/>
                  </a:lnTo>
                  <a:lnTo>
                    <a:pt x="25361" y="572465"/>
                  </a:lnTo>
                  <a:lnTo>
                    <a:pt x="37973" y="580288"/>
                  </a:lnTo>
                  <a:lnTo>
                    <a:pt x="54165" y="583095"/>
                  </a:lnTo>
                  <a:lnTo>
                    <a:pt x="70421" y="580326"/>
                  </a:lnTo>
                  <a:lnTo>
                    <a:pt x="80873" y="573824"/>
                  </a:lnTo>
                  <a:lnTo>
                    <a:pt x="83019" y="572490"/>
                  </a:lnTo>
                  <a:lnTo>
                    <a:pt x="91160" y="560476"/>
                  </a:lnTo>
                  <a:lnTo>
                    <a:pt x="94030" y="545211"/>
                  </a:lnTo>
                  <a:lnTo>
                    <a:pt x="94043" y="542823"/>
                  </a:lnTo>
                  <a:lnTo>
                    <a:pt x="107556" y="542823"/>
                  </a:lnTo>
                  <a:lnTo>
                    <a:pt x="107556" y="533552"/>
                  </a:lnTo>
                  <a:close/>
                </a:path>
                <a:path w="128269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87" y="112102"/>
                  </a:lnTo>
                  <a:lnTo>
                    <a:pt x="127787" y="103289"/>
                  </a:lnTo>
                  <a:lnTo>
                    <a:pt x="95046" y="103289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97"/>
                  </a:lnTo>
                  <a:lnTo>
                    <a:pt x="75247" y="170205"/>
                  </a:lnTo>
                  <a:lnTo>
                    <a:pt x="61912" y="167792"/>
                  </a:lnTo>
                  <a:lnTo>
                    <a:pt x="45897" y="166433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78" y="115176"/>
                  </a:lnTo>
                  <a:lnTo>
                    <a:pt x="1778" y="173266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73" y="180187"/>
                  </a:lnTo>
                  <a:lnTo>
                    <a:pt x="88303" y="184404"/>
                  </a:lnTo>
                  <a:lnTo>
                    <a:pt x="95046" y="189407"/>
                  </a:lnTo>
                  <a:lnTo>
                    <a:pt x="95046" y="195859"/>
                  </a:lnTo>
                  <a:lnTo>
                    <a:pt x="128041" y="195859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97143" y="2937840"/>
              <a:ext cx="101606" cy="6805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7353" y="2752395"/>
              <a:ext cx="110743" cy="11112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7353" y="903795"/>
              <a:ext cx="110743" cy="11137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4009" y="2585313"/>
              <a:ext cx="184740" cy="1297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1511" y="2233523"/>
              <a:ext cx="189781" cy="31922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14009" y="1944129"/>
              <a:ext cx="184740" cy="18745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11511" y="1743087"/>
              <a:ext cx="189781" cy="16642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4009" y="1545018"/>
              <a:ext cx="229402" cy="17741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14009" y="1397609"/>
              <a:ext cx="184740" cy="11692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4009" y="1231582"/>
              <a:ext cx="184740" cy="12979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4005" y="105130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19380"/>
                  </a:lnTo>
                  <a:lnTo>
                    <a:pt x="0" y="119380"/>
                  </a:lnTo>
                  <a:lnTo>
                    <a:pt x="0" y="147320"/>
                  </a:lnTo>
                  <a:lnTo>
                    <a:pt x="184734" y="147320"/>
                  </a:lnTo>
                  <a:lnTo>
                    <a:pt x="184734" y="119380"/>
                  </a:lnTo>
                  <a:lnTo>
                    <a:pt x="104178" y="119380"/>
                  </a:lnTo>
                  <a:lnTo>
                    <a:pt x="104178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12644" y="0"/>
              <a:ext cx="12700" cy="829310"/>
            </a:xfrm>
            <a:custGeom>
              <a:avLst/>
              <a:gdLst/>
              <a:ahLst/>
              <a:cxnLst/>
              <a:rect l="l" t="t" r="r" b="b"/>
              <a:pathLst>
                <a:path w="12700" h="829310">
                  <a:moveTo>
                    <a:pt x="0" y="829069"/>
                  </a:moveTo>
                  <a:lnTo>
                    <a:pt x="12701" y="829069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9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91953" y="4208335"/>
              <a:ext cx="0" cy="2811145"/>
            </a:xfrm>
            <a:custGeom>
              <a:avLst/>
              <a:gdLst/>
              <a:ahLst/>
              <a:cxnLst/>
              <a:rect l="l" t="t" r="r" b="b"/>
              <a:pathLst>
                <a:path h="2811145">
                  <a:moveTo>
                    <a:pt x="0" y="2811025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09844" y="7093619"/>
              <a:ext cx="73263" cy="15182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04718" y="7095617"/>
              <a:ext cx="77450" cy="14779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9718153" y="0"/>
            <a:ext cx="1189990" cy="7776209"/>
            <a:chOff x="9718153" y="0"/>
            <a:chExt cx="1189990" cy="7776209"/>
          </a:xfrm>
        </p:grpSpPr>
        <p:sp>
          <p:nvSpPr>
            <p:cNvPr id="53" name="object 53"/>
            <p:cNvSpPr/>
            <p:nvPr/>
          </p:nvSpPr>
          <p:spPr>
            <a:xfrm>
              <a:off x="9718153" y="0"/>
              <a:ext cx="1189990" cy="7776209"/>
            </a:xfrm>
            <a:custGeom>
              <a:avLst/>
              <a:gdLst/>
              <a:ahLst/>
              <a:cxnLst/>
              <a:rect l="l" t="t" r="r" b="b"/>
              <a:pathLst>
                <a:path w="1189990" h="7776209">
                  <a:moveTo>
                    <a:pt x="0" y="0"/>
                  </a:moveTo>
                  <a:lnTo>
                    <a:pt x="0" y="7776005"/>
                  </a:lnTo>
                  <a:lnTo>
                    <a:pt x="1189850" y="7776005"/>
                  </a:lnTo>
                  <a:lnTo>
                    <a:pt x="11898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06786" y="6878778"/>
              <a:ext cx="211505" cy="13923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006456" y="6608554"/>
              <a:ext cx="157772" cy="237021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948442" y="6357569"/>
              <a:ext cx="216065" cy="23152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006786" y="6200876"/>
              <a:ext cx="157441" cy="12395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06786" y="6048794"/>
              <a:ext cx="157721" cy="126707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957942" y="5876734"/>
              <a:ext cx="206184" cy="139191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123435" y="5795112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6" y="38107"/>
                  </a:lnTo>
                  <a:lnTo>
                    <a:pt x="33797" y="33842"/>
                  </a:lnTo>
                  <a:lnTo>
                    <a:pt x="38027" y="27533"/>
                  </a:lnTo>
                  <a:lnTo>
                    <a:pt x="39573" y="19837"/>
                  </a:lnTo>
                  <a:lnTo>
                    <a:pt x="38027" y="12178"/>
                  </a:lnTo>
                  <a:lnTo>
                    <a:pt x="33797" y="5865"/>
                  </a:lnTo>
                  <a:lnTo>
                    <a:pt x="27496" y="1579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006786" y="5616207"/>
              <a:ext cx="211505" cy="13923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006456" y="5345989"/>
              <a:ext cx="157772" cy="23702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009377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5922"/>
                  </a:moveTo>
                  <a:lnTo>
                    <a:pt x="0" y="7095922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5922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4515"/>
                  </a:lnTo>
                  <a:lnTo>
                    <a:pt x="155676" y="5294515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3964" y="2848534"/>
            <a:ext cx="101600" cy="117475"/>
          </a:xfrm>
          <a:custGeom>
            <a:avLst/>
            <a:gdLst/>
            <a:ahLst/>
            <a:cxnLst/>
            <a:rect l="l" t="t" r="r" b="b"/>
            <a:pathLst>
              <a:path w="101600" h="117475">
                <a:moveTo>
                  <a:pt x="57340" y="102819"/>
                </a:moveTo>
                <a:lnTo>
                  <a:pt x="44081" y="102819"/>
                </a:lnTo>
                <a:lnTo>
                  <a:pt x="44081" y="117322"/>
                </a:lnTo>
                <a:lnTo>
                  <a:pt x="57340" y="117322"/>
                </a:lnTo>
                <a:lnTo>
                  <a:pt x="57340" y="102819"/>
                </a:lnTo>
                <a:close/>
              </a:path>
              <a:path w="101600" h="117475">
                <a:moveTo>
                  <a:pt x="59270" y="15138"/>
                </a:moveTo>
                <a:lnTo>
                  <a:pt x="41922" y="15138"/>
                </a:lnTo>
                <a:lnTo>
                  <a:pt x="25090" y="18353"/>
                </a:lnTo>
                <a:lnTo>
                  <a:pt x="11822" y="27374"/>
                </a:lnTo>
                <a:lnTo>
                  <a:pt x="3123" y="41263"/>
                </a:lnTo>
                <a:lnTo>
                  <a:pt x="0" y="59080"/>
                </a:lnTo>
                <a:lnTo>
                  <a:pt x="3123" y="76876"/>
                </a:lnTo>
                <a:lnTo>
                  <a:pt x="11822" y="90693"/>
                </a:lnTo>
                <a:lnTo>
                  <a:pt x="25090" y="99639"/>
                </a:lnTo>
                <a:lnTo>
                  <a:pt x="41922" y="102819"/>
                </a:lnTo>
                <a:lnTo>
                  <a:pt x="59270" y="102819"/>
                </a:lnTo>
                <a:lnTo>
                  <a:pt x="76102" y="99607"/>
                </a:lnTo>
                <a:lnTo>
                  <a:pt x="88908" y="90906"/>
                </a:lnTo>
                <a:lnTo>
                  <a:pt x="41922" y="90906"/>
                </a:lnTo>
                <a:lnTo>
                  <a:pt x="29590" y="88641"/>
                </a:lnTo>
                <a:lnTo>
                  <a:pt x="20599" y="82197"/>
                </a:lnTo>
                <a:lnTo>
                  <a:pt x="15121" y="72186"/>
                </a:lnTo>
                <a:lnTo>
                  <a:pt x="13258" y="59080"/>
                </a:lnTo>
                <a:lnTo>
                  <a:pt x="15121" y="45856"/>
                </a:lnTo>
                <a:lnTo>
                  <a:pt x="20613" y="35760"/>
                </a:lnTo>
                <a:lnTo>
                  <a:pt x="29612" y="29312"/>
                </a:lnTo>
                <a:lnTo>
                  <a:pt x="41922" y="27050"/>
                </a:lnTo>
                <a:lnTo>
                  <a:pt x="89055" y="27050"/>
                </a:lnTo>
                <a:lnTo>
                  <a:pt x="76102" y="18318"/>
                </a:lnTo>
                <a:lnTo>
                  <a:pt x="59270" y="15138"/>
                </a:lnTo>
                <a:close/>
              </a:path>
              <a:path w="101600" h="117475">
                <a:moveTo>
                  <a:pt x="57340" y="27050"/>
                </a:moveTo>
                <a:lnTo>
                  <a:pt x="44081" y="27050"/>
                </a:lnTo>
                <a:lnTo>
                  <a:pt x="44081" y="90906"/>
                </a:lnTo>
                <a:lnTo>
                  <a:pt x="57340" y="90906"/>
                </a:lnTo>
                <a:lnTo>
                  <a:pt x="57340" y="27050"/>
                </a:lnTo>
                <a:close/>
              </a:path>
              <a:path w="101600" h="117475">
                <a:moveTo>
                  <a:pt x="89055" y="27050"/>
                </a:moveTo>
                <a:lnTo>
                  <a:pt x="59270" y="27050"/>
                </a:lnTo>
                <a:lnTo>
                  <a:pt x="71603" y="29315"/>
                </a:lnTo>
                <a:lnTo>
                  <a:pt x="80593" y="35760"/>
                </a:lnTo>
                <a:lnTo>
                  <a:pt x="86072" y="45771"/>
                </a:lnTo>
                <a:lnTo>
                  <a:pt x="87934" y="58877"/>
                </a:lnTo>
                <a:lnTo>
                  <a:pt x="86072" y="72100"/>
                </a:lnTo>
                <a:lnTo>
                  <a:pt x="80579" y="82197"/>
                </a:lnTo>
                <a:lnTo>
                  <a:pt x="71581" y="88644"/>
                </a:lnTo>
                <a:lnTo>
                  <a:pt x="59270" y="90906"/>
                </a:lnTo>
                <a:lnTo>
                  <a:pt x="88908" y="90906"/>
                </a:lnTo>
                <a:lnTo>
                  <a:pt x="89371" y="90592"/>
                </a:lnTo>
                <a:lnTo>
                  <a:pt x="98070" y="76705"/>
                </a:lnTo>
                <a:lnTo>
                  <a:pt x="101193" y="58877"/>
                </a:lnTo>
                <a:lnTo>
                  <a:pt x="98070" y="41080"/>
                </a:lnTo>
                <a:lnTo>
                  <a:pt x="89371" y="27263"/>
                </a:lnTo>
                <a:lnTo>
                  <a:pt x="89055" y="27050"/>
                </a:lnTo>
                <a:close/>
              </a:path>
              <a:path w="101600" h="117475">
                <a:moveTo>
                  <a:pt x="57340" y="0"/>
                </a:moveTo>
                <a:lnTo>
                  <a:pt x="44081" y="0"/>
                </a:lnTo>
                <a:lnTo>
                  <a:pt x="44081" y="15138"/>
                </a:lnTo>
                <a:lnTo>
                  <a:pt x="57340" y="15138"/>
                </a:lnTo>
                <a:lnTo>
                  <a:pt x="5734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95331" y="2848966"/>
            <a:ext cx="368935" cy="114300"/>
            <a:chOff x="3195331" y="2848966"/>
            <a:chExt cx="368935" cy="114300"/>
          </a:xfrm>
        </p:grpSpPr>
        <p:sp>
          <p:nvSpPr>
            <p:cNvPr id="4" name="object 4"/>
            <p:cNvSpPr/>
            <p:nvPr/>
          </p:nvSpPr>
          <p:spPr>
            <a:xfrm>
              <a:off x="3195331" y="2882951"/>
              <a:ext cx="60325" cy="66675"/>
            </a:xfrm>
            <a:custGeom>
              <a:avLst/>
              <a:gdLst/>
              <a:ahLst/>
              <a:cxnLst/>
              <a:rect l="l" t="t" r="r" b="b"/>
              <a:pathLst>
                <a:path w="60325" h="66675">
                  <a:moveTo>
                    <a:pt x="32740" y="0"/>
                  </a:moveTo>
                  <a:lnTo>
                    <a:pt x="21589" y="0"/>
                  </a:lnTo>
                  <a:lnTo>
                    <a:pt x="0" y="32461"/>
                  </a:lnTo>
                  <a:lnTo>
                    <a:pt x="0" y="33985"/>
                  </a:lnTo>
                  <a:lnTo>
                    <a:pt x="21589" y="66446"/>
                  </a:lnTo>
                  <a:lnTo>
                    <a:pt x="32740" y="66446"/>
                  </a:lnTo>
                  <a:lnTo>
                    <a:pt x="12407" y="33223"/>
                  </a:lnTo>
                  <a:lnTo>
                    <a:pt x="32740" y="0"/>
                  </a:lnTo>
                  <a:close/>
                </a:path>
                <a:path w="60325" h="66675">
                  <a:moveTo>
                    <a:pt x="60096" y="0"/>
                  </a:moveTo>
                  <a:lnTo>
                    <a:pt x="48983" y="0"/>
                  </a:lnTo>
                  <a:lnTo>
                    <a:pt x="27368" y="32461"/>
                  </a:lnTo>
                  <a:lnTo>
                    <a:pt x="27368" y="33985"/>
                  </a:lnTo>
                  <a:lnTo>
                    <a:pt x="48983" y="66446"/>
                  </a:lnTo>
                  <a:lnTo>
                    <a:pt x="60096" y="66446"/>
                  </a:lnTo>
                  <a:lnTo>
                    <a:pt x="39789" y="33223"/>
                  </a:lnTo>
                  <a:lnTo>
                    <a:pt x="600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79824" y="2850464"/>
              <a:ext cx="74256" cy="1108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75468" y="2848966"/>
              <a:ext cx="188696" cy="113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628769" y="2850464"/>
            <a:ext cx="107416" cy="110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84508" y="2882951"/>
            <a:ext cx="60325" cy="66675"/>
          </a:xfrm>
          <a:custGeom>
            <a:avLst/>
            <a:gdLst/>
            <a:ahLst/>
            <a:cxnLst/>
            <a:rect l="l" t="t" r="r" b="b"/>
            <a:pathLst>
              <a:path w="60325" h="66675">
                <a:moveTo>
                  <a:pt x="11125" y="0"/>
                </a:moveTo>
                <a:lnTo>
                  <a:pt x="0" y="0"/>
                </a:lnTo>
                <a:lnTo>
                  <a:pt x="20320" y="33223"/>
                </a:lnTo>
                <a:lnTo>
                  <a:pt x="0" y="66446"/>
                </a:lnTo>
                <a:lnTo>
                  <a:pt x="11125" y="66446"/>
                </a:lnTo>
                <a:lnTo>
                  <a:pt x="32740" y="33985"/>
                </a:lnTo>
                <a:lnTo>
                  <a:pt x="32740" y="32461"/>
                </a:lnTo>
                <a:lnTo>
                  <a:pt x="11125" y="0"/>
                </a:lnTo>
                <a:close/>
              </a:path>
              <a:path w="60325" h="66675">
                <a:moveTo>
                  <a:pt x="38506" y="0"/>
                </a:moveTo>
                <a:lnTo>
                  <a:pt x="27368" y="0"/>
                </a:lnTo>
                <a:lnTo>
                  <a:pt x="47701" y="33223"/>
                </a:lnTo>
                <a:lnTo>
                  <a:pt x="27368" y="66446"/>
                </a:lnTo>
                <a:lnTo>
                  <a:pt x="38506" y="66446"/>
                </a:lnTo>
                <a:lnTo>
                  <a:pt x="60096" y="33985"/>
                </a:lnTo>
                <a:lnTo>
                  <a:pt x="60096" y="32461"/>
                </a:lnTo>
                <a:lnTo>
                  <a:pt x="385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28461" y="2880995"/>
            <a:ext cx="19685" cy="81280"/>
          </a:xfrm>
          <a:custGeom>
            <a:avLst/>
            <a:gdLst/>
            <a:ahLst/>
            <a:cxnLst/>
            <a:rect l="l" t="t" r="r" b="b"/>
            <a:pathLst>
              <a:path w="19685" h="81280">
                <a:moveTo>
                  <a:pt x="14935" y="61696"/>
                </a:moveTo>
                <a:lnTo>
                  <a:pt x="4343" y="61696"/>
                </a:lnTo>
                <a:lnTo>
                  <a:pt x="0" y="66090"/>
                </a:lnTo>
                <a:lnTo>
                  <a:pt x="0" y="76809"/>
                </a:lnTo>
                <a:lnTo>
                  <a:pt x="4343" y="81178"/>
                </a:lnTo>
                <a:lnTo>
                  <a:pt x="14935" y="81178"/>
                </a:lnTo>
                <a:lnTo>
                  <a:pt x="19253" y="76809"/>
                </a:lnTo>
                <a:lnTo>
                  <a:pt x="19253" y="66090"/>
                </a:lnTo>
                <a:lnTo>
                  <a:pt x="14935" y="61696"/>
                </a:lnTo>
                <a:close/>
              </a:path>
              <a:path w="19685" h="81280">
                <a:moveTo>
                  <a:pt x="14935" y="0"/>
                </a:moveTo>
                <a:lnTo>
                  <a:pt x="4343" y="0"/>
                </a:lnTo>
                <a:lnTo>
                  <a:pt x="0" y="4394"/>
                </a:lnTo>
                <a:lnTo>
                  <a:pt x="0" y="15087"/>
                </a:lnTo>
                <a:lnTo>
                  <a:pt x="4343" y="19481"/>
                </a:lnTo>
                <a:lnTo>
                  <a:pt x="14935" y="19481"/>
                </a:lnTo>
                <a:lnTo>
                  <a:pt x="19253" y="15087"/>
                </a:lnTo>
                <a:lnTo>
                  <a:pt x="19253" y="4394"/>
                </a:lnTo>
                <a:lnTo>
                  <a:pt x="14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027985" y="2848966"/>
            <a:ext cx="537845" cy="139700"/>
            <a:chOff x="2027985" y="2848966"/>
            <a:chExt cx="537845" cy="139700"/>
          </a:xfrm>
        </p:grpSpPr>
        <p:sp>
          <p:nvSpPr>
            <p:cNvPr id="11" name="object 11"/>
            <p:cNvSpPr/>
            <p:nvPr/>
          </p:nvSpPr>
          <p:spPr>
            <a:xfrm>
              <a:off x="2027985" y="2848965"/>
              <a:ext cx="415925" cy="139700"/>
            </a:xfrm>
            <a:custGeom>
              <a:avLst/>
              <a:gdLst/>
              <a:ahLst/>
              <a:cxnLst/>
              <a:rect l="l" t="t" r="r" b="b"/>
              <a:pathLst>
                <a:path w="415925" h="139700">
                  <a:moveTo>
                    <a:pt x="94132" y="112344"/>
                  </a:moveTo>
                  <a:lnTo>
                    <a:pt x="82740" y="80949"/>
                  </a:lnTo>
                  <a:lnTo>
                    <a:pt x="78409" y="69037"/>
                  </a:lnTo>
                  <a:lnTo>
                    <a:pt x="65036" y="32181"/>
                  </a:lnTo>
                  <a:lnTo>
                    <a:pt x="65036" y="69037"/>
                  </a:lnTo>
                  <a:lnTo>
                    <a:pt x="29121" y="69037"/>
                  </a:lnTo>
                  <a:lnTo>
                    <a:pt x="46634" y="19050"/>
                  </a:lnTo>
                  <a:lnTo>
                    <a:pt x="47485" y="19050"/>
                  </a:lnTo>
                  <a:lnTo>
                    <a:pt x="65036" y="69037"/>
                  </a:lnTo>
                  <a:lnTo>
                    <a:pt x="65036" y="32181"/>
                  </a:lnTo>
                  <a:lnTo>
                    <a:pt x="60274" y="19050"/>
                  </a:lnTo>
                  <a:lnTo>
                    <a:pt x="53911" y="1498"/>
                  </a:lnTo>
                  <a:lnTo>
                    <a:pt x="40233" y="1498"/>
                  </a:lnTo>
                  <a:lnTo>
                    <a:pt x="0" y="112344"/>
                  </a:lnTo>
                  <a:lnTo>
                    <a:pt x="13906" y="112344"/>
                  </a:lnTo>
                  <a:lnTo>
                    <a:pt x="24917" y="80949"/>
                  </a:lnTo>
                  <a:lnTo>
                    <a:pt x="69227" y="80949"/>
                  </a:lnTo>
                  <a:lnTo>
                    <a:pt x="80225" y="112344"/>
                  </a:lnTo>
                  <a:lnTo>
                    <a:pt x="94132" y="112344"/>
                  </a:lnTo>
                  <a:close/>
                </a:path>
                <a:path w="415925" h="139700">
                  <a:moveTo>
                    <a:pt x="199402" y="36144"/>
                  </a:moveTo>
                  <a:lnTo>
                    <a:pt x="193890" y="20916"/>
                  </a:lnTo>
                  <a:lnTo>
                    <a:pt x="184099" y="9550"/>
                  </a:lnTo>
                  <a:lnTo>
                    <a:pt x="170942" y="2451"/>
                  </a:lnTo>
                  <a:lnTo>
                    <a:pt x="155333" y="0"/>
                  </a:lnTo>
                  <a:lnTo>
                    <a:pt x="135953" y="3962"/>
                  </a:lnTo>
                  <a:lnTo>
                    <a:pt x="120650" y="15316"/>
                  </a:lnTo>
                  <a:lnTo>
                    <a:pt x="110591" y="33235"/>
                  </a:lnTo>
                  <a:lnTo>
                    <a:pt x="106984" y="56921"/>
                  </a:lnTo>
                  <a:lnTo>
                    <a:pt x="110591" y="80619"/>
                  </a:lnTo>
                  <a:lnTo>
                    <a:pt x="120650" y="98552"/>
                  </a:lnTo>
                  <a:lnTo>
                    <a:pt x="135953" y="109905"/>
                  </a:lnTo>
                  <a:lnTo>
                    <a:pt x="155333" y="113868"/>
                  </a:lnTo>
                  <a:lnTo>
                    <a:pt x="170942" y="111417"/>
                  </a:lnTo>
                  <a:lnTo>
                    <a:pt x="184099" y="104317"/>
                  </a:lnTo>
                  <a:lnTo>
                    <a:pt x="193890" y="92951"/>
                  </a:lnTo>
                  <a:lnTo>
                    <a:pt x="199402" y="77698"/>
                  </a:lnTo>
                  <a:lnTo>
                    <a:pt x="186131" y="77698"/>
                  </a:lnTo>
                  <a:lnTo>
                    <a:pt x="182016" y="87871"/>
                  </a:lnTo>
                  <a:lnTo>
                    <a:pt x="174993" y="95262"/>
                  </a:lnTo>
                  <a:lnTo>
                    <a:pt x="165836" y="99771"/>
                  </a:lnTo>
                  <a:lnTo>
                    <a:pt x="155333" y="101295"/>
                  </a:lnTo>
                  <a:lnTo>
                    <a:pt x="141376" y="98412"/>
                  </a:lnTo>
                  <a:lnTo>
                    <a:pt x="130098" y="89916"/>
                  </a:lnTo>
                  <a:lnTo>
                    <a:pt x="122555" y="76009"/>
                  </a:lnTo>
                  <a:lnTo>
                    <a:pt x="119811" y="56921"/>
                  </a:lnTo>
                  <a:lnTo>
                    <a:pt x="122555" y="37858"/>
                  </a:lnTo>
                  <a:lnTo>
                    <a:pt x="130098" y="23952"/>
                  </a:lnTo>
                  <a:lnTo>
                    <a:pt x="141376" y="15443"/>
                  </a:lnTo>
                  <a:lnTo>
                    <a:pt x="155333" y="12547"/>
                  </a:lnTo>
                  <a:lnTo>
                    <a:pt x="165836" y="14084"/>
                  </a:lnTo>
                  <a:lnTo>
                    <a:pt x="174993" y="18592"/>
                  </a:lnTo>
                  <a:lnTo>
                    <a:pt x="182016" y="25984"/>
                  </a:lnTo>
                  <a:lnTo>
                    <a:pt x="186131" y="36144"/>
                  </a:lnTo>
                  <a:lnTo>
                    <a:pt x="199402" y="36144"/>
                  </a:lnTo>
                  <a:close/>
                </a:path>
                <a:path w="415925" h="139700">
                  <a:moveTo>
                    <a:pt x="305511" y="112344"/>
                  </a:moveTo>
                  <a:lnTo>
                    <a:pt x="294119" y="80949"/>
                  </a:lnTo>
                  <a:lnTo>
                    <a:pt x="289801" y="69037"/>
                  </a:lnTo>
                  <a:lnTo>
                    <a:pt x="276415" y="32143"/>
                  </a:lnTo>
                  <a:lnTo>
                    <a:pt x="276415" y="69037"/>
                  </a:lnTo>
                  <a:lnTo>
                    <a:pt x="240499" y="69037"/>
                  </a:lnTo>
                  <a:lnTo>
                    <a:pt x="258025" y="19050"/>
                  </a:lnTo>
                  <a:lnTo>
                    <a:pt x="258876" y="19050"/>
                  </a:lnTo>
                  <a:lnTo>
                    <a:pt x="276415" y="69037"/>
                  </a:lnTo>
                  <a:lnTo>
                    <a:pt x="276415" y="32143"/>
                  </a:lnTo>
                  <a:lnTo>
                    <a:pt x="271665" y="19050"/>
                  </a:lnTo>
                  <a:lnTo>
                    <a:pt x="265303" y="1498"/>
                  </a:lnTo>
                  <a:lnTo>
                    <a:pt x="251612" y="1498"/>
                  </a:lnTo>
                  <a:lnTo>
                    <a:pt x="211378" y="112344"/>
                  </a:lnTo>
                  <a:lnTo>
                    <a:pt x="225285" y="112344"/>
                  </a:lnTo>
                  <a:lnTo>
                    <a:pt x="236308" y="80949"/>
                  </a:lnTo>
                  <a:lnTo>
                    <a:pt x="280606" y="80949"/>
                  </a:lnTo>
                  <a:lnTo>
                    <a:pt x="291604" y="112344"/>
                  </a:lnTo>
                  <a:lnTo>
                    <a:pt x="305511" y="112344"/>
                  </a:lnTo>
                  <a:close/>
                </a:path>
                <a:path w="415925" h="139700">
                  <a:moveTo>
                    <a:pt x="415709" y="100431"/>
                  </a:moveTo>
                  <a:lnTo>
                    <a:pt x="403085" y="100431"/>
                  </a:lnTo>
                  <a:lnTo>
                    <a:pt x="403085" y="13411"/>
                  </a:lnTo>
                  <a:lnTo>
                    <a:pt x="403085" y="1498"/>
                  </a:lnTo>
                  <a:lnTo>
                    <a:pt x="390461" y="1498"/>
                  </a:lnTo>
                  <a:lnTo>
                    <a:pt x="390461" y="13411"/>
                  </a:lnTo>
                  <a:lnTo>
                    <a:pt x="390461" y="100431"/>
                  </a:lnTo>
                  <a:lnTo>
                    <a:pt x="336118" y="100431"/>
                  </a:lnTo>
                  <a:lnTo>
                    <a:pt x="340639" y="91224"/>
                  </a:lnTo>
                  <a:lnTo>
                    <a:pt x="344220" y="79476"/>
                  </a:lnTo>
                  <a:lnTo>
                    <a:pt x="346786" y="65163"/>
                  </a:lnTo>
                  <a:lnTo>
                    <a:pt x="348310" y="48260"/>
                  </a:lnTo>
                  <a:lnTo>
                    <a:pt x="350024" y="13411"/>
                  </a:lnTo>
                  <a:lnTo>
                    <a:pt x="390461" y="13411"/>
                  </a:lnTo>
                  <a:lnTo>
                    <a:pt x="390461" y="1498"/>
                  </a:lnTo>
                  <a:lnTo>
                    <a:pt x="338048" y="1498"/>
                  </a:lnTo>
                  <a:lnTo>
                    <a:pt x="335686" y="48260"/>
                  </a:lnTo>
                  <a:lnTo>
                    <a:pt x="333667" y="68897"/>
                  </a:lnTo>
                  <a:lnTo>
                    <a:pt x="330149" y="83769"/>
                  </a:lnTo>
                  <a:lnTo>
                    <a:pt x="325551" y="93929"/>
                  </a:lnTo>
                  <a:lnTo>
                    <a:pt x="320294" y="100431"/>
                  </a:lnTo>
                  <a:lnTo>
                    <a:pt x="313220" y="100431"/>
                  </a:lnTo>
                  <a:lnTo>
                    <a:pt x="313220" y="139192"/>
                  </a:lnTo>
                  <a:lnTo>
                    <a:pt x="325843" y="139192"/>
                  </a:lnTo>
                  <a:lnTo>
                    <a:pt x="325843" y="112344"/>
                  </a:lnTo>
                  <a:lnTo>
                    <a:pt x="403085" y="112344"/>
                  </a:lnTo>
                  <a:lnTo>
                    <a:pt x="403085" y="138963"/>
                  </a:lnTo>
                  <a:lnTo>
                    <a:pt x="415709" y="138963"/>
                  </a:lnTo>
                  <a:lnTo>
                    <a:pt x="415709" y="112344"/>
                  </a:lnTo>
                  <a:lnTo>
                    <a:pt x="415709" y="1004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63798" y="2850464"/>
              <a:ext cx="101422" cy="1108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2629851" y="2848966"/>
            <a:ext cx="92430" cy="1138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2743668" y="2850464"/>
            <a:ext cx="386080" cy="111125"/>
            <a:chOff x="2743668" y="2850464"/>
            <a:chExt cx="386080" cy="111125"/>
          </a:xfrm>
        </p:grpSpPr>
        <p:sp>
          <p:nvSpPr>
            <p:cNvPr id="15" name="object 15"/>
            <p:cNvSpPr/>
            <p:nvPr/>
          </p:nvSpPr>
          <p:spPr>
            <a:xfrm>
              <a:off x="2833736" y="2850464"/>
              <a:ext cx="74244" cy="110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43668" y="2850464"/>
              <a:ext cx="66967" cy="110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29367" y="2850464"/>
              <a:ext cx="86880" cy="11084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42753" y="2850464"/>
              <a:ext cx="86880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758424" y="2848966"/>
            <a:ext cx="502920" cy="139700"/>
            <a:chOff x="3758424" y="2848966"/>
            <a:chExt cx="502920" cy="139700"/>
          </a:xfrm>
        </p:grpSpPr>
        <p:sp>
          <p:nvSpPr>
            <p:cNvPr id="20" name="object 20"/>
            <p:cNvSpPr/>
            <p:nvPr/>
          </p:nvSpPr>
          <p:spPr>
            <a:xfrm>
              <a:off x="3758424" y="2848966"/>
              <a:ext cx="212013" cy="1391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90541" y="2850464"/>
              <a:ext cx="66979" cy="110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80610" y="2850464"/>
              <a:ext cx="74256" cy="1108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76254" y="2850464"/>
              <a:ext cx="84937" cy="110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411381" y="2850464"/>
            <a:ext cx="239395" cy="111125"/>
            <a:chOff x="4411381" y="2850464"/>
            <a:chExt cx="239395" cy="111125"/>
          </a:xfrm>
        </p:grpSpPr>
        <p:sp>
          <p:nvSpPr>
            <p:cNvPr id="25" name="object 25"/>
            <p:cNvSpPr/>
            <p:nvPr/>
          </p:nvSpPr>
          <p:spPr>
            <a:xfrm>
              <a:off x="4411381" y="2850464"/>
              <a:ext cx="76187" cy="11084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09362" y="2850464"/>
              <a:ext cx="101409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37530" y="2862326"/>
              <a:ext cx="13335" cy="99060"/>
            </a:xfrm>
            <a:custGeom>
              <a:avLst/>
              <a:gdLst/>
              <a:ahLst/>
              <a:cxnLst/>
              <a:rect l="l" t="t" r="r" b="b"/>
              <a:pathLst>
                <a:path w="13335" h="99060">
                  <a:moveTo>
                    <a:pt x="0" y="99060"/>
                  </a:moveTo>
                  <a:lnTo>
                    <a:pt x="13246" y="99060"/>
                  </a:lnTo>
                  <a:lnTo>
                    <a:pt x="13246" y="0"/>
                  </a:lnTo>
                  <a:lnTo>
                    <a:pt x="0" y="0"/>
                  </a:lnTo>
                  <a:lnTo>
                    <a:pt x="0" y="990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37530" y="2848966"/>
            <a:ext cx="967105" cy="114300"/>
            <a:chOff x="4637530" y="2848966"/>
            <a:chExt cx="967105" cy="114300"/>
          </a:xfrm>
        </p:grpSpPr>
        <p:sp>
          <p:nvSpPr>
            <p:cNvPr id="29" name="object 29"/>
            <p:cNvSpPr/>
            <p:nvPr/>
          </p:nvSpPr>
          <p:spPr>
            <a:xfrm>
              <a:off x="4637531" y="2850896"/>
              <a:ext cx="81915" cy="110489"/>
            </a:xfrm>
            <a:custGeom>
              <a:avLst/>
              <a:gdLst/>
              <a:ahLst/>
              <a:cxnLst/>
              <a:rect l="l" t="t" r="r" b="b"/>
              <a:pathLst>
                <a:path w="81914" h="110489">
                  <a:moveTo>
                    <a:pt x="81737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68453" y="11430"/>
                  </a:lnTo>
                  <a:lnTo>
                    <a:pt x="68453" y="110490"/>
                  </a:lnTo>
                  <a:lnTo>
                    <a:pt x="81737" y="110490"/>
                  </a:lnTo>
                  <a:lnTo>
                    <a:pt x="81737" y="11430"/>
                  </a:lnTo>
                  <a:lnTo>
                    <a:pt x="817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41734" y="2848966"/>
              <a:ext cx="199809" cy="11386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968048" y="2850464"/>
              <a:ext cx="181216" cy="11084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75769" y="2848966"/>
              <a:ext cx="428320" cy="11386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2046629" y="3099448"/>
            <a:ext cx="104139" cy="111125"/>
          </a:xfrm>
          <a:custGeom>
            <a:avLst/>
            <a:gdLst/>
            <a:ahLst/>
            <a:cxnLst/>
            <a:rect l="l" t="t" r="r" b="b"/>
            <a:pathLst>
              <a:path w="104139" h="111125">
                <a:moveTo>
                  <a:pt x="103555" y="0"/>
                </a:moveTo>
                <a:lnTo>
                  <a:pt x="91986" y="0"/>
                </a:lnTo>
                <a:lnTo>
                  <a:pt x="52247" y="96545"/>
                </a:lnTo>
                <a:lnTo>
                  <a:pt x="51295" y="96545"/>
                </a:lnTo>
                <a:lnTo>
                  <a:pt x="11556" y="0"/>
                </a:lnTo>
                <a:lnTo>
                  <a:pt x="0" y="0"/>
                </a:lnTo>
                <a:lnTo>
                  <a:pt x="0" y="110845"/>
                </a:lnTo>
                <a:lnTo>
                  <a:pt x="9423" y="110845"/>
                </a:lnTo>
                <a:lnTo>
                  <a:pt x="9423" y="21386"/>
                </a:lnTo>
                <a:lnTo>
                  <a:pt x="10274" y="21386"/>
                </a:lnTo>
                <a:lnTo>
                  <a:pt x="47218" y="110845"/>
                </a:lnTo>
                <a:lnTo>
                  <a:pt x="56311" y="110845"/>
                </a:lnTo>
                <a:lnTo>
                  <a:pt x="93281" y="21386"/>
                </a:lnTo>
                <a:lnTo>
                  <a:pt x="94132" y="21386"/>
                </a:lnTo>
                <a:lnTo>
                  <a:pt x="94132" y="110845"/>
                </a:lnTo>
                <a:lnTo>
                  <a:pt x="103555" y="110845"/>
                </a:lnTo>
                <a:lnTo>
                  <a:pt x="1035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4072456" y="3097949"/>
            <a:ext cx="791845" cy="114300"/>
            <a:chOff x="4072456" y="3097949"/>
            <a:chExt cx="791845" cy="114300"/>
          </a:xfrm>
        </p:grpSpPr>
        <p:sp>
          <p:nvSpPr>
            <p:cNvPr id="35" name="object 35"/>
            <p:cNvSpPr/>
            <p:nvPr/>
          </p:nvSpPr>
          <p:spPr>
            <a:xfrm>
              <a:off x="4072456" y="3097949"/>
              <a:ext cx="68072" cy="11234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64354" y="3097949"/>
              <a:ext cx="71145" cy="11386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56556" y="3097949"/>
              <a:ext cx="73151" cy="11386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48973" y="3097949"/>
              <a:ext cx="73151" cy="11386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47551" y="3133331"/>
              <a:ext cx="66573" cy="6733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539600" y="3099448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29" h="111125">
                  <a:moveTo>
                    <a:pt x="36296" y="0"/>
                  </a:moveTo>
                  <a:lnTo>
                    <a:pt x="25882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653" y="10617"/>
                  </a:lnTo>
                  <a:lnTo>
                    <a:pt x="26314" y="10617"/>
                  </a:lnTo>
                  <a:lnTo>
                    <a:pt x="26314" y="110845"/>
                  </a:lnTo>
                  <a:lnTo>
                    <a:pt x="36296" y="110845"/>
                  </a:lnTo>
                  <a:lnTo>
                    <a:pt x="362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609235" y="3097949"/>
              <a:ext cx="68072" cy="11234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698617" y="3097949"/>
              <a:ext cx="73151" cy="11386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791048" y="3097949"/>
              <a:ext cx="73151" cy="11386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2168930" y="3071736"/>
            <a:ext cx="1188085" cy="140335"/>
            <a:chOff x="2168930" y="3071736"/>
            <a:chExt cx="1188085" cy="140335"/>
          </a:xfrm>
        </p:grpSpPr>
        <p:sp>
          <p:nvSpPr>
            <p:cNvPr id="45" name="object 45"/>
            <p:cNvSpPr/>
            <p:nvPr/>
          </p:nvSpPr>
          <p:spPr>
            <a:xfrm>
              <a:off x="2168930" y="3097949"/>
              <a:ext cx="289560" cy="114300"/>
            </a:xfrm>
            <a:custGeom>
              <a:avLst/>
              <a:gdLst/>
              <a:ahLst/>
              <a:cxnLst/>
              <a:rect l="l" t="t" r="r" b="b"/>
              <a:pathLst>
                <a:path w="289560" h="114300">
                  <a:moveTo>
                    <a:pt x="90398" y="112344"/>
                  </a:moveTo>
                  <a:lnTo>
                    <a:pt x="78384" y="78943"/>
                  </a:lnTo>
                  <a:lnTo>
                    <a:pt x="75120" y="69850"/>
                  </a:lnTo>
                  <a:lnTo>
                    <a:pt x="64985" y="41656"/>
                  </a:lnTo>
                  <a:lnTo>
                    <a:pt x="64985" y="69850"/>
                  </a:lnTo>
                  <a:lnTo>
                    <a:pt x="25400" y="69850"/>
                  </a:lnTo>
                  <a:lnTo>
                    <a:pt x="44831" y="14655"/>
                  </a:lnTo>
                  <a:lnTo>
                    <a:pt x="45580" y="14655"/>
                  </a:lnTo>
                  <a:lnTo>
                    <a:pt x="64985" y="69850"/>
                  </a:lnTo>
                  <a:lnTo>
                    <a:pt x="64985" y="41656"/>
                  </a:lnTo>
                  <a:lnTo>
                    <a:pt x="55283" y="14655"/>
                  </a:lnTo>
                  <a:lnTo>
                    <a:pt x="50558" y="1498"/>
                  </a:lnTo>
                  <a:lnTo>
                    <a:pt x="39865" y="1498"/>
                  </a:lnTo>
                  <a:lnTo>
                    <a:pt x="0" y="112344"/>
                  </a:lnTo>
                  <a:lnTo>
                    <a:pt x="10490" y="112344"/>
                  </a:lnTo>
                  <a:lnTo>
                    <a:pt x="22212" y="78943"/>
                  </a:lnTo>
                  <a:lnTo>
                    <a:pt x="68199" y="78943"/>
                  </a:lnTo>
                  <a:lnTo>
                    <a:pt x="79921" y="112344"/>
                  </a:lnTo>
                  <a:lnTo>
                    <a:pt x="90398" y="112344"/>
                  </a:lnTo>
                  <a:close/>
                </a:path>
                <a:path w="289560" h="114300">
                  <a:moveTo>
                    <a:pt x="184658" y="112344"/>
                  </a:moveTo>
                  <a:lnTo>
                    <a:pt x="140754" y="51460"/>
                  </a:lnTo>
                  <a:lnTo>
                    <a:pt x="181343" y="1498"/>
                  </a:lnTo>
                  <a:lnTo>
                    <a:pt x="169468" y="1498"/>
                  </a:lnTo>
                  <a:lnTo>
                    <a:pt x="129070" y="51028"/>
                  </a:lnTo>
                  <a:lnTo>
                    <a:pt x="119189" y="51028"/>
                  </a:lnTo>
                  <a:lnTo>
                    <a:pt x="119189" y="1498"/>
                  </a:lnTo>
                  <a:lnTo>
                    <a:pt x="109194" y="1498"/>
                  </a:lnTo>
                  <a:lnTo>
                    <a:pt x="109194" y="112344"/>
                  </a:lnTo>
                  <a:lnTo>
                    <a:pt x="119189" y="112344"/>
                  </a:lnTo>
                  <a:lnTo>
                    <a:pt x="119189" y="60071"/>
                  </a:lnTo>
                  <a:lnTo>
                    <a:pt x="134975" y="60071"/>
                  </a:lnTo>
                  <a:lnTo>
                    <a:pt x="172681" y="112344"/>
                  </a:lnTo>
                  <a:lnTo>
                    <a:pt x="184658" y="112344"/>
                  </a:lnTo>
                  <a:close/>
                </a:path>
                <a:path w="289560" h="114300">
                  <a:moveTo>
                    <a:pt x="289255" y="36144"/>
                  </a:moveTo>
                  <a:lnTo>
                    <a:pt x="284238" y="21894"/>
                  </a:lnTo>
                  <a:lnTo>
                    <a:pt x="274955" y="10426"/>
                  </a:lnTo>
                  <a:lnTo>
                    <a:pt x="261975" y="2781"/>
                  </a:lnTo>
                  <a:lnTo>
                    <a:pt x="245872" y="0"/>
                  </a:lnTo>
                  <a:lnTo>
                    <a:pt x="226809" y="4025"/>
                  </a:lnTo>
                  <a:lnTo>
                    <a:pt x="211848" y="15455"/>
                  </a:lnTo>
                  <a:lnTo>
                    <a:pt x="202057" y="33401"/>
                  </a:lnTo>
                  <a:lnTo>
                    <a:pt x="198551" y="56921"/>
                  </a:lnTo>
                  <a:lnTo>
                    <a:pt x="202057" y="80467"/>
                  </a:lnTo>
                  <a:lnTo>
                    <a:pt x="211848" y="98412"/>
                  </a:lnTo>
                  <a:lnTo>
                    <a:pt x="226809" y="109855"/>
                  </a:lnTo>
                  <a:lnTo>
                    <a:pt x="245872" y="113868"/>
                  </a:lnTo>
                  <a:lnTo>
                    <a:pt x="261975" y="111086"/>
                  </a:lnTo>
                  <a:lnTo>
                    <a:pt x="274955" y="103416"/>
                  </a:lnTo>
                  <a:lnTo>
                    <a:pt x="284238" y="91935"/>
                  </a:lnTo>
                  <a:lnTo>
                    <a:pt x="289255" y="77698"/>
                  </a:lnTo>
                  <a:lnTo>
                    <a:pt x="279209" y="77698"/>
                  </a:lnTo>
                  <a:lnTo>
                    <a:pt x="275120" y="88290"/>
                  </a:lnTo>
                  <a:lnTo>
                    <a:pt x="267830" y="96735"/>
                  </a:lnTo>
                  <a:lnTo>
                    <a:pt x="257886" y="102323"/>
                  </a:lnTo>
                  <a:lnTo>
                    <a:pt x="245872" y="104343"/>
                  </a:lnTo>
                  <a:lnTo>
                    <a:pt x="231228" y="101269"/>
                  </a:lnTo>
                  <a:lnTo>
                    <a:pt x="219265" y="92189"/>
                  </a:lnTo>
                  <a:lnTo>
                    <a:pt x="211188" y="77330"/>
                  </a:lnTo>
                  <a:lnTo>
                    <a:pt x="208229" y="56921"/>
                  </a:lnTo>
                  <a:lnTo>
                    <a:pt x="211188" y="36576"/>
                  </a:lnTo>
                  <a:lnTo>
                    <a:pt x="219265" y="21717"/>
                  </a:lnTo>
                  <a:lnTo>
                    <a:pt x="231228" y="12623"/>
                  </a:lnTo>
                  <a:lnTo>
                    <a:pt x="245872" y="9525"/>
                  </a:lnTo>
                  <a:lnTo>
                    <a:pt x="257886" y="11557"/>
                  </a:lnTo>
                  <a:lnTo>
                    <a:pt x="267830" y="17157"/>
                  </a:lnTo>
                  <a:lnTo>
                    <a:pt x="275120" y="25590"/>
                  </a:lnTo>
                  <a:lnTo>
                    <a:pt x="279209" y="36144"/>
                  </a:lnTo>
                  <a:lnTo>
                    <a:pt x="289255" y="3614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81731" y="3099448"/>
              <a:ext cx="85293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96145" y="3099448"/>
              <a:ext cx="309308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934549" y="3099448"/>
              <a:ext cx="75501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032949" y="3099448"/>
              <a:ext cx="82130" cy="11084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144201" y="3099448"/>
              <a:ext cx="98399" cy="11084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271722" y="3071736"/>
              <a:ext cx="85293" cy="13855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3428516" y="3097949"/>
            <a:ext cx="261759" cy="11386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3716259" y="3099448"/>
            <a:ext cx="292735" cy="111125"/>
            <a:chOff x="3716259" y="3099448"/>
            <a:chExt cx="292735" cy="111125"/>
          </a:xfrm>
        </p:grpSpPr>
        <p:sp>
          <p:nvSpPr>
            <p:cNvPr id="54" name="object 54"/>
            <p:cNvSpPr/>
            <p:nvPr/>
          </p:nvSpPr>
          <p:spPr>
            <a:xfrm>
              <a:off x="3848898" y="3099448"/>
              <a:ext cx="64579" cy="11084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716259" y="3099448"/>
              <a:ext cx="103543" cy="11084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938255" y="3099448"/>
              <a:ext cx="70637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928779" y="3127159"/>
            <a:ext cx="197485" cy="83185"/>
            <a:chOff x="4928779" y="3127159"/>
            <a:chExt cx="197485" cy="83185"/>
          </a:xfrm>
        </p:grpSpPr>
        <p:sp>
          <p:nvSpPr>
            <p:cNvPr id="58" name="object 58"/>
            <p:cNvSpPr/>
            <p:nvPr/>
          </p:nvSpPr>
          <p:spPr>
            <a:xfrm>
              <a:off x="4928779" y="3127159"/>
              <a:ext cx="85902" cy="83134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039993" y="3127159"/>
              <a:ext cx="85890" cy="83134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1927071" y="3145625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10"/>
                </a:lnTo>
                <a:lnTo>
                  <a:pt x="1595" y="12526"/>
                </a:lnTo>
                <a:lnTo>
                  <a:pt x="0" y="20497"/>
                </a:lnTo>
                <a:lnTo>
                  <a:pt x="1617" y="28483"/>
                </a:lnTo>
                <a:lnTo>
                  <a:pt x="5964" y="35007"/>
                </a:lnTo>
                <a:lnTo>
                  <a:pt x="12399" y="39407"/>
                </a:lnTo>
                <a:lnTo>
                  <a:pt x="20281" y="41021"/>
                </a:lnTo>
                <a:lnTo>
                  <a:pt x="28149" y="39407"/>
                </a:lnTo>
                <a:lnTo>
                  <a:pt x="34577" y="35007"/>
                </a:lnTo>
                <a:lnTo>
                  <a:pt x="38921" y="28483"/>
                </a:lnTo>
                <a:lnTo>
                  <a:pt x="40538" y="20497"/>
                </a:lnTo>
                <a:lnTo>
                  <a:pt x="38943" y="12526"/>
                </a:lnTo>
                <a:lnTo>
                  <a:pt x="34596" y="6010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46629" y="3346501"/>
            <a:ext cx="335394" cy="1396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43694" y="3346932"/>
            <a:ext cx="173990" cy="139700"/>
          </a:xfrm>
          <a:custGeom>
            <a:avLst/>
            <a:gdLst/>
            <a:ahLst/>
            <a:cxnLst/>
            <a:rect l="l" t="t" r="r" b="b"/>
            <a:pathLst>
              <a:path w="173989" h="139700">
                <a:moveTo>
                  <a:pt x="36296" y="1498"/>
                </a:moveTo>
                <a:lnTo>
                  <a:pt x="25882" y="1498"/>
                </a:lnTo>
                <a:lnTo>
                  <a:pt x="0" y="18872"/>
                </a:lnTo>
                <a:lnTo>
                  <a:pt x="0" y="29387"/>
                </a:lnTo>
                <a:lnTo>
                  <a:pt x="25654" y="12115"/>
                </a:lnTo>
                <a:lnTo>
                  <a:pt x="26314" y="12115"/>
                </a:lnTo>
                <a:lnTo>
                  <a:pt x="26314" y="112344"/>
                </a:lnTo>
                <a:lnTo>
                  <a:pt x="36296" y="112344"/>
                </a:lnTo>
                <a:lnTo>
                  <a:pt x="36296" y="1498"/>
                </a:lnTo>
                <a:close/>
              </a:path>
              <a:path w="173989" h="139700">
                <a:moveTo>
                  <a:pt x="140220" y="56921"/>
                </a:moveTo>
                <a:lnTo>
                  <a:pt x="137731" y="32969"/>
                </a:lnTo>
                <a:lnTo>
                  <a:pt x="130556" y="15138"/>
                </a:lnTo>
                <a:lnTo>
                  <a:pt x="130556" y="56921"/>
                </a:lnTo>
                <a:lnTo>
                  <a:pt x="128714" y="77203"/>
                </a:lnTo>
                <a:lnTo>
                  <a:pt x="123418" y="92227"/>
                </a:lnTo>
                <a:lnTo>
                  <a:pt x="114947" y="101561"/>
                </a:lnTo>
                <a:lnTo>
                  <a:pt x="103644" y="104762"/>
                </a:lnTo>
                <a:lnTo>
                  <a:pt x="92329" y="101561"/>
                </a:lnTo>
                <a:lnTo>
                  <a:pt x="83870" y="92227"/>
                </a:lnTo>
                <a:lnTo>
                  <a:pt x="78574" y="77203"/>
                </a:lnTo>
                <a:lnTo>
                  <a:pt x="76746" y="56921"/>
                </a:lnTo>
                <a:lnTo>
                  <a:pt x="78587" y="36639"/>
                </a:lnTo>
                <a:lnTo>
                  <a:pt x="83896" y="21564"/>
                </a:lnTo>
                <a:lnTo>
                  <a:pt x="92354" y="12166"/>
                </a:lnTo>
                <a:lnTo>
                  <a:pt x="103644" y="8915"/>
                </a:lnTo>
                <a:lnTo>
                  <a:pt x="114935" y="12166"/>
                </a:lnTo>
                <a:lnTo>
                  <a:pt x="123393" y="21564"/>
                </a:lnTo>
                <a:lnTo>
                  <a:pt x="128701" y="36639"/>
                </a:lnTo>
                <a:lnTo>
                  <a:pt x="130556" y="56921"/>
                </a:lnTo>
                <a:lnTo>
                  <a:pt x="130556" y="15138"/>
                </a:lnTo>
                <a:lnTo>
                  <a:pt x="124218" y="8915"/>
                </a:lnTo>
                <a:lnTo>
                  <a:pt x="119037" y="3873"/>
                </a:lnTo>
                <a:lnTo>
                  <a:pt x="103644" y="0"/>
                </a:lnTo>
                <a:lnTo>
                  <a:pt x="88252" y="3873"/>
                </a:lnTo>
                <a:lnTo>
                  <a:pt x="76746" y="15074"/>
                </a:lnTo>
                <a:lnTo>
                  <a:pt x="69557" y="32969"/>
                </a:lnTo>
                <a:lnTo>
                  <a:pt x="67068" y="56921"/>
                </a:lnTo>
                <a:lnTo>
                  <a:pt x="69532" y="80962"/>
                </a:lnTo>
                <a:lnTo>
                  <a:pt x="76708" y="98844"/>
                </a:lnTo>
                <a:lnTo>
                  <a:pt x="88201" y="110007"/>
                </a:lnTo>
                <a:lnTo>
                  <a:pt x="103644" y="113855"/>
                </a:lnTo>
                <a:lnTo>
                  <a:pt x="119075" y="110007"/>
                </a:lnTo>
                <a:lnTo>
                  <a:pt x="124472" y="104762"/>
                </a:lnTo>
                <a:lnTo>
                  <a:pt x="130568" y="98844"/>
                </a:lnTo>
                <a:lnTo>
                  <a:pt x="137744" y="80962"/>
                </a:lnTo>
                <a:lnTo>
                  <a:pt x="140220" y="56921"/>
                </a:lnTo>
                <a:close/>
              </a:path>
              <a:path w="173989" h="139700">
                <a:moveTo>
                  <a:pt x="173710" y="97180"/>
                </a:moveTo>
                <a:lnTo>
                  <a:pt x="163334" y="97180"/>
                </a:lnTo>
                <a:lnTo>
                  <a:pt x="160997" y="114046"/>
                </a:lnTo>
                <a:lnTo>
                  <a:pt x="156387" y="139382"/>
                </a:lnTo>
                <a:lnTo>
                  <a:pt x="163715" y="139382"/>
                </a:lnTo>
                <a:lnTo>
                  <a:pt x="165938" y="132130"/>
                </a:lnTo>
                <a:lnTo>
                  <a:pt x="168478" y="122707"/>
                </a:lnTo>
                <a:lnTo>
                  <a:pt x="170903" y="112534"/>
                </a:lnTo>
                <a:lnTo>
                  <a:pt x="173710" y="971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82035" y="3346755"/>
            <a:ext cx="172720" cy="139700"/>
          </a:xfrm>
          <a:custGeom>
            <a:avLst/>
            <a:gdLst/>
            <a:ahLst/>
            <a:cxnLst/>
            <a:rect l="l" t="t" r="r" b="b"/>
            <a:pathLst>
              <a:path w="172719" h="139700">
                <a:moveTo>
                  <a:pt x="36309" y="1676"/>
                </a:moveTo>
                <a:lnTo>
                  <a:pt x="25882" y="1676"/>
                </a:lnTo>
                <a:lnTo>
                  <a:pt x="0" y="19050"/>
                </a:lnTo>
                <a:lnTo>
                  <a:pt x="0" y="29565"/>
                </a:lnTo>
                <a:lnTo>
                  <a:pt x="25666" y="12293"/>
                </a:lnTo>
                <a:lnTo>
                  <a:pt x="26314" y="12293"/>
                </a:lnTo>
                <a:lnTo>
                  <a:pt x="26314" y="112522"/>
                </a:lnTo>
                <a:lnTo>
                  <a:pt x="36309" y="112522"/>
                </a:lnTo>
                <a:lnTo>
                  <a:pt x="36309" y="1676"/>
                </a:lnTo>
                <a:close/>
              </a:path>
              <a:path w="172719" h="139700">
                <a:moveTo>
                  <a:pt x="138798" y="77673"/>
                </a:moveTo>
                <a:lnTo>
                  <a:pt x="136131" y="63246"/>
                </a:lnTo>
                <a:lnTo>
                  <a:pt x="129108" y="52120"/>
                </a:lnTo>
                <a:lnTo>
                  <a:pt x="129108" y="77673"/>
                </a:lnTo>
                <a:lnTo>
                  <a:pt x="127203" y="88303"/>
                </a:lnTo>
                <a:lnTo>
                  <a:pt x="121945" y="96964"/>
                </a:lnTo>
                <a:lnTo>
                  <a:pt x="114033" y="102806"/>
                </a:lnTo>
                <a:lnTo>
                  <a:pt x="104127" y="104940"/>
                </a:lnTo>
                <a:lnTo>
                  <a:pt x="94640" y="102933"/>
                </a:lnTo>
                <a:lnTo>
                  <a:pt x="86995" y="97370"/>
                </a:lnTo>
                <a:lnTo>
                  <a:pt x="81673" y="88938"/>
                </a:lnTo>
                <a:lnTo>
                  <a:pt x="79209" y="78295"/>
                </a:lnTo>
                <a:lnTo>
                  <a:pt x="80594" y="67818"/>
                </a:lnTo>
                <a:lnTo>
                  <a:pt x="85788" y="59016"/>
                </a:lnTo>
                <a:lnTo>
                  <a:pt x="87477" y="57746"/>
                </a:lnTo>
                <a:lnTo>
                  <a:pt x="93916" y="52946"/>
                </a:lnTo>
                <a:lnTo>
                  <a:pt x="104127" y="50673"/>
                </a:lnTo>
                <a:lnTo>
                  <a:pt x="114033" y="52793"/>
                </a:lnTo>
                <a:lnTo>
                  <a:pt x="121945" y="58559"/>
                </a:lnTo>
                <a:lnTo>
                  <a:pt x="127203" y="67132"/>
                </a:lnTo>
                <a:lnTo>
                  <a:pt x="129108" y="77673"/>
                </a:lnTo>
                <a:lnTo>
                  <a:pt x="129108" y="52120"/>
                </a:lnTo>
                <a:lnTo>
                  <a:pt x="128917" y="51816"/>
                </a:lnTo>
                <a:lnTo>
                  <a:pt x="127304" y="50673"/>
                </a:lnTo>
                <a:lnTo>
                  <a:pt x="118275" y="44297"/>
                </a:lnTo>
                <a:lnTo>
                  <a:pt x="105359" y="41579"/>
                </a:lnTo>
                <a:lnTo>
                  <a:pt x="96850" y="42735"/>
                </a:lnTo>
                <a:lnTo>
                  <a:pt x="89217" y="45999"/>
                </a:lnTo>
                <a:lnTo>
                  <a:pt x="82829" y="51092"/>
                </a:lnTo>
                <a:lnTo>
                  <a:pt x="78028" y="57746"/>
                </a:lnTo>
                <a:lnTo>
                  <a:pt x="77343" y="57746"/>
                </a:lnTo>
                <a:lnTo>
                  <a:pt x="79248" y="37020"/>
                </a:lnTo>
                <a:lnTo>
                  <a:pt x="84759" y="21755"/>
                </a:lnTo>
                <a:lnTo>
                  <a:pt x="93637" y="12331"/>
                </a:lnTo>
                <a:lnTo>
                  <a:pt x="105638" y="9093"/>
                </a:lnTo>
                <a:lnTo>
                  <a:pt x="114071" y="10604"/>
                </a:lnTo>
                <a:lnTo>
                  <a:pt x="120624" y="14795"/>
                </a:lnTo>
                <a:lnTo>
                  <a:pt x="125209" y="21221"/>
                </a:lnTo>
                <a:lnTo>
                  <a:pt x="127774" y="29375"/>
                </a:lnTo>
                <a:lnTo>
                  <a:pt x="137617" y="29375"/>
                </a:lnTo>
                <a:lnTo>
                  <a:pt x="105638" y="0"/>
                </a:lnTo>
                <a:lnTo>
                  <a:pt x="89103" y="4559"/>
                </a:lnTo>
                <a:lnTo>
                  <a:pt x="77330" y="17284"/>
                </a:lnTo>
                <a:lnTo>
                  <a:pt x="70269" y="36791"/>
                </a:lnTo>
                <a:lnTo>
                  <a:pt x="67932" y="61696"/>
                </a:lnTo>
                <a:lnTo>
                  <a:pt x="71031" y="86283"/>
                </a:lnTo>
                <a:lnTo>
                  <a:pt x="79209" y="102412"/>
                </a:lnTo>
                <a:lnTo>
                  <a:pt x="90792" y="111264"/>
                </a:lnTo>
                <a:lnTo>
                  <a:pt x="104127" y="114033"/>
                </a:lnTo>
                <a:lnTo>
                  <a:pt x="118364" y="111213"/>
                </a:lnTo>
                <a:lnTo>
                  <a:pt x="127101" y="104940"/>
                </a:lnTo>
                <a:lnTo>
                  <a:pt x="129298" y="103365"/>
                </a:lnTo>
                <a:lnTo>
                  <a:pt x="136321" y="91757"/>
                </a:lnTo>
                <a:lnTo>
                  <a:pt x="138798" y="77673"/>
                </a:lnTo>
                <a:close/>
              </a:path>
              <a:path w="172719" h="139700">
                <a:moveTo>
                  <a:pt x="172504" y="97358"/>
                </a:moveTo>
                <a:lnTo>
                  <a:pt x="162140" y="97358"/>
                </a:lnTo>
                <a:lnTo>
                  <a:pt x="159804" y="114223"/>
                </a:lnTo>
                <a:lnTo>
                  <a:pt x="155181" y="139560"/>
                </a:lnTo>
                <a:lnTo>
                  <a:pt x="162521" y="139560"/>
                </a:lnTo>
                <a:lnTo>
                  <a:pt x="164744" y="132308"/>
                </a:lnTo>
                <a:lnTo>
                  <a:pt x="167284" y="122885"/>
                </a:lnTo>
                <a:lnTo>
                  <a:pt x="169697" y="112712"/>
                </a:lnTo>
                <a:lnTo>
                  <a:pt x="172504" y="973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19182" y="3346704"/>
            <a:ext cx="173355" cy="139700"/>
          </a:xfrm>
          <a:custGeom>
            <a:avLst/>
            <a:gdLst/>
            <a:ahLst/>
            <a:cxnLst/>
            <a:rect l="l" t="t" r="r" b="b"/>
            <a:pathLst>
              <a:path w="173355" h="139700">
                <a:moveTo>
                  <a:pt x="36296" y="1727"/>
                </a:moveTo>
                <a:lnTo>
                  <a:pt x="25882" y="1727"/>
                </a:lnTo>
                <a:lnTo>
                  <a:pt x="0" y="19100"/>
                </a:lnTo>
                <a:lnTo>
                  <a:pt x="0" y="29616"/>
                </a:lnTo>
                <a:lnTo>
                  <a:pt x="25654" y="12344"/>
                </a:lnTo>
                <a:lnTo>
                  <a:pt x="26314" y="12344"/>
                </a:lnTo>
                <a:lnTo>
                  <a:pt x="26314" y="112572"/>
                </a:lnTo>
                <a:lnTo>
                  <a:pt x="36296" y="112572"/>
                </a:lnTo>
                <a:lnTo>
                  <a:pt x="36296" y="1727"/>
                </a:lnTo>
                <a:close/>
              </a:path>
              <a:path w="173355" h="139700">
                <a:moveTo>
                  <a:pt x="138785" y="52336"/>
                </a:moveTo>
                <a:lnTo>
                  <a:pt x="135674" y="27774"/>
                </a:lnTo>
                <a:lnTo>
                  <a:pt x="127546" y="11747"/>
                </a:lnTo>
                <a:lnTo>
                  <a:pt x="127546" y="35712"/>
                </a:lnTo>
                <a:lnTo>
                  <a:pt x="126136" y="46189"/>
                </a:lnTo>
                <a:lnTo>
                  <a:pt x="120916" y="55003"/>
                </a:lnTo>
                <a:lnTo>
                  <a:pt x="112763" y="61099"/>
                </a:lnTo>
                <a:lnTo>
                  <a:pt x="102565" y="63360"/>
                </a:lnTo>
                <a:lnTo>
                  <a:pt x="92633" y="61264"/>
                </a:lnTo>
                <a:lnTo>
                  <a:pt x="84721" y="55524"/>
                </a:lnTo>
                <a:lnTo>
                  <a:pt x="79489" y="46951"/>
                </a:lnTo>
                <a:lnTo>
                  <a:pt x="77597" y="36360"/>
                </a:lnTo>
                <a:lnTo>
                  <a:pt x="79489" y="25730"/>
                </a:lnTo>
                <a:lnTo>
                  <a:pt x="84721" y="17068"/>
                </a:lnTo>
                <a:lnTo>
                  <a:pt x="92633" y="11239"/>
                </a:lnTo>
                <a:lnTo>
                  <a:pt x="102565" y="9093"/>
                </a:lnTo>
                <a:lnTo>
                  <a:pt x="112052" y="11099"/>
                </a:lnTo>
                <a:lnTo>
                  <a:pt x="119710" y="16662"/>
                </a:lnTo>
                <a:lnTo>
                  <a:pt x="125044" y="25095"/>
                </a:lnTo>
                <a:lnTo>
                  <a:pt x="127546" y="35712"/>
                </a:lnTo>
                <a:lnTo>
                  <a:pt x="127546" y="11747"/>
                </a:lnTo>
                <a:lnTo>
                  <a:pt x="124167" y="9093"/>
                </a:lnTo>
                <a:lnTo>
                  <a:pt x="115900" y="2781"/>
                </a:lnTo>
                <a:lnTo>
                  <a:pt x="102565" y="0"/>
                </a:lnTo>
                <a:lnTo>
                  <a:pt x="88303" y="2832"/>
                </a:lnTo>
                <a:lnTo>
                  <a:pt x="77381" y="10680"/>
                </a:lnTo>
                <a:lnTo>
                  <a:pt x="70396" y="22288"/>
                </a:lnTo>
                <a:lnTo>
                  <a:pt x="67932" y="36360"/>
                </a:lnTo>
                <a:lnTo>
                  <a:pt x="70573" y="50800"/>
                </a:lnTo>
                <a:lnTo>
                  <a:pt x="77774" y="62230"/>
                </a:lnTo>
                <a:lnTo>
                  <a:pt x="88404" y="69748"/>
                </a:lnTo>
                <a:lnTo>
                  <a:pt x="101346" y="72453"/>
                </a:lnTo>
                <a:lnTo>
                  <a:pt x="109855" y="71297"/>
                </a:lnTo>
                <a:lnTo>
                  <a:pt x="117487" y="68033"/>
                </a:lnTo>
                <a:lnTo>
                  <a:pt x="123342" y="63360"/>
                </a:lnTo>
                <a:lnTo>
                  <a:pt x="123888" y="62928"/>
                </a:lnTo>
                <a:lnTo>
                  <a:pt x="128676" y="56286"/>
                </a:lnTo>
                <a:lnTo>
                  <a:pt x="129374" y="56286"/>
                </a:lnTo>
                <a:lnTo>
                  <a:pt x="127469" y="77050"/>
                </a:lnTo>
                <a:lnTo>
                  <a:pt x="121932" y="92329"/>
                </a:lnTo>
                <a:lnTo>
                  <a:pt x="113055" y="101765"/>
                </a:lnTo>
                <a:lnTo>
                  <a:pt x="101092" y="104990"/>
                </a:lnTo>
                <a:lnTo>
                  <a:pt x="92633" y="103479"/>
                </a:lnTo>
                <a:lnTo>
                  <a:pt x="86080" y="99275"/>
                </a:lnTo>
                <a:lnTo>
                  <a:pt x="81495" y="92837"/>
                </a:lnTo>
                <a:lnTo>
                  <a:pt x="78994" y="84658"/>
                </a:lnTo>
                <a:lnTo>
                  <a:pt x="69164" y="84658"/>
                </a:lnTo>
                <a:lnTo>
                  <a:pt x="72517" y="96634"/>
                </a:lnTo>
                <a:lnTo>
                  <a:pt x="79235" y="105930"/>
                </a:lnTo>
                <a:lnTo>
                  <a:pt x="88900" y="111950"/>
                </a:lnTo>
                <a:lnTo>
                  <a:pt x="101092" y="114084"/>
                </a:lnTo>
                <a:lnTo>
                  <a:pt x="117614" y="109537"/>
                </a:lnTo>
                <a:lnTo>
                  <a:pt x="121805" y="104990"/>
                </a:lnTo>
                <a:lnTo>
                  <a:pt x="129387" y="96786"/>
                </a:lnTo>
                <a:lnTo>
                  <a:pt x="136436" y="77266"/>
                </a:lnTo>
                <a:lnTo>
                  <a:pt x="138404" y="56286"/>
                </a:lnTo>
                <a:lnTo>
                  <a:pt x="138785" y="52336"/>
                </a:lnTo>
                <a:close/>
              </a:path>
              <a:path w="173355" h="139700">
                <a:moveTo>
                  <a:pt x="173101" y="97409"/>
                </a:moveTo>
                <a:lnTo>
                  <a:pt x="162737" y="97409"/>
                </a:lnTo>
                <a:lnTo>
                  <a:pt x="160401" y="114274"/>
                </a:lnTo>
                <a:lnTo>
                  <a:pt x="155778" y="139611"/>
                </a:lnTo>
                <a:lnTo>
                  <a:pt x="163118" y="139611"/>
                </a:lnTo>
                <a:lnTo>
                  <a:pt x="165341" y="132359"/>
                </a:lnTo>
                <a:lnTo>
                  <a:pt x="167881" y="122936"/>
                </a:lnTo>
                <a:lnTo>
                  <a:pt x="170294" y="112763"/>
                </a:lnTo>
                <a:lnTo>
                  <a:pt x="173101" y="9740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object 65"/>
          <p:cNvGrpSpPr/>
          <p:nvPr/>
        </p:nvGrpSpPr>
        <p:grpSpPr>
          <a:xfrm>
            <a:off x="3159441" y="3346932"/>
            <a:ext cx="200660" cy="139700"/>
            <a:chOff x="3159441" y="3346932"/>
            <a:chExt cx="200660" cy="139700"/>
          </a:xfrm>
        </p:grpSpPr>
        <p:sp>
          <p:nvSpPr>
            <p:cNvPr id="66" name="object 66"/>
            <p:cNvSpPr/>
            <p:nvPr/>
          </p:nvSpPr>
          <p:spPr>
            <a:xfrm>
              <a:off x="3159441" y="3346932"/>
              <a:ext cx="68072" cy="112344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251389" y="3346932"/>
              <a:ext cx="68072" cy="112344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342206" y="3444113"/>
              <a:ext cx="17780" cy="42545"/>
            </a:xfrm>
            <a:custGeom>
              <a:avLst/>
              <a:gdLst/>
              <a:ahLst/>
              <a:cxnLst/>
              <a:rect l="l" t="t" r="r" b="b"/>
              <a:pathLst>
                <a:path w="17779" h="42545">
                  <a:moveTo>
                    <a:pt x="17322" y="0"/>
                  </a:moveTo>
                  <a:lnTo>
                    <a:pt x="6946" y="0"/>
                  </a:lnTo>
                  <a:lnTo>
                    <a:pt x="4620" y="16863"/>
                  </a:lnTo>
                  <a:lnTo>
                    <a:pt x="0" y="42202"/>
                  </a:lnTo>
                  <a:lnTo>
                    <a:pt x="7327" y="42202"/>
                  </a:lnTo>
                  <a:lnTo>
                    <a:pt x="9556" y="34943"/>
                  </a:lnTo>
                  <a:lnTo>
                    <a:pt x="12101" y="25525"/>
                  </a:lnTo>
                  <a:lnTo>
                    <a:pt x="14519" y="15343"/>
                  </a:lnTo>
                  <a:lnTo>
                    <a:pt x="1732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3426623" y="3346932"/>
            <a:ext cx="203200" cy="139700"/>
            <a:chOff x="3426623" y="3346932"/>
            <a:chExt cx="203200" cy="139700"/>
          </a:xfrm>
        </p:grpSpPr>
        <p:sp>
          <p:nvSpPr>
            <p:cNvPr id="70" name="object 70"/>
            <p:cNvSpPr/>
            <p:nvPr/>
          </p:nvSpPr>
          <p:spPr>
            <a:xfrm>
              <a:off x="3426623" y="3346932"/>
              <a:ext cx="71145" cy="11385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521391" y="3346932"/>
              <a:ext cx="68071" cy="112344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612208" y="3444113"/>
              <a:ext cx="17780" cy="42545"/>
            </a:xfrm>
            <a:custGeom>
              <a:avLst/>
              <a:gdLst/>
              <a:ahLst/>
              <a:cxnLst/>
              <a:rect l="l" t="t" r="r" b="b"/>
              <a:pathLst>
                <a:path w="17779" h="42545">
                  <a:moveTo>
                    <a:pt x="17322" y="0"/>
                  </a:moveTo>
                  <a:lnTo>
                    <a:pt x="6946" y="0"/>
                  </a:lnTo>
                  <a:lnTo>
                    <a:pt x="4618" y="16863"/>
                  </a:lnTo>
                  <a:lnTo>
                    <a:pt x="0" y="42202"/>
                  </a:lnTo>
                  <a:lnTo>
                    <a:pt x="7327" y="42202"/>
                  </a:lnTo>
                  <a:lnTo>
                    <a:pt x="9551" y="34943"/>
                  </a:lnTo>
                  <a:lnTo>
                    <a:pt x="12096" y="25525"/>
                  </a:lnTo>
                  <a:lnTo>
                    <a:pt x="14518" y="15343"/>
                  </a:lnTo>
                  <a:lnTo>
                    <a:pt x="1732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3696625" y="3346932"/>
            <a:ext cx="165100" cy="114300"/>
            <a:chOff x="3696625" y="3346932"/>
            <a:chExt cx="165100" cy="114300"/>
          </a:xfrm>
        </p:grpSpPr>
        <p:sp>
          <p:nvSpPr>
            <p:cNvPr id="74" name="object 74"/>
            <p:cNvSpPr/>
            <p:nvPr/>
          </p:nvSpPr>
          <p:spPr>
            <a:xfrm>
              <a:off x="3696625" y="3346932"/>
              <a:ext cx="71145" cy="11385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789081" y="3346932"/>
              <a:ext cx="72313" cy="11385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3926292" y="3376130"/>
            <a:ext cx="197485" cy="83185"/>
            <a:chOff x="3926292" y="3376130"/>
            <a:chExt cx="197485" cy="83185"/>
          </a:xfrm>
        </p:grpSpPr>
        <p:sp>
          <p:nvSpPr>
            <p:cNvPr id="77" name="object 77"/>
            <p:cNvSpPr/>
            <p:nvPr/>
          </p:nvSpPr>
          <p:spPr>
            <a:xfrm>
              <a:off x="3926292" y="3376130"/>
              <a:ext cx="85902" cy="83146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037493" y="3376130"/>
              <a:ext cx="85890" cy="83146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4182705" y="3346932"/>
            <a:ext cx="1414780" cy="114300"/>
            <a:chOff x="4182705" y="3346932"/>
            <a:chExt cx="1414780" cy="114300"/>
          </a:xfrm>
        </p:grpSpPr>
        <p:sp>
          <p:nvSpPr>
            <p:cNvPr id="80" name="object 80"/>
            <p:cNvSpPr/>
            <p:nvPr/>
          </p:nvSpPr>
          <p:spPr>
            <a:xfrm>
              <a:off x="4182705" y="3348431"/>
              <a:ext cx="319646" cy="11084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31447" y="3348431"/>
              <a:ext cx="85305" cy="110845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45874" y="3348431"/>
              <a:ext cx="82130" cy="11084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757113" y="3348431"/>
              <a:ext cx="85305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871528" y="3346932"/>
              <a:ext cx="183984" cy="11385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079706" y="3348431"/>
              <a:ext cx="278485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387313" y="3348431"/>
              <a:ext cx="82130" cy="11084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498565" y="3348431"/>
              <a:ext cx="98399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/>
          <p:nvPr/>
        </p:nvSpPr>
        <p:spPr>
          <a:xfrm>
            <a:off x="5752908" y="3346932"/>
            <a:ext cx="90690" cy="11385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626086" y="3348431"/>
            <a:ext cx="64592" cy="11084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0" name="object 90"/>
          <p:cNvGrpSpPr/>
          <p:nvPr/>
        </p:nvGrpSpPr>
        <p:grpSpPr>
          <a:xfrm>
            <a:off x="5904596" y="3320720"/>
            <a:ext cx="817880" cy="140335"/>
            <a:chOff x="5904596" y="3320720"/>
            <a:chExt cx="817880" cy="140335"/>
          </a:xfrm>
        </p:grpSpPr>
        <p:sp>
          <p:nvSpPr>
            <p:cNvPr id="91" name="object 91"/>
            <p:cNvSpPr/>
            <p:nvPr/>
          </p:nvSpPr>
          <p:spPr>
            <a:xfrm>
              <a:off x="5904596" y="3346932"/>
              <a:ext cx="94716" cy="11385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023507" y="3348431"/>
              <a:ext cx="75514" cy="11084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123138" y="3348431"/>
              <a:ext cx="265811" cy="110845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411441" y="3348431"/>
              <a:ext cx="82130" cy="11084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517765" y="3346932"/>
              <a:ext cx="94716" cy="113855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636675" y="3320720"/>
              <a:ext cx="85305" cy="138556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7" name="object 97"/>
          <p:cNvGrpSpPr/>
          <p:nvPr/>
        </p:nvGrpSpPr>
        <p:grpSpPr>
          <a:xfrm>
            <a:off x="6788555" y="3346932"/>
            <a:ext cx="741680" cy="114300"/>
            <a:chOff x="6788555" y="3346932"/>
            <a:chExt cx="741680" cy="114300"/>
          </a:xfrm>
        </p:grpSpPr>
        <p:sp>
          <p:nvSpPr>
            <p:cNvPr id="98" name="object 98"/>
            <p:cNvSpPr/>
            <p:nvPr/>
          </p:nvSpPr>
          <p:spPr>
            <a:xfrm>
              <a:off x="6788555" y="3346932"/>
              <a:ext cx="299288" cy="11385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112037" y="3346932"/>
              <a:ext cx="183984" cy="113855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320215" y="3348431"/>
              <a:ext cx="82130" cy="11084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431467" y="3348431"/>
              <a:ext cx="98399" cy="110845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7601355" y="3348431"/>
            <a:ext cx="267335" cy="111125"/>
            <a:chOff x="7601355" y="3348431"/>
            <a:chExt cx="267335" cy="111125"/>
          </a:xfrm>
        </p:grpSpPr>
        <p:sp>
          <p:nvSpPr>
            <p:cNvPr id="103" name="object 103"/>
            <p:cNvSpPr/>
            <p:nvPr/>
          </p:nvSpPr>
          <p:spPr>
            <a:xfrm>
              <a:off x="7601355" y="3348431"/>
              <a:ext cx="75514" cy="11084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700986" y="3348431"/>
              <a:ext cx="167182" cy="110845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7897265" y="3348431"/>
            <a:ext cx="231140" cy="111125"/>
            <a:chOff x="7897265" y="3348431"/>
            <a:chExt cx="231140" cy="111125"/>
          </a:xfrm>
        </p:grpSpPr>
        <p:sp>
          <p:nvSpPr>
            <p:cNvPr id="106" name="object 106"/>
            <p:cNvSpPr/>
            <p:nvPr/>
          </p:nvSpPr>
          <p:spPr>
            <a:xfrm>
              <a:off x="8024785" y="3348431"/>
              <a:ext cx="103543" cy="110845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897265" y="3348431"/>
              <a:ext cx="98399" cy="110845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8199791" y="3346932"/>
            <a:ext cx="1003935" cy="114300"/>
            <a:chOff x="8199791" y="3346932"/>
            <a:chExt cx="1003935" cy="114300"/>
          </a:xfrm>
        </p:grpSpPr>
        <p:sp>
          <p:nvSpPr>
            <p:cNvPr id="109" name="object 109"/>
            <p:cNvSpPr/>
            <p:nvPr/>
          </p:nvSpPr>
          <p:spPr>
            <a:xfrm>
              <a:off x="8199791" y="3348431"/>
              <a:ext cx="103555" cy="11084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332430" y="3348431"/>
              <a:ext cx="398678" cy="11084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760204" y="3348431"/>
              <a:ext cx="85293" cy="110845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874618" y="3348431"/>
              <a:ext cx="82130" cy="11084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980943" y="3346932"/>
              <a:ext cx="94716" cy="113855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099866" y="3348431"/>
              <a:ext cx="103543" cy="110845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5"/>
          <p:cNvSpPr/>
          <p:nvPr/>
        </p:nvSpPr>
        <p:spPr>
          <a:xfrm>
            <a:off x="1927071" y="3394608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08"/>
                </a:lnTo>
                <a:lnTo>
                  <a:pt x="1595" y="12521"/>
                </a:lnTo>
                <a:lnTo>
                  <a:pt x="0" y="20485"/>
                </a:lnTo>
                <a:lnTo>
                  <a:pt x="1617" y="28471"/>
                </a:lnTo>
                <a:lnTo>
                  <a:pt x="5964" y="34994"/>
                </a:lnTo>
                <a:lnTo>
                  <a:pt x="12399" y="39394"/>
                </a:lnTo>
                <a:lnTo>
                  <a:pt x="20281" y="41008"/>
                </a:lnTo>
                <a:lnTo>
                  <a:pt x="28149" y="39394"/>
                </a:lnTo>
                <a:lnTo>
                  <a:pt x="34577" y="34994"/>
                </a:lnTo>
                <a:lnTo>
                  <a:pt x="38921" y="28471"/>
                </a:lnTo>
                <a:lnTo>
                  <a:pt x="40538" y="20485"/>
                </a:lnTo>
                <a:lnTo>
                  <a:pt x="38943" y="12521"/>
                </a:lnTo>
                <a:lnTo>
                  <a:pt x="34596" y="6008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045829" y="360654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9994" y="101600"/>
                </a:lnTo>
                <a:lnTo>
                  <a:pt x="9994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7" name="object 117"/>
          <p:cNvGrpSpPr/>
          <p:nvPr/>
        </p:nvGrpSpPr>
        <p:grpSpPr>
          <a:xfrm>
            <a:off x="2045829" y="3595903"/>
            <a:ext cx="197485" cy="114300"/>
            <a:chOff x="2045829" y="3595903"/>
            <a:chExt cx="197485" cy="114300"/>
          </a:xfrm>
        </p:grpSpPr>
        <p:sp>
          <p:nvSpPr>
            <p:cNvPr id="118" name="object 118"/>
            <p:cNvSpPr/>
            <p:nvPr/>
          </p:nvSpPr>
          <p:spPr>
            <a:xfrm>
              <a:off x="2045829" y="3597656"/>
              <a:ext cx="79375" cy="110489"/>
            </a:xfrm>
            <a:custGeom>
              <a:avLst/>
              <a:gdLst/>
              <a:ahLst/>
              <a:cxnLst/>
              <a:rect l="l" t="t" r="r" b="b"/>
              <a:pathLst>
                <a:path w="79375" h="110489">
                  <a:moveTo>
                    <a:pt x="7894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8986" y="8890"/>
                  </a:lnTo>
                  <a:lnTo>
                    <a:pt x="68986" y="110490"/>
                  </a:lnTo>
                  <a:lnTo>
                    <a:pt x="78943" y="110490"/>
                  </a:lnTo>
                  <a:lnTo>
                    <a:pt x="78943" y="8890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148191" y="3595903"/>
              <a:ext cx="94716" cy="113868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object 120"/>
          <p:cNvGrpSpPr/>
          <p:nvPr/>
        </p:nvGrpSpPr>
        <p:grpSpPr>
          <a:xfrm>
            <a:off x="2309480" y="3595903"/>
            <a:ext cx="676910" cy="114300"/>
            <a:chOff x="2309480" y="3595903"/>
            <a:chExt cx="676910" cy="114300"/>
          </a:xfrm>
        </p:grpSpPr>
        <p:sp>
          <p:nvSpPr>
            <p:cNvPr id="121" name="object 121"/>
            <p:cNvSpPr/>
            <p:nvPr/>
          </p:nvSpPr>
          <p:spPr>
            <a:xfrm>
              <a:off x="2309480" y="3595903"/>
              <a:ext cx="261759" cy="113868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597224" y="3597402"/>
              <a:ext cx="103543" cy="110845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729863" y="3597402"/>
              <a:ext cx="64592" cy="110845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819233" y="3597402"/>
              <a:ext cx="166750" cy="112369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5" name="object 125"/>
          <p:cNvGrpSpPr/>
          <p:nvPr/>
        </p:nvGrpSpPr>
        <p:grpSpPr>
          <a:xfrm>
            <a:off x="3044772" y="3595903"/>
            <a:ext cx="878840" cy="114300"/>
            <a:chOff x="3044772" y="3595903"/>
            <a:chExt cx="878840" cy="114300"/>
          </a:xfrm>
        </p:grpSpPr>
        <p:sp>
          <p:nvSpPr>
            <p:cNvPr id="126" name="object 126"/>
            <p:cNvSpPr/>
            <p:nvPr/>
          </p:nvSpPr>
          <p:spPr>
            <a:xfrm>
              <a:off x="3044772" y="3595903"/>
              <a:ext cx="457834" cy="113868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528515" y="3597402"/>
              <a:ext cx="77038" cy="110845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634637" y="3597402"/>
              <a:ext cx="85305" cy="110845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49064" y="3597402"/>
              <a:ext cx="174332" cy="110845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0" name="object 130"/>
          <p:cNvSpPr/>
          <p:nvPr/>
        </p:nvSpPr>
        <p:spPr>
          <a:xfrm>
            <a:off x="1927071" y="3643579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10"/>
                </a:lnTo>
                <a:lnTo>
                  <a:pt x="1595" y="12526"/>
                </a:lnTo>
                <a:lnTo>
                  <a:pt x="0" y="20497"/>
                </a:lnTo>
                <a:lnTo>
                  <a:pt x="1617" y="28483"/>
                </a:lnTo>
                <a:lnTo>
                  <a:pt x="5964" y="35007"/>
                </a:lnTo>
                <a:lnTo>
                  <a:pt x="12399" y="39407"/>
                </a:lnTo>
                <a:lnTo>
                  <a:pt x="20281" y="41021"/>
                </a:lnTo>
                <a:lnTo>
                  <a:pt x="28149" y="39407"/>
                </a:lnTo>
                <a:lnTo>
                  <a:pt x="34577" y="35007"/>
                </a:lnTo>
                <a:lnTo>
                  <a:pt x="38921" y="28483"/>
                </a:lnTo>
                <a:lnTo>
                  <a:pt x="40538" y="20497"/>
                </a:lnTo>
                <a:lnTo>
                  <a:pt x="38943" y="12526"/>
                </a:lnTo>
                <a:lnTo>
                  <a:pt x="34596" y="6010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483214" y="3844607"/>
            <a:ext cx="135191" cy="112623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683900" y="3846385"/>
            <a:ext cx="80010" cy="138430"/>
          </a:xfrm>
          <a:custGeom>
            <a:avLst/>
            <a:gdLst/>
            <a:ahLst/>
            <a:cxnLst/>
            <a:rect l="l" t="t" r="r" b="b"/>
            <a:pathLst>
              <a:path w="80010" h="138429">
                <a:moveTo>
                  <a:pt x="36296" y="0"/>
                </a:moveTo>
                <a:lnTo>
                  <a:pt x="25882" y="0"/>
                </a:lnTo>
                <a:lnTo>
                  <a:pt x="0" y="17373"/>
                </a:lnTo>
                <a:lnTo>
                  <a:pt x="0" y="27889"/>
                </a:lnTo>
                <a:lnTo>
                  <a:pt x="25654" y="10617"/>
                </a:lnTo>
                <a:lnTo>
                  <a:pt x="26314" y="10617"/>
                </a:lnTo>
                <a:lnTo>
                  <a:pt x="26314" y="110845"/>
                </a:lnTo>
                <a:lnTo>
                  <a:pt x="36296" y="110845"/>
                </a:lnTo>
                <a:lnTo>
                  <a:pt x="36296" y="0"/>
                </a:lnTo>
                <a:close/>
              </a:path>
              <a:path w="80010" h="138429">
                <a:moveTo>
                  <a:pt x="79400" y="95681"/>
                </a:moveTo>
                <a:lnTo>
                  <a:pt x="69037" y="95681"/>
                </a:lnTo>
                <a:lnTo>
                  <a:pt x="66687" y="112560"/>
                </a:lnTo>
                <a:lnTo>
                  <a:pt x="62077" y="137896"/>
                </a:lnTo>
                <a:lnTo>
                  <a:pt x="69405" y="137896"/>
                </a:lnTo>
                <a:lnTo>
                  <a:pt x="71628" y="130644"/>
                </a:lnTo>
                <a:lnTo>
                  <a:pt x="74180" y="121221"/>
                </a:lnTo>
                <a:lnTo>
                  <a:pt x="76593" y="111036"/>
                </a:lnTo>
                <a:lnTo>
                  <a:pt x="79400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3" name="object 133"/>
          <p:cNvGrpSpPr/>
          <p:nvPr/>
        </p:nvGrpSpPr>
        <p:grpSpPr>
          <a:xfrm>
            <a:off x="3830445" y="3844887"/>
            <a:ext cx="108585" cy="139700"/>
            <a:chOff x="3830445" y="3844887"/>
            <a:chExt cx="108585" cy="139700"/>
          </a:xfrm>
        </p:grpSpPr>
        <p:sp>
          <p:nvSpPr>
            <p:cNvPr id="134" name="object 134"/>
            <p:cNvSpPr/>
            <p:nvPr/>
          </p:nvSpPr>
          <p:spPr>
            <a:xfrm>
              <a:off x="3830445" y="3844887"/>
              <a:ext cx="68084" cy="112344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921263" y="3942067"/>
              <a:ext cx="17780" cy="42545"/>
            </a:xfrm>
            <a:custGeom>
              <a:avLst/>
              <a:gdLst/>
              <a:ahLst/>
              <a:cxnLst/>
              <a:rect l="l" t="t" r="r" b="b"/>
              <a:pathLst>
                <a:path w="17779" h="42545">
                  <a:moveTo>
                    <a:pt x="17322" y="0"/>
                  </a:moveTo>
                  <a:lnTo>
                    <a:pt x="6959" y="0"/>
                  </a:lnTo>
                  <a:lnTo>
                    <a:pt x="4630" y="16875"/>
                  </a:lnTo>
                  <a:lnTo>
                    <a:pt x="0" y="42214"/>
                  </a:lnTo>
                  <a:lnTo>
                    <a:pt x="7340" y="42214"/>
                  </a:lnTo>
                  <a:lnTo>
                    <a:pt x="9564" y="34955"/>
                  </a:lnTo>
                  <a:lnTo>
                    <a:pt x="12107" y="25536"/>
                  </a:lnTo>
                  <a:lnTo>
                    <a:pt x="14525" y="15350"/>
                  </a:lnTo>
                  <a:lnTo>
                    <a:pt x="1732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136"/>
          <p:cNvSpPr/>
          <p:nvPr/>
        </p:nvSpPr>
        <p:spPr>
          <a:xfrm>
            <a:off x="4005693" y="3844887"/>
            <a:ext cx="71132" cy="11386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7" name="object 137"/>
          <p:cNvGrpSpPr/>
          <p:nvPr/>
        </p:nvGrpSpPr>
        <p:grpSpPr>
          <a:xfrm>
            <a:off x="2041714" y="3844887"/>
            <a:ext cx="810895" cy="114300"/>
            <a:chOff x="2041714" y="3844887"/>
            <a:chExt cx="810895" cy="114300"/>
          </a:xfrm>
        </p:grpSpPr>
        <p:sp>
          <p:nvSpPr>
            <p:cNvPr id="138" name="object 138"/>
            <p:cNvSpPr/>
            <p:nvPr/>
          </p:nvSpPr>
          <p:spPr>
            <a:xfrm>
              <a:off x="2041714" y="3844887"/>
              <a:ext cx="94703" cy="113868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160624" y="3846386"/>
              <a:ext cx="75501" cy="110845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260255" y="3846386"/>
              <a:ext cx="265899" cy="110845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548647" y="3846386"/>
              <a:ext cx="82143" cy="11084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659899" y="3846386"/>
              <a:ext cx="98412" cy="110845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787420" y="3846386"/>
              <a:ext cx="64592" cy="110845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4" name="object 144"/>
          <p:cNvGrpSpPr/>
          <p:nvPr/>
        </p:nvGrpSpPr>
        <p:grpSpPr>
          <a:xfrm>
            <a:off x="2914250" y="3844455"/>
            <a:ext cx="497840" cy="117475"/>
            <a:chOff x="2914250" y="3844455"/>
            <a:chExt cx="497840" cy="117475"/>
          </a:xfrm>
        </p:grpSpPr>
        <p:sp>
          <p:nvSpPr>
            <p:cNvPr id="145" name="object 145"/>
            <p:cNvSpPr/>
            <p:nvPr/>
          </p:nvSpPr>
          <p:spPr>
            <a:xfrm>
              <a:off x="2914250" y="3844455"/>
              <a:ext cx="96638" cy="117322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035057" y="3846386"/>
              <a:ext cx="70637" cy="110845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129240" y="3846386"/>
              <a:ext cx="64592" cy="11084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216197" y="3844887"/>
              <a:ext cx="71132" cy="113868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313314" y="3846386"/>
              <a:ext cx="98399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0" name="object 150"/>
          <p:cNvSpPr/>
          <p:nvPr/>
        </p:nvSpPr>
        <p:spPr>
          <a:xfrm>
            <a:off x="1927071" y="3892563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10"/>
                </a:lnTo>
                <a:lnTo>
                  <a:pt x="1595" y="12526"/>
                </a:lnTo>
                <a:lnTo>
                  <a:pt x="0" y="20497"/>
                </a:lnTo>
                <a:lnTo>
                  <a:pt x="1617" y="28483"/>
                </a:lnTo>
                <a:lnTo>
                  <a:pt x="5964" y="35007"/>
                </a:lnTo>
                <a:lnTo>
                  <a:pt x="12399" y="39407"/>
                </a:lnTo>
                <a:lnTo>
                  <a:pt x="20281" y="41021"/>
                </a:lnTo>
                <a:lnTo>
                  <a:pt x="28149" y="39407"/>
                </a:lnTo>
                <a:lnTo>
                  <a:pt x="34577" y="35007"/>
                </a:lnTo>
                <a:lnTo>
                  <a:pt x="38921" y="28483"/>
                </a:lnTo>
                <a:lnTo>
                  <a:pt x="40538" y="20497"/>
                </a:lnTo>
                <a:lnTo>
                  <a:pt x="38943" y="12526"/>
                </a:lnTo>
                <a:lnTo>
                  <a:pt x="34596" y="6010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041714" y="4093870"/>
            <a:ext cx="90805" cy="114300"/>
          </a:xfrm>
          <a:custGeom>
            <a:avLst/>
            <a:gdLst/>
            <a:ahLst/>
            <a:cxnLst/>
            <a:rect l="l" t="t" r="r" b="b"/>
            <a:pathLst>
              <a:path w="90805" h="114300">
                <a:moveTo>
                  <a:pt x="47320" y="0"/>
                </a:moveTo>
                <a:lnTo>
                  <a:pt x="28262" y="4014"/>
                </a:lnTo>
                <a:lnTo>
                  <a:pt x="13292" y="15449"/>
                </a:lnTo>
                <a:lnTo>
                  <a:pt x="3505" y="33389"/>
                </a:lnTo>
                <a:lnTo>
                  <a:pt x="0" y="56921"/>
                </a:lnTo>
                <a:lnTo>
                  <a:pt x="3505" y="80454"/>
                </a:lnTo>
                <a:lnTo>
                  <a:pt x="13292" y="98399"/>
                </a:lnTo>
                <a:lnTo>
                  <a:pt x="28262" y="109838"/>
                </a:lnTo>
                <a:lnTo>
                  <a:pt x="47320" y="113855"/>
                </a:lnTo>
                <a:lnTo>
                  <a:pt x="63428" y="111067"/>
                </a:lnTo>
                <a:lnTo>
                  <a:pt x="76401" y="103406"/>
                </a:lnTo>
                <a:lnTo>
                  <a:pt x="85676" y="91931"/>
                </a:lnTo>
                <a:lnTo>
                  <a:pt x="90690" y="77698"/>
                </a:lnTo>
                <a:lnTo>
                  <a:pt x="80657" y="77698"/>
                </a:lnTo>
                <a:lnTo>
                  <a:pt x="76572" y="88280"/>
                </a:lnTo>
                <a:lnTo>
                  <a:pt x="69280" y="96726"/>
                </a:lnTo>
                <a:lnTo>
                  <a:pt x="59342" y="102319"/>
                </a:lnTo>
                <a:lnTo>
                  <a:pt x="47320" y="104343"/>
                </a:lnTo>
                <a:lnTo>
                  <a:pt x="32676" y="101266"/>
                </a:lnTo>
                <a:lnTo>
                  <a:pt x="20705" y="92186"/>
                </a:lnTo>
                <a:lnTo>
                  <a:pt x="12628" y="77329"/>
                </a:lnTo>
                <a:lnTo>
                  <a:pt x="9664" y="56921"/>
                </a:lnTo>
                <a:lnTo>
                  <a:pt x="12628" y="36571"/>
                </a:lnTo>
                <a:lnTo>
                  <a:pt x="20705" y="21716"/>
                </a:lnTo>
                <a:lnTo>
                  <a:pt x="32676" y="12615"/>
                </a:lnTo>
                <a:lnTo>
                  <a:pt x="47320" y="9525"/>
                </a:lnTo>
                <a:lnTo>
                  <a:pt x="59342" y="11551"/>
                </a:lnTo>
                <a:lnTo>
                  <a:pt x="69280" y="17146"/>
                </a:lnTo>
                <a:lnTo>
                  <a:pt x="76572" y="25582"/>
                </a:lnTo>
                <a:lnTo>
                  <a:pt x="80657" y="36131"/>
                </a:lnTo>
                <a:lnTo>
                  <a:pt x="90690" y="36131"/>
                </a:lnTo>
                <a:lnTo>
                  <a:pt x="85676" y="21886"/>
                </a:lnTo>
                <a:lnTo>
                  <a:pt x="76401" y="10421"/>
                </a:lnTo>
                <a:lnTo>
                  <a:pt x="63428" y="2779"/>
                </a:lnTo>
                <a:lnTo>
                  <a:pt x="4732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149295" y="4095369"/>
            <a:ext cx="593090" cy="137795"/>
          </a:xfrm>
          <a:custGeom>
            <a:avLst/>
            <a:gdLst/>
            <a:ahLst/>
            <a:cxnLst/>
            <a:rect l="l" t="t" r="r" b="b"/>
            <a:pathLst>
              <a:path w="593089" h="137795">
                <a:moveTo>
                  <a:pt x="79425" y="127"/>
                </a:moveTo>
                <a:lnTo>
                  <a:pt x="0" y="127"/>
                </a:lnTo>
                <a:lnTo>
                  <a:pt x="0" y="9017"/>
                </a:lnTo>
                <a:lnTo>
                  <a:pt x="34721" y="9017"/>
                </a:lnTo>
                <a:lnTo>
                  <a:pt x="34721" y="110617"/>
                </a:lnTo>
                <a:lnTo>
                  <a:pt x="44742" y="110617"/>
                </a:lnTo>
                <a:lnTo>
                  <a:pt x="44742" y="9017"/>
                </a:lnTo>
                <a:lnTo>
                  <a:pt x="79425" y="9017"/>
                </a:lnTo>
                <a:lnTo>
                  <a:pt x="79425" y="127"/>
                </a:lnTo>
                <a:close/>
              </a:path>
              <a:path w="593089" h="137795">
                <a:moveTo>
                  <a:pt x="181978" y="110845"/>
                </a:moveTo>
                <a:lnTo>
                  <a:pt x="169964" y="77444"/>
                </a:lnTo>
                <a:lnTo>
                  <a:pt x="166700" y="68351"/>
                </a:lnTo>
                <a:lnTo>
                  <a:pt x="156565" y="40157"/>
                </a:lnTo>
                <a:lnTo>
                  <a:pt x="156565" y="68351"/>
                </a:lnTo>
                <a:lnTo>
                  <a:pt x="116979" y="68351"/>
                </a:lnTo>
                <a:lnTo>
                  <a:pt x="136410" y="13157"/>
                </a:lnTo>
                <a:lnTo>
                  <a:pt x="137160" y="13157"/>
                </a:lnTo>
                <a:lnTo>
                  <a:pt x="156565" y="68351"/>
                </a:lnTo>
                <a:lnTo>
                  <a:pt x="156565" y="40157"/>
                </a:lnTo>
                <a:lnTo>
                  <a:pt x="146862" y="13157"/>
                </a:lnTo>
                <a:lnTo>
                  <a:pt x="142138" y="0"/>
                </a:lnTo>
                <a:lnTo>
                  <a:pt x="131445" y="0"/>
                </a:lnTo>
                <a:lnTo>
                  <a:pt x="91579" y="110845"/>
                </a:lnTo>
                <a:lnTo>
                  <a:pt x="102069" y="110845"/>
                </a:lnTo>
                <a:lnTo>
                  <a:pt x="113792" y="77444"/>
                </a:lnTo>
                <a:lnTo>
                  <a:pt x="159778" y="77444"/>
                </a:lnTo>
                <a:lnTo>
                  <a:pt x="171500" y="110845"/>
                </a:lnTo>
                <a:lnTo>
                  <a:pt x="181978" y="110845"/>
                </a:lnTo>
                <a:close/>
              </a:path>
              <a:path w="593089" h="137795">
                <a:moveTo>
                  <a:pt x="282905" y="0"/>
                </a:moveTo>
                <a:lnTo>
                  <a:pt x="272923" y="0"/>
                </a:lnTo>
                <a:lnTo>
                  <a:pt x="272923" y="50825"/>
                </a:lnTo>
                <a:lnTo>
                  <a:pt x="210769" y="50825"/>
                </a:lnTo>
                <a:lnTo>
                  <a:pt x="210769" y="0"/>
                </a:lnTo>
                <a:lnTo>
                  <a:pt x="200774" y="0"/>
                </a:lnTo>
                <a:lnTo>
                  <a:pt x="200774" y="110845"/>
                </a:lnTo>
                <a:lnTo>
                  <a:pt x="210769" y="110845"/>
                </a:lnTo>
                <a:lnTo>
                  <a:pt x="210769" y="59918"/>
                </a:lnTo>
                <a:lnTo>
                  <a:pt x="272923" y="59918"/>
                </a:lnTo>
                <a:lnTo>
                  <a:pt x="272923" y="110845"/>
                </a:lnTo>
                <a:lnTo>
                  <a:pt x="282905" y="110845"/>
                </a:lnTo>
                <a:lnTo>
                  <a:pt x="282905" y="0"/>
                </a:lnTo>
                <a:close/>
              </a:path>
              <a:path w="593089" h="137795">
                <a:moveTo>
                  <a:pt x="401497" y="101752"/>
                </a:moveTo>
                <a:lnTo>
                  <a:pt x="388670" y="101752"/>
                </a:lnTo>
                <a:lnTo>
                  <a:pt x="388670" y="9093"/>
                </a:lnTo>
                <a:lnTo>
                  <a:pt x="388670" y="0"/>
                </a:lnTo>
                <a:lnTo>
                  <a:pt x="379158" y="0"/>
                </a:lnTo>
                <a:lnTo>
                  <a:pt x="379158" y="9093"/>
                </a:lnTo>
                <a:lnTo>
                  <a:pt x="379158" y="101752"/>
                </a:lnTo>
                <a:lnTo>
                  <a:pt x="320636" y="101752"/>
                </a:lnTo>
                <a:lnTo>
                  <a:pt x="325577" y="92100"/>
                </a:lnTo>
                <a:lnTo>
                  <a:pt x="329349" y="80149"/>
                </a:lnTo>
                <a:lnTo>
                  <a:pt x="331952" y="65608"/>
                </a:lnTo>
                <a:lnTo>
                  <a:pt x="333413" y="48133"/>
                </a:lnTo>
                <a:lnTo>
                  <a:pt x="335127" y="9093"/>
                </a:lnTo>
                <a:lnTo>
                  <a:pt x="379158" y="9093"/>
                </a:lnTo>
                <a:lnTo>
                  <a:pt x="379158" y="0"/>
                </a:lnTo>
                <a:lnTo>
                  <a:pt x="326034" y="0"/>
                </a:lnTo>
                <a:lnTo>
                  <a:pt x="323824" y="48133"/>
                </a:lnTo>
                <a:lnTo>
                  <a:pt x="321957" y="68580"/>
                </a:lnTo>
                <a:lnTo>
                  <a:pt x="318579" y="83667"/>
                </a:lnTo>
                <a:lnTo>
                  <a:pt x="314020" y="94399"/>
                </a:lnTo>
                <a:lnTo>
                  <a:pt x="308635" y="101752"/>
                </a:lnTo>
                <a:lnTo>
                  <a:pt x="301688" y="101752"/>
                </a:lnTo>
                <a:lnTo>
                  <a:pt x="301688" y="137744"/>
                </a:lnTo>
                <a:lnTo>
                  <a:pt x="311226" y="137744"/>
                </a:lnTo>
                <a:lnTo>
                  <a:pt x="311226" y="110845"/>
                </a:lnTo>
                <a:lnTo>
                  <a:pt x="391985" y="110845"/>
                </a:lnTo>
                <a:lnTo>
                  <a:pt x="391985" y="137464"/>
                </a:lnTo>
                <a:lnTo>
                  <a:pt x="401497" y="137464"/>
                </a:lnTo>
                <a:lnTo>
                  <a:pt x="401497" y="110845"/>
                </a:lnTo>
                <a:lnTo>
                  <a:pt x="401497" y="101752"/>
                </a:lnTo>
                <a:close/>
              </a:path>
              <a:path w="593089" h="137795">
                <a:moveTo>
                  <a:pt x="503110" y="110845"/>
                </a:moveTo>
                <a:lnTo>
                  <a:pt x="491096" y="77444"/>
                </a:lnTo>
                <a:lnTo>
                  <a:pt x="487832" y="68351"/>
                </a:lnTo>
                <a:lnTo>
                  <a:pt x="477697" y="40157"/>
                </a:lnTo>
                <a:lnTo>
                  <a:pt x="477697" y="68351"/>
                </a:lnTo>
                <a:lnTo>
                  <a:pt x="438111" y="68351"/>
                </a:lnTo>
                <a:lnTo>
                  <a:pt x="457542" y="13157"/>
                </a:lnTo>
                <a:lnTo>
                  <a:pt x="458304" y="13157"/>
                </a:lnTo>
                <a:lnTo>
                  <a:pt x="477697" y="68351"/>
                </a:lnTo>
                <a:lnTo>
                  <a:pt x="477697" y="40157"/>
                </a:lnTo>
                <a:lnTo>
                  <a:pt x="467995" y="13157"/>
                </a:lnTo>
                <a:lnTo>
                  <a:pt x="463270" y="0"/>
                </a:lnTo>
                <a:lnTo>
                  <a:pt x="452577" y="0"/>
                </a:lnTo>
                <a:lnTo>
                  <a:pt x="412711" y="110845"/>
                </a:lnTo>
                <a:lnTo>
                  <a:pt x="423202" y="110845"/>
                </a:lnTo>
                <a:lnTo>
                  <a:pt x="434924" y="77444"/>
                </a:lnTo>
                <a:lnTo>
                  <a:pt x="480910" y="77444"/>
                </a:lnTo>
                <a:lnTo>
                  <a:pt x="492633" y="110845"/>
                </a:lnTo>
                <a:lnTo>
                  <a:pt x="503110" y="110845"/>
                </a:lnTo>
                <a:close/>
              </a:path>
              <a:path w="593089" h="137795">
                <a:moveTo>
                  <a:pt x="592543" y="34213"/>
                </a:moveTo>
                <a:lnTo>
                  <a:pt x="590296" y="20701"/>
                </a:lnTo>
                <a:lnTo>
                  <a:pt x="583641" y="9842"/>
                </a:lnTo>
                <a:lnTo>
                  <a:pt x="582714" y="9245"/>
                </a:lnTo>
                <a:lnTo>
                  <a:pt x="582714" y="34213"/>
                </a:lnTo>
                <a:lnTo>
                  <a:pt x="581126" y="44272"/>
                </a:lnTo>
                <a:lnTo>
                  <a:pt x="576364" y="52247"/>
                </a:lnTo>
                <a:lnTo>
                  <a:pt x="568375" y="57492"/>
                </a:lnTo>
                <a:lnTo>
                  <a:pt x="557149" y="59385"/>
                </a:lnTo>
                <a:lnTo>
                  <a:pt x="531901" y="59385"/>
                </a:lnTo>
                <a:lnTo>
                  <a:pt x="531901" y="9093"/>
                </a:lnTo>
                <a:lnTo>
                  <a:pt x="556983" y="9093"/>
                </a:lnTo>
                <a:lnTo>
                  <a:pt x="568312" y="10972"/>
                </a:lnTo>
                <a:lnTo>
                  <a:pt x="576338" y="16205"/>
                </a:lnTo>
                <a:lnTo>
                  <a:pt x="581126" y="24155"/>
                </a:lnTo>
                <a:lnTo>
                  <a:pt x="582714" y="34213"/>
                </a:lnTo>
                <a:lnTo>
                  <a:pt x="582714" y="9245"/>
                </a:lnTo>
                <a:lnTo>
                  <a:pt x="582498" y="9093"/>
                </a:lnTo>
                <a:lnTo>
                  <a:pt x="572592" y="2628"/>
                </a:lnTo>
                <a:lnTo>
                  <a:pt x="557250" y="0"/>
                </a:lnTo>
                <a:lnTo>
                  <a:pt x="521906" y="0"/>
                </a:lnTo>
                <a:lnTo>
                  <a:pt x="521906" y="110845"/>
                </a:lnTo>
                <a:lnTo>
                  <a:pt x="531901" y="110845"/>
                </a:lnTo>
                <a:lnTo>
                  <a:pt x="531901" y="68465"/>
                </a:lnTo>
                <a:lnTo>
                  <a:pt x="557403" y="68465"/>
                </a:lnTo>
                <a:lnTo>
                  <a:pt x="572655" y="65849"/>
                </a:lnTo>
                <a:lnTo>
                  <a:pt x="582472" y="59385"/>
                </a:lnTo>
                <a:lnTo>
                  <a:pt x="583653" y="58610"/>
                </a:lnTo>
                <a:lnTo>
                  <a:pt x="590308" y="47752"/>
                </a:lnTo>
                <a:lnTo>
                  <a:pt x="592543" y="342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3" name="object 153"/>
          <p:cNvGrpSpPr/>
          <p:nvPr/>
        </p:nvGrpSpPr>
        <p:grpSpPr>
          <a:xfrm>
            <a:off x="2758730" y="4093870"/>
            <a:ext cx="391795" cy="114300"/>
            <a:chOff x="2758730" y="4093870"/>
            <a:chExt cx="391795" cy="114300"/>
          </a:xfrm>
        </p:grpSpPr>
        <p:sp>
          <p:nvSpPr>
            <p:cNvPr id="154" name="object 154"/>
            <p:cNvSpPr/>
            <p:nvPr/>
          </p:nvSpPr>
          <p:spPr>
            <a:xfrm>
              <a:off x="2758730" y="409549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42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4721" y="8890"/>
                  </a:lnTo>
                  <a:lnTo>
                    <a:pt x="34721" y="110490"/>
                  </a:lnTo>
                  <a:lnTo>
                    <a:pt x="44729" y="110490"/>
                  </a:lnTo>
                  <a:lnTo>
                    <a:pt x="44729" y="8890"/>
                  </a:lnTo>
                  <a:lnTo>
                    <a:pt x="79425" y="8890"/>
                  </a:lnTo>
                  <a:lnTo>
                    <a:pt x="7942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860648" y="4095369"/>
              <a:ext cx="82143" cy="11084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966985" y="4093870"/>
              <a:ext cx="94716" cy="113855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085895" y="4095369"/>
              <a:ext cx="64592" cy="110845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8"/>
          <p:cNvGrpSpPr/>
          <p:nvPr/>
        </p:nvGrpSpPr>
        <p:grpSpPr>
          <a:xfrm>
            <a:off x="3217632" y="4095369"/>
            <a:ext cx="1094105" cy="111125"/>
            <a:chOff x="3217632" y="4095369"/>
            <a:chExt cx="1094105" cy="111125"/>
          </a:xfrm>
        </p:grpSpPr>
        <p:sp>
          <p:nvSpPr>
            <p:cNvPr id="159" name="object 159"/>
            <p:cNvSpPr/>
            <p:nvPr/>
          </p:nvSpPr>
          <p:spPr>
            <a:xfrm>
              <a:off x="3217632" y="4095369"/>
              <a:ext cx="288251" cy="110845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534218" y="4095369"/>
              <a:ext cx="368350" cy="110845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931664" y="4095369"/>
              <a:ext cx="64592" cy="110845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021021" y="4095369"/>
              <a:ext cx="82143" cy="11084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132286" y="4095369"/>
              <a:ext cx="85293" cy="110845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246700" y="4095369"/>
              <a:ext cx="64592" cy="11084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5" name="object 165"/>
          <p:cNvGrpSpPr/>
          <p:nvPr/>
        </p:nvGrpSpPr>
        <p:grpSpPr>
          <a:xfrm>
            <a:off x="4371783" y="4093870"/>
            <a:ext cx="774700" cy="114300"/>
            <a:chOff x="4371783" y="4093870"/>
            <a:chExt cx="774700" cy="114300"/>
          </a:xfrm>
        </p:grpSpPr>
        <p:sp>
          <p:nvSpPr>
            <p:cNvPr id="166" name="object 166"/>
            <p:cNvSpPr/>
            <p:nvPr/>
          </p:nvSpPr>
          <p:spPr>
            <a:xfrm>
              <a:off x="4371783" y="409549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42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4721" y="8890"/>
                  </a:lnTo>
                  <a:lnTo>
                    <a:pt x="34721" y="110490"/>
                  </a:lnTo>
                  <a:lnTo>
                    <a:pt x="44729" y="110490"/>
                  </a:lnTo>
                  <a:lnTo>
                    <a:pt x="44729" y="8890"/>
                  </a:lnTo>
                  <a:lnTo>
                    <a:pt x="79425" y="8890"/>
                  </a:lnTo>
                  <a:lnTo>
                    <a:pt x="7942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73700" y="4095369"/>
              <a:ext cx="64592" cy="110845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563070" y="4093870"/>
              <a:ext cx="460895" cy="113855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5047512" y="4095369"/>
              <a:ext cx="98399" cy="110845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0" name="object 170"/>
          <p:cNvGrpSpPr/>
          <p:nvPr/>
        </p:nvGrpSpPr>
        <p:grpSpPr>
          <a:xfrm>
            <a:off x="5217400" y="4093870"/>
            <a:ext cx="1090295" cy="114300"/>
            <a:chOff x="5217400" y="4093870"/>
            <a:chExt cx="1090295" cy="114300"/>
          </a:xfrm>
        </p:grpSpPr>
        <p:sp>
          <p:nvSpPr>
            <p:cNvPr id="171" name="object 171"/>
            <p:cNvSpPr/>
            <p:nvPr/>
          </p:nvSpPr>
          <p:spPr>
            <a:xfrm>
              <a:off x="5217400" y="4095369"/>
              <a:ext cx="73380" cy="110845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5314898" y="4095369"/>
              <a:ext cx="64592" cy="11084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5404267" y="4095369"/>
              <a:ext cx="166954" cy="110845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5593713" y="4095369"/>
              <a:ext cx="85305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5708128" y="4095369"/>
              <a:ext cx="270954" cy="110845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6008178" y="4095369"/>
              <a:ext cx="75501" cy="110845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6106577" y="4095369"/>
              <a:ext cx="82130" cy="11084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6212915" y="4093870"/>
              <a:ext cx="94703" cy="11385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9" name="object 179"/>
          <p:cNvSpPr/>
          <p:nvPr/>
        </p:nvSpPr>
        <p:spPr>
          <a:xfrm>
            <a:off x="1927071" y="4141546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08"/>
                </a:lnTo>
                <a:lnTo>
                  <a:pt x="1595" y="12521"/>
                </a:lnTo>
                <a:lnTo>
                  <a:pt x="0" y="20485"/>
                </a:lnTo>
                <a:lnTo>
                  <a:pt x="1617" y="28478"/>
                </a:lnTo>
                <a:lnTo>
                  <a:pt x="5964" y="35005"/>
                </a:lnTo>
                <a:lnTo>
                  <a:pt x="12399" y="39407"/>
                </a:lnTo>
                <a:lnTo>
                  <a:pt x="20281" y="41020"/>
                </a:lnTo>
                <a:lnTo>
                  <a:pt x="28149" y="39407"/>
                </a:lnTo>
                <a:lnTo>
                  <a:pt x="34577" y="35005"/>
                </a:lnTo>
                <a:lnTo>
                  <a:pt x="38921" y="28478"/>
                </a:lnTo>
                <a:lnTo>
                  <a:pt x="40538" y="20485"/>
                </a:lnTo>
                <a:lnTo>
                  <a:pt x="38943" y="12521"/>
                </a:lnTo>
                <a:lnTo>
                  <a:pt x="34596" y="6008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041723" y="4342409"/>
            <a:ext cx="97155" cy="117475"/>
          </a:xfrm>
          <a:custGeom>
            <a:avLst/>
            <a:gdLst/>
            <a:ahLst/>
            <a:cxnLst/>
            <a:rect l="l" t="t" r="r" b="b"/>
            <a:pathLst>
              <a:path w="97155" h="117475">
                <a:moveTo>
                  <a:pt x="53407" y="102590"/>
                </a:moveTo>
                <a:lnTo>
                  <a:pt x="43412" y="102590"/>
                </a:lnTo>
                <a:lnTo>
                  <a:pt x="43412" y="117322"/>
                </a:lnTo>
                <a:lnTo>
                  <a:pt x="53407" y="117322"/>
                </a:lnTo>
                <a:lnTo>
                  <a:pt x="53407" y="102590"/>
                </a:lnTo>
                <a:close/>
              </a:path>
              <a:path w="97155" h="117475">
                <a:moveTo>
                  <a:pt x="55769" y="15570"/>
                </a:moveTo>
                <a:lnTo>
                  <a:pt x="40834" y="15570"/>
                </a:lnTo>
                <a:lnTo>
                  <a:pt x="24376" y="18746"/>
                </a:lnTo>
                <a:lnTo>
                  <a:pt x="11468" y="27666"/>
                </a:lnTo>
                <a:lnTo>
                  <a:pt x="3033" y="41416"/>
                </a:lnTo>
                <a:lnTo>
                  <a:pt x="0" y="59029"/>
                </a:lnTo>
                <a:lnTo>
                  <a:pt x="29" y="59309"/>
                </a:lnTo>
                <a:lnTo>
                  <a:pt x="2980" y="76819"/>
                </a:lnTo>
                <a:lnTo>
                  <a:pt x="11430" y="90560"/>
                </a:lnTo>
                <a:lnTo>
                  <a:pt x="24390" y="99439"/>
                </a:lnTo>
                <a:lnTo>
                  <a:pt x="40910" y="102590"/>
                </a:lnTo>
                <a:lnTo>
                  <a:pt x="55871" y="102590"/>
                </a:lnTo>
                <a:lnTo>
                  <a:pt x="72295" y="99431"/>
                </a:lnTo>
                <a:lnTo>
                  <a:pt x="80889" y="93497"/>
                </a:lnTo>
                <a:lnTo>
                  <a:pt x="40910" y="93497"/>
                </a:lnTo>
                <a:lnTo>
                  <a:pt x="27605" y="90972"/>
                </a:lnTo>
                <a:lnTo>
                  <a:pt x="17917" y="83927"/>
                </a:lnTo>
                <a:lnTo>
                  <a:pt x="11985" y="73116"/>
                </a:lnTo>
                <a:lnTo>
                  <a:pt x="9973" y="59309"/>
                </a:lnTo>
                <a:lnTo>
                  <a:pt x="11969" y="45312"/>
                </a:lnTo>
                <a:lnTo>
                  <a:pt x="17903" y="34356"/>
                </a:lnTo>
                <a:lnTo>
                  <a:pt x="27606" y="27215"/>
                </a:lnTo>
                <a:lnTo>
                  <a:pt x="40910" y="24663"/>
                </a:lnTo>
                <a:lnTo>
                  <a:pt x="80861" y="24663"/>
                </a:lnTo>
                <a:lnTo>
                  <a:pt x="72211" y="18724"/>
                </a:lnTo>
                <a:lnTo>
                  <a:pt x="55769" y="15570"/>
                </a:lnTo>
                <a:close/>
              </a:path>
              <a:path w="97155" h="117475">
                <a:moveTo>
                  <a:pt x="53407" y="24663"/>
                </a:moveTo>
                <a:lnTo>
                  <a:pt x="43412" y="24663"/>
                </a:lnTo>
                <a:lnTo>
                  <a:pt x="43412" y="93497"/>
                </a:lnTo>
                <a:lnTo>
                  <a:pt x="53407" y="93497"/>
                </a:lnTo>
                <a:lnTo>
                  <a:pt x="53407" y="24663"/>
                </a:lnTo>
                <a:close/>
              </a:path>
              <a:path w="97155" h="117475">
                <a:moveTo>
                  <a:pt x="80861" y="24663"/>
                </a:moveTo>
                <a:lnTo>
                  <a:pt x="55668" y="24663"/>
                </a:lnTo>
                <a:lnTo>
                  <a:pt x="68978" y="27193"/>
                </a:lnTo>
                <a:lnTo>
                  <a:pt x="78662" y="34274"/>
                </a:lnTo>
                <a:lnTo>
                  <a:pt x="84587" y="45140"/>
                </a:lnTo>
                <a:lnTo>
                  <a:pt x="86617" y="59029"/>
                </a:lnTo>
                <a:lnTo>
                  <a:pt x="84632" y="72998"/>
                </a:lnTo>
                <a:lnTo>
                  <a:pt x="78720" y="83893"/>
                </a:lnTo>
                <a:lnTo>
                  <a:pt x="69033" y="90977"/>
                </a:lnTo>
                <a:lnTo>
                  <a:pt x="55820" y="93497"/>
                </a:lnTo>
                <a:lnTo>
                  <a:pt x="80889" y="93497"/>
                </a:lnTo>
                <a:lnTo>
                  <a:pt x="85179" y="90535"/>
                </a:lnTo>
                <a:lnTo>
                  <a:pt x="93600" y="76776"/>
                </a:lnTo>
                <a:lnTo>
                  <a:pt x="96638" y="59029"/>
                </a:lnTo>
                <a:lnTo>
                  <a:pt x="93604" y="41330"/>
                </a:lnTo>
                <a:lnTo>
                  <a:pt x="85143" y="27603"/>
                </a:lnTo>
                <a:lnTo>
                  <a:pt x="80861" y="24663"/>
                </a:lnTo>
                <a:close/>
              </a:path>
              <a:path w="97155" h="117475">
                <a:moveTo>
                  <a:pt x="53407" y="0"/>
                </a:moveTo>
                <a:lnTo>
                  <a:pt x="43412" y="0"/>
                </a:lnTo>
                <a:lnTo>
                  <a:pt x="43412" y="15570"/>
                </a:lnTo>
                <a:lnTo>
                  <a:pt x="53407" y="15570"/>
                </a:lnTo>
                <a:lnTo>
                  <a:pt x="534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619272" y="4376826"/>
            <a:ext cx="57785" cy="66675"/>
          </a:xfrm>
          <a:custGeom>
            <a:avLst/>
            <a:gdLst/>
            <a:ahLst/>
            <a:cxnLst/>
            <a:rect l="l" t="t" r="r" b="b"/>
            <a:pathLst>
              <a:path w="57785" h="66675">
                <a:moveTo>
                  <a:pt x="30365" y="0"/>
                </a:moveTo>
                <a:lnTo>
                  <a:pt x="21577" y="0"/>
                </a:lnTo>
                <a:lnTo>
                  <a:pt x="0" y="32461"/>
                </a:lnTo>
                <a:lnTo>
                  <a:pt x="0" y="33985"/>
                </a:lnTo>
                <a:lnTo>
                  <a:pt x="21577" y="66446"/>
                </a:lnTo>
                <a:lnTo>
                  <a:pt x="30365" y="66446"/>
                </a:lnTo>
                <a:lnTo>
                  <a:pt x="9461" y="33223"/>
                </a:lnTo>
                <a:lnTo>
                  <a:pt x="30365" y="0"/>
                </a:lnTo>
                <a:close/>
              </a:path>
              <a:path w="57785" h="66675">
                <a:moveTo>
                  <a:pt x="57759" y="0"/>
                </a:moveTo>
                <a:lnTo>
                  <a:pt x="48971" y="0"/>
                </a:lnTo>
                <a:lnTo>
                  <a:pt x="27355" y="32461"/>
                </a:lnTo>
                <a:lnTo>
                  <a:pt x="27355" y="33985"/>
                </a:lnTo>
                <a:lnTo>
                  <a:pt x="48971" y="66446"/>
                </a:lnTo>
                <a:lnTo>
                  <a:pt x="57759" y="66446"/>
                </a:lnTo>
                <a:lnTo>
                  <a:pt x="36842" y="33223"/>
                </a:lnTo>
                <a:lnTo>
                  <a:pt x="577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402862" y="4376826"/>
            <a:ext cx="58419" cy="66675"/>
          </a:xfrm>
          <a:custGeom>
            <a:avLst/>
            <a:gdLst/>
            <a:ahLst/>
            <a:cxnLst/>
            <a:rect l="l" t="t" r="r" b="b"/>
            <a:pathLst>
              <a:path w="58420" h="66675">
                <a:moveTo>
                  <a:pt x="8762" y="0"/>
                </a:moveTo>
                <a:lnTo>
                  <a:pt x="0" y="0"/>
                </a:lnTo>
                <a:lnTo>
                  <a:pt x="20853" y="33223"/>
                </a:lnTo>
                <a:lnTo>
                  <a:pt x="0" y="66446"/>
                </a:lnTo>
                <a:lnTo>
                  <a:pt x="8762" y="66446"/>
                </a:lnTo>
                <a:lnTo>
                  <a:pt x="30365" y="33985"/>
                </a:lnTo>
                <a:lnTo>
                  <a:pt x="30365" y="32461"/>
                </a:lnTo>
                <a:lnTo>
                  <a:pt x="8762" y="0"/>
                </a:lnTo>
                <a:close/>
              </a:path>
              <a:path w="58420" h="66675">
                <a:moveTo>
                  <a:pt x="36525" y="0"/>
                </a:moveTo>
                <a:lnTo>
                  <a:pt x="27736" y="0"/>
                </a:lnTo>
                <a:lnTo>
                  <a:pt x="48590" y="33223"/>
                </a:lnTo>
                <a:lnTo>
                  <a:pt x="27736" y="66446"/>
                </a:lnTo>
                <a:lnTo>
                  <a:pt x="36525" y="66446"/>
                </a:lnTo>
                <a:lnTo>
                  <a:pt x="58140" y="33985"/>
                </a:lnTo>
                <a:lnTo>
                  <a:pt x="58140" y="32461"/>
                </a:lnTo>
                <a:lnTo>
                  <a:pt x="36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714480" y="4344339"/>
            <a:ext cx="108585" cy="138430"/>
          </a:xfrm>
          <a:custGeom>
            <a:avLst/>
            <a:gdLst/>
            <a:ahLst/>
            <a:cxnLst/>
            <a:rect l="l" t="t" r="r" b="b"/>
            <a:pathLst>
              <a:path w="108585" h="138429">
                <a:moveTo>
                  <a:pt x="75196" y="77952"/>
                </a:moveTo>
                <a:lnTo>
                  <a:pt x="60667" y="77952"/>
                </a:lnTo>
                <a:lnTo>
                  <a:pt x="60667" y="13817"/>
                </a:lnTo>
                <a:lnTo>
                  <a:pt x="60667" y="0"/>
                </a:lnTo>
                <a:lnTo>
                  <a:pt x="51130" y="0"/>
                </a:lnTo>
                <a:lnTo>
                  <a:pt x="51130" y="13817"/>
                </a:lnTo>
                <a:lnTo>
                  <a:pt x="51130" y="77952"/>
                </a:lnTo>
                <a:lnTo>
                  <a:pt x="11188" y="77952"/>
                </a:lnTo>
                <a:lnTo>
                  <a:pt x="11188" y="77241"/>
                </a:lnTo>
                <a:lnTo>
                  <a:pt x="50406" y="13817"/>
                </a:lnTo>
                <a:lnTo>
                  <a:pt x="51130" y="13817"/>
                </a:lnTo>
                <a:lnTo>
                  <a:pt x="51130" y="0"/>
                </a:lnTo>
                <a:lnTo>
                  <a:pt x="48844" y="0"/>
                </a:lnTo>
                <a:lnTo>
                  <a:pt x="0" y="78816"/>
                </a:lnTo>
                <a:lnTo>
                  <a:pt x="0" y="87020"/>
                </a:lnTo>
                <a:lnTo>
                  <a:pt x="51130" y="87020"/>
                </a:lnTo>
                <a:lnTo>
                  <a:pt x="51130" y="110845"/>
                </a:lnTo>
                <a:lnTo>
                  <a:pt x="60667" y="110845"/>
                </a:lnTo>
                <a:lnTo>
                  <a:pt x="60667" y="87020"/>
                </a:lnTo>
                <a:lnTo>
                  <a:pt x="75196" y="87020"/>
                </a:lnTo>
                <a:lnTo>
                  <a:pt x="75196" y="77952"/>
                </a:lnTo>
                <a:close/>
              </a:path>
              <a:path w="108585" h="138429">
                <a:moveTo>
                  <a:pt x="108038" y="95681"/>
                </a:moveTo>
                <a:lnTo>
                  <a:pt x="97675" y="95681"/>
                </a:lnTo>
                <a:lnTo>
                  <a:pt x="95326" y="112560"/>
                </a:lnTo>
                <a:lnTo>
                  <a:pt x="90716" y="137896"/>
                </a:lnTo>
                <a:lnTo>
                  <a:pt x="98056" y="137896"/>
                </a:lnTo>
                <a:lnTo>
                  <a:pt x="100266" y="130644"/>
                </a:lnTo>
                <a:lnTo>
                  <a:pt x="102819" y="121221"/>
                </a:lnTo>
                <a:lnTo>
                  <a:pt x="105232" y="111036"/>
                </a:lnTo>
                <a:lnTo>
                  <a:pt x="108038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887962" y="4342663"/>
            <a:ext cx="104775" cy="139700"/>
          </a:xfrm>
          <a:custGeom>
            <a:avLst/>
            <a:gdLst/>
            <a:ahLst/>
            <a:cxnLst/>
            <a:rect l="l" t="t" r="r" b="b"/>
            <a:pathLst>
              <a:path w="104775" h="139700">
                <a:moveTo>
                  <a:pt x="70866" y="77673"/>
                </a:moveTo>
                <a:lnTo>
                  <a:pt x="68199" y="63258"/>
                </a:lnTo>
                <a:lnTo>
                  <a:pt x="61175" y="52133"/>
                </a:lnTo>
                <a:lnTo>
                  <a:pt x="61175" y="77673"/>
                </a:lnTo>
                <a:lnTo>
                  <a:pt x="59270" y="88303"/>
                </a:lnTo>
                <a:lnTo>
                  <a:pt x="54013" y="96977"/>
                </a:lnTo>
                <a:lnTo>
                  <a:pt x="46101" y="102819"/>
                </a:lnTo>
                <a:lnTo>
                  <a:pt x="36195" y="104952"/>
                </a:lnTo>
                <a:lnTo>
                  <a:pt x="26708" y="102946"/>
                </a:lnTo>
                <a:lnTo>
                  <a:pt x="19062" y="97383"/>
                </a:lnTo>
                <a:lnTo>
                  <a:pt x="13741" y="88938"/>
                </a:lnTo>
                <a:lnTo>
                  <a:pt x="11264" y="78308"/>
                </a:lnTo>
                <a:lnTo>
                  <a:pt x="12661" y="67830"/>
                </a:lnTo>
                <a:lnTo>
                  <a:pt x="17856" y="59016"/>
                </a:lnTo>
                <a:lnTo>
                  <a:pt x="19532" y="57759"/>
                </a:lnTo>
                <a:lnTo>
                  <a:pt x="25984" y="52946"/>
                </a:lnTo>
                <a:lnTo>
                  <a:pt x="36195" y="50673"/>
                </a:lnTo>
                <a:lnTo>
                  <a:pt x="46101" y="52793"/>
                </a:lnTo>
                <a:lnTo>
                  <a:pt x="54013" y="58559"/>
                </a:lnTo>
                <a:lnTo>
                  <a:pt x="59270" y="67132"/>
                </a:lnTo>
                <a:lnTo>
                  <a:pt x="61175" y="77673"/>
                </a:lnTo>
                <a:lnTo>
                  <a:pt x="61175" y="52133"/>
                </a:lnTo>
                <a:lnTo>
                  <a:pt x="60985" y="51828"/>
                </a:lnTo>
                <a:lnTo>
                  <a:pt x="59372" y="50673"/>
                </a:lnTo>
                <a:lnTo>
                  <a:pt x="50342" y="44297"/>
                </a:lnTo>
                <a:lnTo>
                  <a:pt x="37426" y="41579"/>
                </a:lnTo>
                <a:lnTo>
                  <a:pt x="28917" y="42735"/>
                </a:lnTo>
                <a:lnTo>
                  <a:pt x="21285" y="45999"/>
                </a:lnTo>
                <a:lnTo>
                  <a:pt x="14897" y="51104"/>
                </a:lnTo>
                <a:lnTo>
                  <a:pt x="10096" y="57759"/>
                </a:lnTo>
                <a:lnTo>
                  <a:pt x="9410" y="57759"/>
                </a:lnTo>
                <a:lnTo>
                  <a:pt x="11315" y="37033"/>
                </a:lnTo>
                <a:lnTo>
                  <a:pt x="16827" y="21767"/>
                </a:lnTo>
                <a:lnTo>
                  <a:pt x="25704" y="12331"/>
                </a:lnTo>
                <a:lnTo>
                  <a:pt x="37706" y="9093"/>
                </a:lnTo>
                <a:lnTo>
                  <a:pt x="46139" y="10604"/>
                </a:lnTo>
                <a:lnTo>
                  <a:pt x="52692" y="14808"/>
                </a:lnTo>
                <a:lnTo>
                  <a:pt x="57277" y="21234"/>
                </a:lnTo>
                <a:lnTo>
                  <a:pt x="59842" y="29387"/>
                </a:lnTo>
                <a:lnTo>
                  <a:pt x="69684" y="29387"/>
                </a:lnTo>
                <a:lnTo>
                  <a:pt x="66268" y="17475"/>
                </a:lnTo>
                <a:lnTo>
                  <a:pt x="60185" y="9093"/>
                </a:lnTo>
                <a:lnTo>
                  <a:pt x="59524" y="8178"/>
                </a:lnTo>
                <a:lnTo>
                  <a:pt x="49860" y="2159"/>
                </a:lnTo>
                <a:lnTo>
                  <a:pt x="37706" y="0"/>
                </a:lnTo>
                <a:lnTo>
                  <a:pt x="21170" y="4559"/>
                </a:lnTo>
                <a:lnTo>
                  <a:pt x="9398" y="17284"/>
                </a:lnTo>
                <a:lnTo>
                  <a:pt x="2336" y="36791"/>
                </a:lnTo>
                <a:lnTo>
                  <a:pt x="0" y="61696"/>
                </a:lnTo>
                <a:lnTo>
                  <a:pt x="3098" y="86296"/>
                </a:lnTo>
                <a:lnTo>
                  <a:pt x="11277" y="102425"/>
                </a:lnTo>
                <a:lnTo>
                  <a:pt x="22860" y="111277"/>
                </a:lnTo>
                <a:lnTo>
                  <a:pt x="36195" y="114046"/>
                </a:lnTo>
                <a:lnTo>
                  <a:pt x="50431" y="111226"/>
                </a:lnTo>
                <a:lnTo>
                  <a:pt x="59156" y="104952"/>
                </a:lnTo>
                <a:lnTo>
                  <a:pt x="61366" y="103378"/>
                </a:lnTo>
                <a:lnTo>
                  <a:pt x="68389" y="91770"/>
                </a:lnTo>
                <a:lnTo>
                  <a:pt x="70866" y="77673"/>
                </a:lnTo>
                <a:close/>
              </a:path>
              <a:path w="104775" h="139700">
                <a:moveTo>
                  <a:pt x="104584" y="97358"/>
                </a:moveTo>
                <a:lnTo>
                  <a:pt x="94208" y="97358"/>
                </a:lnTo>
                <a:lnTo>
                  <a:pt x="91871" y="114236"/>
                </a:lnTo>
                <a:lnTo>
                  <a:pt x="87261" y="139573"/>
                </a:lnTo>
                <a:lnTo>
                  <a:pt x="94589" y="139573"/>
                </a:lnTo>
                <a:lnTo>
                  <a:pt x="96812" y="132321"/>
                </a:lnTo>
                <a:lnTo>
                  <a:pt x="99352" y="122897"/>
                </a:lnTo>
                <a:lnTo>
                  <a:pt x="101765" y="112712"/>
                </a:lnTo>
                <a:lnTo>
                  <a:pt x="104584" y="973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057380" y="4342841"/>
            <a:ext cx="72326" cy="113868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413435" y="4339158"/>
            <a:ext cx="27940" cy="139065"/>
          </a:xfrm>
          <a:custGeom>
            <a:avLst/>
            <a:gdLst/>
            <a:ahLst/>
            <a:cxnLst/>
            <a:rect l="l" t="t" r="r" b="b"/>
            <a:pathLst>
              <a:path w="27939" h="139064">
                <a:moveTo>
                  <a:pt x="27508" y="0"/>
                </a:moveTo>
                <a:lnTo>
                  <a:pt x="18821" y="0"/>
                </a:lnTo>
                <a:lnTo>
                  <a:pt x="10785" y="15687"/>
                </a:lnTo>
                <a:lnTo>
                  <a:pt x="4881" y="32461"/>
                </a:lnTo>
                <a:lnTo>
                  <a:pt x="1242" y="50320"/>
                </a:lnTo>
                <a:lnTo>
                  <a:pt x="0" y="69265"/>
                </a:lnTo>
                <a:lnTo>
                  <a:pt x="1242" y="88175"/>
                </a:lnTo>
                <a:lnTo>
                  <a:pt x="4881" y="106013"/>
                </a:lnTo>
                <a:lnTo>
                  <a:pt x="10785" y="122793"/>
                </a:lnTo>
                <a:lnTo>
                  <a:pt x="18821" y="138531"/>
                </a:lnTo>
                <a:lnTo>
                  <a:pt x="27508" y="138531"/>
                </a:lnTo>
                <a:lnTo>
                  <a:pt x="20363" y="124069"/>
                </a:lnTo>
                <a:lnTo>
                  <a:pt x="14773" y="106899"/>
                </a:lnTo>
                <a:lnTo>
                  <a:pt x="11131" y="88228"/>
                </a:lnTo>
                <a:lnTo>
                  <a:pt x="9829" y="69265"/>
                </a:lnTo>
                <a:lnTo>
                  <a:pt x="11124" y="50331"/>
                </a:lnTo>
                <a:lnTo>
                  <a:pt x="14754" y="31670"/>
                </a:lnTo>
                <a:lnTo>
                  <a:pt x="20341" y="14491"/>
                </a:lnTo>
                <a:lnTo>
                  <a:pt x="275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124546" y="4344340"/>
            <a:ext cx="75209" cy="110845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309953" y="4339158"/>
            <a:ext cx="27940" cy="139065"/>
          </a:xfrm>
          <a:custGeom>
            <a:avLst/>
            <a:gdLst/>
            <a:ahLst/>
            <a:cxnLst/>
            <a:rect l="l" t="t" r="r" b="b"/>
            <a:pathLst>
              <a:path w="27940" h="139064">
                <a:moveTo>
                  <a:pt x="8661" y="0"/>
                </a:moveTo>
                <a:lnTo>
                  <a:pt x="0" y="0"/>
                </a:lnTo>
                <a:lnTo>
                  <a:pt x="7130" y="14462"/>
                </a:lnTo>
                <a:lnTo>
                  <a:pt x="12712" y="31632"/>
                </a:lnTo>
                <a:lnTo>
                  <a:pt x="16352" y="50302"/>
                </a:lnTo>
                <a:lnTo>
                  <a:pt x="17652" y="69265"/>
                </a:lnTo>
                <a:lnTo>
                  <a:pt x="16359" y="88200"/>
                </a:lnTo>
                <a:lnTo>
                  <a:pt x="12731" y="106860"/>
                </a:lnTo>
                <a:lnTo>
                  <a:pt x="7151" y="124040"/>
                </a:lnTo>
                <a:lnTo>
                  <a:pt x="0" y="138531"/>
                </a:lnTo>
                <a:lnTo>
                  <a:pt x="8661" y="138531"/>
                </a:lnTo>
                <a:lnTo>
                  <a:pt x="16710" y="122854"/>
                </a:lnTo>
                <a:lnTo>
                  <a:pt x="22617" y="106079"/>
                </a:lnTo>
                <a:lnTo>
                  <a:pt x="26254" y="88214"/>
                </a:lnTo>
                <a:lnTo>
                  <a:pt x="27495" y="69265"/>
                </a:lnTo>
                <a:lnTo>
                  <a:pt x="26254" y="50356"/>
                </a:lnTo>
                <a:lnTo>
                  <a:pt x="22617" y="32518"/>
                </a:lnTo>
                <a:lnTo>
                  <a:pt x="16710" y="15737"/>
                </a:lnTo>
                <a:lnTo>
                  <a:pt x="866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152178" y="4342841"/>
            <a:ext cx="407034" cy="139700"/>
          </a:xfrm>
          <a:custGeom>
            <a:avLst/>
            <a:gdLst/>
            <a:ahLst/>
            <a:cxnLst/>
            <a:rect l="l" t="t" r="r" b="b"/>
            <a:pathLst>
              <a:path w="407035" h="139700">
                <a:moveTo>
                  <a:pt x="90398" y="112344"/>
                </a:moveTo>
                <a:lnTo>
                  <a:pt x="78384" y="78943"/>
                </a:lnTo>
                <a:lnTo>
                  <a:pt x="75120" y="69850"/>
                </a:lnTo>
                <a:lnTo>
                  <a:pt x="64998" y="41694"/>
                </a:lnTo>
                <a:lnTo>
                  <a:pt x="64998" y="69850"/>
                </a:lnTo>
                <a:lnTo>
                  <a:pt x="25412" y="69850"/>
                </a:lnTo>
                <a:lnTo>
                  <a:pt x="44843" y="14655"/>
                </a:lnTo>
                <a:lnTo>
                  <a:pt x="45593" y="14655"/>
                </a:lnTo>
                <a:lnTo>
                  <a:pt x="64998" y="69850"/>
                </a:lnTo>
                <a:lnTo>
                  <a:pt x="64998" y="41694"/>
                </a:lnTo>
                <a:lnTo>
                  <a:pt x="55283" y="14655"/>
                </a:lnTo>
                <a:lnTo>
                  <a:pt x="50558" y="1498"/>
                </a:lnTo>
                <a:lnTo>
                  <a:pt x="39865" y="1498"/>
                </a:lnTo>
                <a:lnTo>
                  <a:pt x="0" y="112344"/>
                </a:lnTo>
                <a:lnTo>
                  <a:pt x="10502" y="112344"/>
                </a:lnTo>
                <a:lnTo>
                  <a:pt x="22225" y="78943"/>
                </a:lnTo>
                <a:lnTo>
                  <a:pt x="68211" y="78943"/>
                </a:lnTo>
                <a:lnTo>
                  <a:pt x="79933" y="112344"/>
                </a:lnTo>
                <a:lnTo>
                  <a:pt x="90398" y="112344"/>
                </a:lnTo>
                <a:close/>
              </a:path>
              <a:path w="407035" h="139700">
                <a:moveTo>
                  <a:pt x="194983" y="36144"/>
                </a:moveTo>
                <a:lnTo>
                  <a:pt x="189966" y="21894"/>
                </a:lnTo>
                <a:lnTo>
                  <a:pt x="180682" y="10426"/>
                </a:lnTo>
                <a:lnTo>
                  <a:pt x="167703" y="2781"/>
                </a:lnTo>
                <a:lnTo>
                  <a:pt x="151599" y="0"/>
                </a:lnTo>
                <a:lnTo>
                  <a:pt x="132537" y="4025"/>
                </a:lnTo>
                <a:lnTo>
                  <a:pt x="117576" y="15455"/>
                </a:lnTo>
                <a:lnTo>
                  <a:pt x="107784" y="33401"/>
                </a:lnTo>
                <a:lnTo>
                  <a:pt x="104279" y="56934"/>
                </a:lnTo>
                <a:lnTo>
                  <a:pt x="107784" y="80467"/>
                </a:lnTo>
                <a:lnTo>
                  <a:pt x="117563" y="98412"/>
                </a:lnTo>
                <a:lnTo>
                  <a:pt x="132537" y="109855"/>
                </a:lnTo>
                <a:lnTo>
                  <a:pt x="151599" y="113868"/>
                </a:lnTo>
                <a:lnTo>
                  <a:pt x="167703" y="111086"/>
                </a:lnTo>
                <a:lnTo>
                  <a:pt x="180682" y="103416"/>
                </a:lnTo>
                <a:lnTo>
                  <a:pt x="189966" y="91935"/>
                </a:lnTo>
                <a:lnTo>
                  <a:pt x="194983" y="77698"/>
                </a:lnTo>
                <a:lnTo>
                  <a:pt x="184937" y="77698"/>
                </a:lnTo>
                <a:lnTo>
                  <a:pt x="180848" y="88290"/>
                </a:lnTo>
                <a:lnTo>
                  <a:pt x="173558" y="96735"/>
                </a:lnTo>
                <a:lnTo>
                  <a:pt x="163614" y="102323"/>
                </a:lnTo>
                <a:lnTo>
                  <a:pt x="151599" y="104343"/>
                </a:lnTo>
                <a:lnTo>
                  <a:pt x="136956" y="101269"/>
                </a:lnTo>
                <a:lnTo>
                  <a:pt x="124980" y="92189"/>
                </a:lnTo>
                <a:lnTo>
                  <a:pt x="116903" y="77330"/>
                </a:lnTo>
                <a:lnTo>
                  <a:pt x="113944" y="56934"/>
                </a:lnTo>
                <a:lnTo>
                  <a:pt x="116903" y="36576"/>
                </a:lnTo>
                <a:lnTo>
                  <a:pt x="124980" y="21729"/>
                </a:lnTo>
                <a:lnTo>
                  <a:pt x="136956" y="12623"/>
                </a:lnTo>
                <a:lnTo>
                  <a:pt x="151599" y="9525"/>
                </a:lnTo>
                <a:lnTo>
                  <a:pt x="163614" y="11557"/>
                </a:lnTo>
                <a:lnTo>
                  <a:pt x="173558" y="17157"/>
                </a:lnTo>
                <a:lnTo>
                  <a:pt x="180848" y="25590"/>
                </a:lnTo>
                <a:lnTo>
                  <a:pt x="184937" y="36144"/>
                </a:lnTo>
                <a:lnTo>
                  <a:pt x="194983" y="36144"/>
                </a:lnTo>
                <a:close/>
              </a:path>
              <a:path w="407035" h="139700">
                <a:moveTo>
                  <a:pt x="298577" y="112344"/>
                </a:moveTo>
                <a:lnTo>
                  <a:pt x="286562" y="78943"/>
                </a:lnTo>
                <a:lnTo>
                  <a:pt x="283298" y="69850"/>
                </a:lnTo>
                <a:lnTo>
                  <a:pt x="273177" y="41694"/>
                </a:lnTo>
                <a:lnTo>
                  <a:pt x="273177" y="69850"/>
                </a:lnTo>
                <a:lnTo>
                  <a:pt x="233578" y="69850"/>
                </a:lnTo>
                <a:lnTo>
                  <a:pt x="253009" y="14655"/>
                </a:lnTo>
                <a:lnTo>
                  <a:pt x="253771" y="14655"/>
                </a:lnTo>
                <a:lnTo>
                  <a:pt x="273177" y="69850"/>
                </a:lnTo>
                <a:lnTo>
                  <a:pt x="273177" y="41694"/>
                </a:lnTo>
                <a:lnTo>
                  <a:pt x="263461" y="14655"/>
                </a:lnTo>
                <a:lnTo>
                  <a:pt x="258737" y="1498"/>
                </a:lnTo>
                <a:lnTo>
                  <a:pt x="248043" y="1498"/>
                </a:lnTo>
                <a:lnTo>
                  <a:pt x="208178" y="112344"/>
                </a:lnTo>
                <a:lnTo>
                  <a:pt x="218681" y="112344"/>
                </a:lnTo>
                <a:lnTo>
                  <a:pt x="230403" y="78943"/>
                </a:lnTo>
                <a:lnTo>
                  <a:pt x="276390" y="78943"/>
                </a:lnTo>
                <a:lnTo>
                  <a:pt x="288112" y="112344"/>
                </a:lnTo>
                <a:lnTo>
                  <a:pt x="298577" y="112344"/>
                </a:lnTo>
                <a:close/>
              </a:path>
              <a:path w="407035" h="139700">
                <a:moveTo>
                  <a:pt x="406844" y="103251"/>
                </a:moveTo>
                <a:lnTo>
                  <a:pt x="394017" y="103251"/>
                </a:lnTo>
                <a:lnTo>
                  <a:pt x="394017" y="10591"/>
                </a:lnTo>
                <a:lnTo>
                  <a:pt x="394017" y="1498"/>
                </a:lnTo>
                <a:lnTo>
                  <a:pt x="384505" y="1498"/>
                </a:lnTo>
                <a:lnTo>
                  <a:pt x="384505" y="10591"/>
                </a:lnTo>
                <a:lnTo>
                  <a:pt x="384505" y="103251"/>
                </a:lnTo>
                <a:lnTo>
                  <a:pt x="325983" y="103251"/>
                </a:lnTo>
                <a:lnTo>
                  <a:pt x="330923" y="93599"/>
                </a:lnTo>
                <a:lnTo>
                  <a:pt x="334695" y="81661"/>
                </a:lnTo>
                <a:lnTo>
                  <a:pt x="337299" y="67106"/>
                </a:lnTo>
                <a:lnTo>
                  <a:pt x="338759" y="49631"/>
                </a:lnTo>
                <a:lnTo>
                  <a:pt x="340474" y="10591"/>
                </a:lnTo>
                <a:lnTo>
                  <a:pt x="384505" y="10591"/>
                </a:lnTo>
                <a:lnTo>
                  <a:pt x="384505" y="1498"/>
                </a:lnTo>
                <a:lnTo>
                  <a:pt x="331381" y="1498"/>
                </a:lnTo>
                <a:lnTo>
                  <a:pt x="329171" y="49631"/>
                </a:lnTo>
                <a:lnTo>
                  <a:pt x="327304" y="70078"/>
                </a:lnTo>
                <a:lnTo>
                  <a:pt x="323938" y="85178"/>
                </a:lnTo>
                <a:lnTo>
                  <a:pt x="319379" y="95897"/>
                </a:lnTo>
                <a:lnTo>
                  <a:pt x="313994" y="103251"/>
                </a:lnTo>
                <a:lnTo>
                  <a:pt x="307035" y="103251"/>
                </a:lnTo>
                <a:lnTo>
                  <a:pt x="307035" y="139242"/>
                </a:lnTo>
                <a:lnTo>
                  <a:pt x="316572" y="139242"/>
                </a:lnTo>
                <a:lnTo>
                  <a:pt x="316572" y="112344"/>
                </a:lnTo>
                <a:lnTo>
                  <a:pt x="397332" y="112344"/>
                </a:lnTo>
                <a:lnTo>
                  <a:pt x="397332" y="138963"/>
                </a:lnTo>
                <a:lnTo>
                  <a:pt x="406844" y="138963"/>
                </a:lnTo>
                <a:lnTo>
                  <a:pt x="406844" y="112344"/>
                </a:lnTo>
                <a:lnTo>
                  <a:pt x="406844" y="1032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0" name="object 190"/>
          <p:cNvGrpSpPr/>
          <p:nvPr/>
        </p:nvGrpSpPr>
        <p:grpSpPr>
          <a:xfrm>
            <a:off x="2703562" y="4344340"/>
            <a:ext cx="683895" cy="111125"/>
            <a:chOff x="2703562" y="4344340"/>
            <a:chExt cx="683895" cy="111125"/>
          </a:xfrm>
        </p:grpSpPr>
        <p:sp>
          <p:nvSpPr>
            <p:cNvPr id="191" name="object 191"/>
            <p:cNvSpPr/>
            <p:nvPr/>
          </p:nvSpPr>
          <p:spPr>
            <a:xfrm>
              <a:off x="2703562" y="4344340"/>
              <a:ext cx="70637" cy="110845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797745" y="4344340"/>
              <a:ext cx="64592" cy="110845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887102" y="4344416"/>
              <a:ext cx="112395" cy="110489"/>
            </a:xfrm>
            <a:custGeom>
              <a:avLst/>
              <a:gdLst/>
              <a:ahLst/>
              <a:cxnLst/>
              <a:rect l="l" t="t" r="r" b="b"/>
              <a:pathLst>
                <a:path w="112394" h="110489">
                  <a:moveTo>
                    <a:pt x="112166" y="0"/>
                  </a:moveTo>
                  <a:lnTo>
                    <a:pt x="102196" y="0"/>
                  </a:lnTo>
                  <a:lnTo>
                    <a:pt x="102196" y="101600"/>
                  </a:lnTo>
                  <a:lnTo>
                    <a:pt x="61074" y="101600"/>
                  </a:lnTo>
                  <a:lnTo>
                    <a:pt x="61074" y="0"/>
                  </a:lnTo>
                  <a:lnTo>
                    <a:pt x="51066" y="0"/>
                  </a:lnTo>
                  <a:lnTo>
                    <a:pt x="51066" y="101600"/>
                  </a:lnTo>
                  <a:lnTo>
                    <a:pt x="9994" y="101600"/>
                  </a:lnTo>
                  <a:lnTo>
                    <a:pt x="9994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2166" y="110490"/>
                  </a:lnTo>
                  <a:lnTo>
                    <a:pt x="112166" y="101600"/>
                  </a:lnTo>
                  <a:lnTo>
                    <a:pt x="11216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028351" y="4344340"/>
              <a:ext cx="162140" cy="110845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212984" y="4344340"/>
              <a:ext cx="174625" cy="111125"/>
            </a:xfrm>
            <a:custGeom>
              <a:avLst/>
              <a:gdLst/>
              <a:ahLst/>
              <a:cxnLst/>
              <a:rect l="l" t="t" r="r" b="b"/>
              <a:pathLst>
                <a:path w="174625" h="111125">
                  <a:moveTo>
                    <a:pt x="75463" y="110845"/>
                  </a:moveTo>
                  <a:lnTo>
                    <a:pt x="31559" y="49961"/>
                  </a:lnTo>
                  <a:lnTo>
                    <a:pt x="72148" y="0"/>
                  </a:lnTo>
                  <a:lnTo>
                    <a:pt x="60274" y="0"/>
                  </a:lnTo>
                  <a:lnTo>
                    <a:pt x="19875" y="49542"/>
                  </a:lnTo>
                  <a:lnTo>
                    <a:pt x="9994" y="49542"/>
                  </a:lnTo>
                  <a:lnTo>
                    <a:pt x="9994" y="0"/>
                  </a:lnTo>
                  <a:lnTo>
                    <a:pt x="0" y="0"/>
                  </a:lnTo>
                  <a:lnTo>
                    <a:pt x="0" y="110845"/>
                  </a:lnTo>
                  <a:lnTo>
                    <a:pt x="9994" y="110845"/>
                  </a:lnTo>
                  <a:lnTo>
                    <a:pt x="9994" y="58572"/>
                  </a:lnTo>
                  <a:lnTo>
                    <a:pt x="25781" y="58572"/>
                  </a:lnTo>
                  <a:lnTo>
                    <a:pt x="63487" y="110845"/>
                  </a:lnTo>
                  <a:lnTo>
                    <a:pt x="75463" y="110845"/>
                  </a:lnTo>
                  <a:close/>
                </a:path>
                <a:path w="174625" h="111125">
                  <a:moveTo>
                    <a:pt x="174332" y="110845"/>
                  </a:moveTo>
                  <a:lnTo>
                    <a:pt x="162318" y="77444"/>
                  </a:lnTo>
                  <a:lnTo>
                    <a:pt x="159054" y="68351"/>
                  </a:lnTo>
                  <a:lnTo>
                    <a:pt x="148932" y="40195"/>
                  </a:lnTo>
                  <a:lnTo>
                    <a:pt x="148932" y="68351"/>
                  </a:lnTo>
                  <a:lnTo>
                    <a:pt x="109347" y="68351"/>
                  </a:lnTo>
                  <a:lnTo>
                    <a:pt x="128778" y="13157"/>
                  </a:lnTo>
                  <a:lnTo>
                    <a:pt x="129527" y="13157"/>
                  </a:lnTo>
                  <a:lnTo>
                    <a:pt x="148932" y="68351"/>
                  </a:lnTo>
                  <a:lnTo>
                    <a:pt x="148932" y="40195"/>
                  </a:lnTo>
                  <a:lnTo>
                    <a:pt x="139217" y="13157"/>
                  </a:lnTo>
                  <a:lnTo>
                    <a:pt x="134493" y="0"/>
                  </a:lnTo>
                  <a:lnTo>
                    <a:pt x="123799" y="0"/>
                  </a:lnTo>
                  <a:lnTo>
                    <a:pt x="83934" y="110845"/>
                  </a:lnTo>
                  <a:lnTo>
                    <a:pt x="94437" y="110845"/>
                  </a:lnTo>
                  <a:lnTo>
                    <a:pt x="106159" y="77444"/>
                  </a:lnTo>
                  <a:lnTo>
                    <a:pt x="152133" y="77444"/>
                  </a:lnTo>
                  <a:lnTo>
                    <a:pt x="163868" y="110845"/>
                  </a:lnTo>
                  <a:lnTo>
                    <a:pt x="174332" y="11084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6" name="object 196"/>
          <p:cNvGrpSpPr/>
          <p:nvPr/>
        </p:nvGrpSpPr>
        <p:grpSpPr>
          <a:xfrm>
            <a:off x="3529430" y="4344340"/>
            <a:ext cx="234315" cy="111125"/>
            <a:chOff x="3529430" y="4344340"/>
            <a:chExt cx="234315" cy="111125"/>
          </a:xfrm>
        </p:grpSpPr>
        <p:sp>
          <p:nvSpPr>
            <p:cNvPr id="197" name="object 197"/>
            <p:cNvSpPr/>
            <p:nvPr/>
          </p:nvSpPr>
          <p:spPr>
            <a:xfrm>
              <a:off x="3529430" y="4344340"/>
              <a:ext cx="73367" cy="110845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626915" y="4344340"/>
              <a:ext cx="98412" cy="110845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753636" y="435330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9994" y="101600"/>
                  </a:lnTo>
                  <a:lnTo>
                    <a:pt x="9994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0" name="object 200"/>
          <p:cNvGrpSpPr/>
          <p:nvPr/>
        </p:nvGrpSpPr>
        <p:grpSpPr>
          <a:xfrm>
            <a:off x="3753635" y="4342841"/>
            <a:ext cx="894715" cy="114300"/>
            <a:chOff x="3753635" y="4342841"/>
            <a:chExt cx="894715" cy="114300"/>
          </a:xfrm>
        </p:grpSpPr>
        <p:sp>
          <p:nvSpPr>
            <p:cNvPr id="201" name="object 201"/>
            <p:cNvSpPr/>
            <p:nvPr/>
          </p:nvSpPr>
          <p:spPr>
            <a:xfrm>
              <a:off x="3753636" y="4344416"/>
              <a:ext cx="79375" cy="110489"/>
            </a:xfrm>
            <a:custGeom>
              <a:avLst/>
              <a:gdLst/>
              <a:ahLst/>
              <a:cxnLst/>
              <a:rect l="l" t="t" r="r" b="b"/>
              <a:pathLst>
                <a:path w="79375" h="110489">
                  <a:moveTo>
                    <a:pt x="7894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8986" y="8890"/>
                  </a:lnTo>
                  <a:lnTo>
                    <a:pt x="68986" y="110490"/>
                  </a:lnTo>
                  <a:lnTo>
                    <a:pt x="78943" y="110490"/>
                  </a:lnTo>
                  <a:lnTo>
                    <a:pt x="78943" y="8890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855998" y="4342841"/>
              <a:ext cx="196735" cy="113868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4081816" y="4344340"/>
              <a:ext cx="82143" cy="11084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4183759" y="4344340"/>
              <a:ext cx="75260" cy="110845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4288115" y="4342841"/>
              <a:ext cx="359892" cy="113868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6" name="object 206"/>
          <p:cNvSpPr/>
          <p:nvPr/>
        </p:nvSpPr>
        <p:spPr>
          <a:xfrm>
            <a:off x="5196571" y="4344340"/>
            <a:ext cx="85305" cy="11084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7" name="object 207"/>
          <p:cNvGrpSpPr/>
          <p:nvPr/>
        </p:nvGrpSpPr>
        <p:grpSpPr>
          <a:xfrm>
            <a:off x="5353366" y="4342841"/>
            <a:ext cx="474980" cy="114300"/>
            <a:chOff x="5353366" y="4342841"/>
            <a:chExt cx="474980" cy="114300"/>
          </a:xfrm>
        </p:grpSpPr>
        <p:sp>
          <p:nvSpPr>
            <p:cNvPr id="208" name="object 208"/>
            <p:cNvSpPr/>
            <p:nvPr/>
          </p:nvSpPr>
          <p:spPr>
            <a:xfrm>
              <a:off x="5353366" y="4344340"/>
              <a:ext cx="75501" cy="110845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5448070" y="4342841"/>
              <a:ext cx="196735" cy="113868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5673888" y="4344340"/>
              <a:ext cx="64592" cy="110845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5763258" y="4344340"/>
              <a:ext cx="64592" cy="110845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2" name="object 212"/>
          <p:cNvGrpSpPr/>
          <p:nvPr/>
        </p:nvGrpSpPr>
        <p:grpSpPr>
          <a:xfrm>
            <a:off x="5885686" y="4344340"/>
            <a:ext cx="464820" cy="111125"/>
            <a:chOff x="5885686" y="4344340"/>
            <a:chExt cx="464820" cy="111125"/>
          </a:xfrm>
        </p:grpSpPr>
        <p:sp>
          <p:nvSpPr>
            <p:cNvPr id="213" name="object 213"/>
            <p:cNvSpPr/>
            <p:nvPr/>
          </p:nvSpPr>
          <p:spPr>
            <a:xfrm>
              <a:off x="5885686" y="4344340"/>
              <a:ext cx="75247" cy="110845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5989953" y="4344340"/>
              <a:ext cx="77038" cy="110845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6096087" y="4344340"/>
              <a:ext cx="64592" cy="11084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6185457" y="4344340"/>
              <a:ext cx="64579" cy="11084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6274814" y="4344340"/>
              <a:ext cx="75463" cy="11084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" name="object 218"/>
          <p:cNvGrpSpPr/>
          <p:nvPr/>
        </p:nvGrpSpPr>
        <p:grpSpPr>
          <a:xfrm>
            <a:off x="6458761" y="4342841"/>
            <a:ext cx="217804" cy="114300"/>
            <a:chOff x="6458761" y="4342841"/>
            <a:chExt cx="217804" cy="114300"/>
          </a:xfrm>
        </p:grpSpPr>
        <p:sp>
          <p:nvSpPr>
            <p:cNvPr id="219" name="object 219"/>
            <p:cNvSpPr/>
            <p:nvPr/>
          </p:nvSpPr>
          <p:spPr>
            <a:xfrm>
              <a:off x="6458761" y="4342841"/>
              <a:ext cx="90805" cy="114300"/>
            </a:xfrm>
            <a:custGeom>
              <a:avLst/>
              <a:gdLst/>
              <a:ahLst/>
              <a:cxnLst/>
              <a:rect l="l" t="t" r="r" b="b"/>
              <a:pathLst>
                <a:path w="90804" h="114300">
                  <a:moveTo>
                    <a:pt x="47320" y="0"/>
                  </a:moveTo>
                  <a:lnTo>
                    <a:pt x="28267" y="4014"/>
                  </a:lnTo>
                  <a:lnTo>
                    <a:pt x="13296" y="15449"/>
                  </a:lnTo>
                  <a:lnTo>
                    <a:pt x="3507" y="33389"/>
                  </a:lnTo>
                  <a:lnTo>
                    <a:pt x="0" y="56921"/>
                  </a:lnTo>
                  <a:lnTo>
                    <a:pt x="3507" y="80456"/>
                  </a:lnTo>
                  <a:lnTo>
                    <a:pt x="13296" y="98405"/>
                  </a:lnTo>
                  <a:lnTo>
                    <a:pt x="28267" y="109849"/>
                  </a:lnTo>
                  <a:lnTo>
                    <a:pt x="47320" y="113868"/>
                  </a:lnTo>
                  <a:lnTo>
                    <a:pt x="63430" y="111077"/>
                  </a:lnTo>
                  <a:lnTo>
                    <a:pt x="76406" y="103412"/>
                  </a:lnTo>
                  <a:lnTo>
                    <a:pt x="85682" y="91933"/>
                  </a:lnTo>
                  <a:lnTo>
                    <a:pt x="90690" y="77698"/>
                  </a:lnTo>
                  <a:lnTo>
                    <a:pt x="80657" y="77698"/>
                  </a:lnTo>
                  <a:lnTo>
                    <a:pt x="76572" y="88280"/>
                  </a:lnTo>
                  <a:lnTo>
                    <a:pt x="69280" y="96726"/>
                  </a:lnTo>
                  <a:lnTo>
                    <a:pt x="59342" y="102319"/>
                  </a:lnTo>
                  <a:lnTo>
                    <a:pt x="47320" y="104343"/>
                  </a:lnTo>
                  <a:lnTo>
                    <a:pt x="32676" y="101266"/>
                  </a:lnTo>
                  <a:lnTo>
                    <a:pt x="20705" y="92186"/>
                  </a:lnTo>
                  <a:lnTo>
                    <a:pt x="12628" y="77329"/>
                  </a:lnTo>
                  <a:lnTo>
                    <a:pt x="9664" y="56921"/>
                  </a:lnTo>
                  <a:lnTo>
                    <a:pt x="12628" y="36571"/>
                  </a:lnTo>
                  <a:lnTo>
                    <a:pt x="20705" y="21717"/>
                  </a:lnTo>
                  <a:lnTo>
                    <a:pt x="32676" y="12615"/>
                  </a:lnTo>
                  <a:lnTo>
                    <a:pt x="47320" y="9525"/>
                  </a:lnTo>
                  <a:lnTo>
                    <a:pt x="59342" y="11551"/>
                  </a:lnTo>
                  <a:lnTo>
                    <a:pt x="69280" y="17148"/>
                  </a:lnTo>
                  <a:lnTo>
                    <a:pt x="76572" y="25587"/>
                  </a:lnTo>
                  <a:lnTo>
                    <a:pt x="80657" y="36144"/>
                  </a:lnTo>
                  <a:lnTo>
                    <a:pt x="90690" y="36144"/>
                  </a:lnTo>
                  <a:lnTo>
                    <a:pt x="85682" y="21892"/>
                  </a:lnTo>
                  <a:lnTo>
                    <a:pt x="76406" y="10423"/>
                  </a:lnTo>
                  <a:lnTo>
                    <a:pt x="63430" y="2779"/>
                  </a:lnTo>
                  <a:lnTo>
                    <a:pt x="473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6573010" y="4344340"/>
              <a:ext cx="103543" cy="110845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1" name="object 221"/>
          <p:cNvGrpSpPr/>
          <p:nvPr/>
        </p:nvGrpSpPr>
        <p:grpSpPr>
          <a:xfrm>
            <a:off x="6743089" y="4342841"/>
            <a:ext cx="280670" cy="114300"/>
            <a:chOff x="6743089" y="4342841"/>
            <a:chExt cx="280670" cy="114300"/>
          </a:xfrm>
        </p:grpSpPr>
        <p:sp>
          <p:nvSpPr>
            <p:cNvPr id="222" name="object 222"/>
            <p:cNvSpPr/>
            <p:nvPr/>
          </p:nvSpPr>
          <p:spPr>
            <a:xfrm>
              <a:off x="6743089" y="4342841"/>
              <a:ext cx="187020" cy="113868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6952601" y="4344340"/>
              <a:ext cx="70637" cy="110845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4" name="object 224"/>
          <p:cNvSpPr/>
          <p:nvPr/>
        </p:nvSpPr>
        <p:spPr>
          <a:xfrm>
            <a:off x="7218983" y="4342841"/>
            <a:ext cx="73660" cy="114300"/>
          </a:xfrm>
          <a:custGeom>
            <a:avLst/>
            <a:gdLst/>
            <a:ahLst/>
            <a:cxnLst/>
            <a:rect l="l" t="t" r="r" b="b"/>
            <a:pathLst>
              <a:path w="73659" h="114300">
                <a:moveTo>
                  <a:pt x="36575" y="0"/>
                </a:moveTo>
                <a:lnTo>
                  <a:pt x="21179" y="3871"/>
                </a:lnTo>
                <a:lnTo>
                  <a:pt x="9682" y="15068"/>
                </a:lnTo>
                <a:lnTo>
                  <a:pt x="2487" y="32961"/>
                </a:lnTo>
                <a:lnTo>
                  <a:pt x="0" y="56921"/>
                </a:lnTo>
                <a:lnTo>
                  <a:pt x="2475" y="80960"/>
                </a:lnTo>
                <a:lnTo>
                  <a:pt x="9648" y="98853"/>
                </a:lnTo>
                <a:lnTo>
                  <a:pt x="21141" y="110017"/>
                </a:lnTo>
                <a:lnTo>
                  <a:pt x="36575" y="113868"/>
                </a:lnTo>
                <a:lnTo>
                  <a:pt x="52015" y="110017"/>
                </a:lnTo>
                <a:lnTo>
                  <a:pt x="57412" y="104775"/>
                </a:lnTo>
                <a:lnTo>
                  <a:pt x="36575" y="104775"/>
                </a:lnTo>
                <a:lnTo>
                  <a:pt x="25266" y="101566"/>
                </a:lnTo>
                <a:lnTo>
                  <a:pt x="16805" y="92230"/>
                </a:lnTo>
                <a:lnTo>
                  <a:pt x="11501" y="77203"/>
                </a:lnTo>
                <a:lnTo>
                  <a:pt x="9664" y="56921"/>
                </a:lnTo>
                <a:lnTo>
                  <a:pt x="11508" y="36636"/>
                </a:lnTo>
                <a:lnTo>
                  <a:pt x="16824" y="21555"/>
                </a:lnTo>
                <a:lnTo>
                  <a:pt x="25288" y="12155"/>
                </a:lnTo>
                <a:lnTo>
                  <a:pt x="36575" y="8915"/>
                </a:lnTo>
                <a:lnTo>
                  <a:pt x="57151" y="8915"/>
                </a:lnTo>
                <a:lnTo>
                  <a:pt x="51972" y="3871"/>
                </a:lnTo>
                <a:lnTo>
                  <a:pt x="36575" y="0"/>
                </a:lnTo>
                <a:close/>
              </a:path>
              <a:path w="73659" h="114300">
                <a:moveTo>
                  <a:pt x="57151" y="8915"/>
                </a:moveTo>
                <a:lnTo>
                  <a:pt x="36575" y="8915"/>
                </a:lnTo>
                <a:lnTo>
                  <a:pt x="47863" y="12155"/>
                </a:lnTo>
                <a:lnTo>
                  <a:pt x="56327" y="21555"/>
                </a:lnTo>
                <a:lnTo>
                  <a:pt x="61643" y="36636"/>
                </a:lnTo>
                <a:lnTo>
                  <a:pt x="63487" y="56921"/>
                </a:lnTo>
                <a:lnTo>
                  <a:pt x="61650" y="77203"/>
                </a:lnTo>
                <a:lnTo>
                  <a:pt x="56346" y="92230"/>
                </a:lnTo>
                <a:lnTo>
                  <a:pt x="47885" y="101566"/>
                </a:lnTo>
                <a:lnTo>
                  <a:pt x="36575" y="104775"/>
                </a:lnTo>
                <a:lnTo>
                  <a:pt x="57412" y="104775"/>
                </a:lnTo>
                <a:lnTo>
                  <a:pt x="63507" y="98853"/>
                </a:lnTo>
                <a:lnTo>
                  <a:pt x="70678" y="80960"/>
                </a:lnTo>
                <a:lnTo>
                  <a:pt x="73151" y="56921"/>
                </a:lnTo>
                <a:lnTo>
                  <a:pt x="70664" y="32961"/>
                </a:lnTo>
                <a:lnTo>
                  <a:pt x="63469" y="15068"/>
                </a:lnTo>
                <a:lnTo>
                  <a:pt x="57151" y="89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927071" y="4390517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10"/>
                </a:lnTo>
                <a:lnTo>
                  <a:pt x="1595" y="12526"/>
                </a:lnTo>
                <a:lnTo>
                  <a:pt x="0" y="20497"/>
                </a:lnTo>
                <a:lnTo>
                  <a:pt x="1617" y="28483"/>
                </a:lnTo>
                <a:lnTo>
                  <a:pt x="5964" y="35007"/>
                </a:lnTo>
                <a:lnTo>
                  <a:pt x="12399" y="39407"/>
                </a:lnTo>
                <a:lnTo>
                  <a:pt x="20281" y="41020"/>
                </a:lnTo>
                <a:lnTo>
                  <a:pt x="28149" y="39407"/>
                </a:lnTo>
                <a:lnTo>
                  <a:pt x="34577" y="35007"/>
                </a:lnTo>
                <a:lnTo>
                  <a:pt x="38921" y="28483"/>
                </a:lnTo>
                <a:lnTo>
                  <a:pt x="40538" y="20497"/>
                </a:lnTo>
                <a:lnTo>
                  <a:pt x="38943" y="12526"/>
                </a:lnTo>
                <a:lnTo>
                  <a:pt x="34596" y="6010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046629" y="4593323"/>
            <a:ext cx="73380" cy="110845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764335" y="4593323"/>
            <a:ext cx="75209" cy="110845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124990" y="4689005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322" y="0"/>
                </a:moveTo>
                <a:lnTo>
                  <a:pt x="6946" y="0"/>
                </a:lnTo>
                <a:lnTo>
                  <a:pt x="4620" y="16875"/>
                </a:lnTo>
                <a:lnTo>
                  <a:pt x="0" y="42214"/>
                </a:lnTo>
                <a:lnTo>
                  <a:pt x="7327" y="42214"/>
                </a:lnTo>
                <a:lnTo>
                  <a:pt x="9551" y="34955"/>
                </a:lnTo>
                <a:lnTo>
                  <a:pt x="12096" y="25536"/>
                </a:lnTo>
                <a:lnTo>
                  <a:pt x="14518" y="15350"/>
                </a:lnTo>
                <a:lnTo>
                  <a:pt x="173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053449" y="4591825"/>
            <a:ext cx="72313" cy="113868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144127" y="4593323"/>
            <a:ext cx="85305" cy="11084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1" name="object 231"/>
          <p:cNvGrpSpPr/>
          <p:nvPr/>
        </p:nvGrpSpPr>
        <p:grpSpPr>
          <a:xfrm>
            <a:off x="2251899" y="4593323"/>
            <a:ext cx="281940" cy="111125"/>
            <a:chOff x="2251899" y="4593323"/>
            <a:chExt cx="281940" cy="111125"/>
          </a:xfrm>
        </p:grpSpPr>
        <p:sp>
          <p:nvSpPr>
            <p:cNvPr id="232" name="object 232"/>
            <p:cNvSpPr/>
            <p:nvPr/>
          </p:nvSpPr>
          <p:spPr>
            <a:xfrm>
              <a:off x="2251899" y="459333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41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4709" y="8890"/>
                  </a:lnTo>
                  <a:lnTo>
                    <a:pt x="34709" y="110490"/>
                  </a:lnTo>
                  <a:lnTo>
                    <a:pt x="44729" y="110490"/>
                  </a:lnTo>
                  <a:lnTo>
                    <a:pt x="44729" y="8890"/>
                  </a:lnTo>
                  <a:lnTo>
                    <a:pt x="79413" y="8890"/>
                  </a:lnTo>
                  <a:lnTo>
                    <a:pt x="7941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353803" y="4593323"/>
              <a:ext cx="70650" cy="110845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447987" y="4593323"/>
              <a:ext cx="85305" cy="110845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5" name="object 235"/>
          <p:cNvGrpSpPr/>
          <p:nvPr/>
        </p:nvGrpSpPr>
        <p:grpSpPr>
          <a:xfrm>
            <a:off x="2562414" y="4593323"/>
            <a:ext cx="210185" cy="111125"/>
            <a:chOff x="2562414" y="4593323"/>
            <a:chExt cx="210185" cy="111125"/>
          </a:xfrm>
        </p:grpSpPr>
        <p:sp>
          <p:nvSpPr>
            <p:cNvPr id="236" name="object 236"/>
            <p:cNvSpPr/>
            <p:nvPr/>
          </p:nvSpPr>
          <p:spPr>
            <a:xfrm>
              <a:off x="2673666" y="4593323"/>
              <a:ext cx="98399" cy="110845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562414" y="4593323"/>
              <a:ext cx="82130" cy="110845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8" name="object 238"/>
          <p:cNvGrpSpPr/>
          <p:nvPr/>
        </p:nvGrpSpPr>
        <p:grpSpPr>
          <a:xfrm>
            <a:off x="2843554" y="4591825"/>
            <a:ext cx="899160" cy="114300"/>
            <a:chOff x="2843554" y="4591825"/>
            <a:chExt cx="899160" cy="114300"/>
          </a:xfrm>
        </p:grpSpPr>
        <p:sp>
          <p:nvSpPr>
            <p:cNvPr id="239" name="object 239"/>
            <p:cNvSpPr/>
            <p:nvPr/>
          </p:nvSpPr>
          <p:spPr>
            <a:xfrm>
              <a:off x="2843554" y="4593323"/>
              <a:ext cx="73380" cy="110845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936137" y="4591825"/>
              <a:ext cx="94703" cy="113868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052634" y="4591825"/>
              <a:ext cx="71145" cy="113868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149751" y="4593323"/>
              <a:ext cx="103543" cy="110845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277475" y="4591825"/>
              <a:ext cx="337096" cy="113868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643692" y="4593323"/>
              <a:ext cx="98399" cy="110845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5" name="object 245"/>
          <p:cNvSpPr/>
          <p:nvPr/>
        </p:nvSpPr>
        <p:spPr>
          <a:xfrm>
            <a:off x="3808665" y="4591825"/>
            <a:ext cx="90690" cy="113868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6" name="object 246"/>
          <p:cNvGrpSpPr/>
          <p:nvPr/>
        </p:nvGrpSpPr>
        <p:grpSpPr>
          <a:xfrm>
            <a:off x="3965268" y="4565612"/>
            <a:ext cx="826769" cy="140335"/>
            <a:chOff x="3965268" y="4565612"/>
            <a:chExt cx="826769" cy="140335"/>
          </a:xfrm>
        </p:grpSpPr>
        <p:sp>
          <p:nvSpPr>
            <p:cNvPr id="247" name="object 247"/>
            <p:cNvSpPr/>
            <p:nvPr/>
          </p:nvSpPr>
          <p:spPr>
            <a:xfrm>
              <a:off x="3965268" y="4593323"/>
              <a:ext cx="73380" cy="110845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4062766" y="4593323"/>
              <a:ext cx="98412" cy="110845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4190287" y="4593323"/>
              <a:ext cx="75514" cy="110845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4285004" y="4591825"/>
              <a:ext cx="94703" cy="113868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403914" y="4593323"/>
              <a:ext cx="70637" cy="110845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4498097" y="4591825"/>
              <a:ext cx="184073" cy="113868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706364" y="4565612"/>
              <a:ext cx="85293" cy="138556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4" name="object 254"/>
          <p:cNvSpPr/>
          <p:nvPr/>
        </p:nvSpPr>
        <p:spPr>
          <a:xfrm>
            <a:off x="4862346" y="460222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599"/>
                </a:moveTo>
                <a:lnTo>
                  <a:pt x="9994" y="101599"/>
                </a:lnTo>
                <a:lnTo>
                  <a:pt x="9994" y="0"/>
                </a:lnTo>
                <a:lnTo>
                  <a:pt x="0" y="0"/>
                </a:lnTo>
                <a:lnTo>
                  <a:pt x="0" y="101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5" name="object 255"/>
          <p:cNvGrpSpPr/>
          <p:nvPr/>
        </p:nvGrpSpPr>
        <p:grpSpPr>
          <a:xfrm>
            <a:off x="4862346" y="4591825"/>
            <a:ext cx="311150" cy="139700"/>
            <a:chOff x="4862346" y="4591825"/>
            <a:chExt cx="311150" cy="139700"/>
          </a:xfrm>
        </p:grpSpPr>
        <p:sp>
          <p:nvSpPr>
            <p:cNvPr id="256" name="object 256"/>
            <p:cNvSpPr/>
            <p:nvPr/>
          </p:nvSpPr>
          <p:spPr>
            <a:xfrm>
              <a:off x="4862346" y="4593336"/>
              <a:ext cx="79375" cy="110489"/>
            </a:xfrm>
            <a:custGeom>
              <a:avLst/>
              <a:gdLst/>
              <a:ahLst/>
              <a:cxnLst/>
              <a:rect l="l" t="t" r="r" b="b"/>
              <a:pathLst>
                <a:path w="79375" h="110489">
                  <a:moveTo>
                    <a:pt x="7895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8986" y="8890"/>
                  </a:lnTo>
                  <a:lnTo>
                    <a:pt x="68986" y="110490"/>
                  </a:lnTo>
                  <a:lnTo>
                    <a:pt x="78955" y="110490"/>
                  </a:lnTo>
                  <a:lnTo>
                    <a:pt x="78955" y="8890"/>
                  </a:lnTo>
                  <a:lnTo>
                    <a:pt x="789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964708" y="4591825"/>
              <a:ext cx="208381" cy="139242"/>
            </a:xfrm>
            <a:prstGeom prst="rect">
              <a:avLst/>
            </a:prstGeom>
            <a:blipFill>
              <a:blip r:embed="rId1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8" name="object 258"/>
          <p:cNvGrpSpPr/>
          <p:nvPr/>
        </p:nvGrpSpPr>
        <p:grpSpPr>
          <a:xfrm>
            <a:off x="5232106" y="4591825"/>
            <a:ext cx="589915" cy="114300"/>
            <a:chOff x="5232106" y="4591825"/>
            <a:chExt cx="589915" cy="114300"/>
          </a:xfrm>
        </p:grpSpPr>
        <p:sp>
          <p:nvSpPr>
            <p:cNvPr id="259" name="object 259"/>
            <p:cNvSpPr/>
            <p:nvPr/>
          </p:nvSpPr>
          <p:spPr>
            <a:xfrm>
              <a:off x="5232106" y="4591825"/>
              <a:ext cx="187007" cy="113868"/>
            </a:xfrm>
            <a:prstGeom prst="rect">
              <a:avLst/>
            </a:prstGeom>
            <a:blipFill>
              <a:blip r:embed="rId1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5441605" y="4593323"/>
              <a:ext cx="64592" cy="110845"/>
            </a:xfrm>
            <a:prstGeom prst="rect">
              <a:avLst/>
            </a:prstGeom>
            <a:blipFill>
              <a:blip r:embed="rId1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5530975" y="4593323"/>
              <a:ext cx="172097" cy="110845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5727241" y="4591825"/>
              <a:ext cx="94716" cy="113868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3" name="object 263"/>
          <p:cNvGrpSpPr/>
          <p:nvPr/>
        </p:nvGrpSpPr>
        <p:grpSpPr>
          <a:xfrm>
            <a:off x="5888531" y="4565612"/>
            <a:ext cx="809625" cy="140335"/>
            <a:chOff x="5888531" y="4565612"/>
            <a:chExt cx="809625" cy="140335"/>
          </a:xfrm>
        </p:grpSpPr>
        <p:sp>
          <p:nvSpPr>
            <p:cNvPr id="264" name="object 264"/>
            <p:cNvSpPr/>
            <p:nvPr/>
          </p:nvSpPr>
          <p:spPr>
            <a:xfrm>
              <a:off x="5888531" y="4593323"/>
              <a:ext cx="360235" cy="112369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6272884" y="4593323"/>
              <a:ext cx="85305" cy="110845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6387298" y="4593323"/>
              <a:ext cx="82143" cy="110845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6493635" y="4591825"/>
              <a:ext cx="94716" cy="113868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6612545" y="4565612"/>
              <a:ext cx="85293" cy="138556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9" name="object 269"/>
          <p:cNvSpPr/>
          <p:nvPr/>
        </p:nvSpPr>
        <p:spPr>
          <a:xfrm>
            <a:off x="7211821" y="4593336"/>
            <a:ext cx="112395" cy="110489"/>
          </a:xfrm>
          <a:custGeom>
            <a:avLst/>
            <a:gdLst/>
            <a:ahLst/>
            <a:cxnLst/>
            <a:rect l="l" t="t" r="r" b="b"/>
            <a:pathLst>
              <a:path w="112395" h="110489">
                <a:moveTo>
                  <a:pt x="112153" y="0"/>
                </a:moveTo>
                <a:lnTo>
                  <a:pt x="102184" y="0"/>
                </a:lnTo>
                <a:lnTo>
                  <a:pt x="102184" y="101600"/>
                </a:lnTo>
                <a:lnTo>
                  <a:pt x="61074" y="101600"/>
                </a:lnTo>
                <a:lnTo>
                  <a:pt x="61074" y="0"/>
                </a:lnTo>
                <a:lnTo>
                  <a:pt x="51054" y="0"/>
                </a:lnTo>
                <a:lnTo>
                  <a:pt x="51054" y="101600"/>
                </a:lnTo>
                <a:lnTo>
                  <a:pt x="9982" y="101600"/>
                </a:lnTo>
                <a:lnTo>
                  <a:pt x="9982" y="0"/>
                </a:lnTo>
                <a:lnTo>
                  <a:pt x="0" y="0"/>
                </a:lnTo>
                <a:lnTo>
                  <a:pt x="0" y="101600"/>
                </a:lnTo>
                <a:lnTo>
                  <a:pt x="0" y="110490"/>
                </a:lnTo>
                <a:lnTo>
                  <a:pt x="112153" y="110490"/>
                </a:lnTo>
                <a:lnTo>
                  <a:pt x="112153" y="101600"/>
                </a:lnTo>
                <a:lnTo>
                  <a:pt x="1121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0" name="object 270"/>
          <p:cNvGrpSpPr/>
          <p:nvPr/>
        </p:nvGrpSpPr>
        <p:grpSpPr>
          <a:xfrm>
            <a:off x="7353069" y="4565612"/>
            <a:ext cx="633730" cy="140335"/>
            <a:chOff x="7353069" y="4565612"/>
            <a:chExt cx="633730" cy="140335"/>
          </a:xfrm>
        </p:grpSpPr>
        <p:sp>
          <p:nvSpPr>
            <p:cNvPr id="271" name="object 271"/>
            <p:cNvSpPr/>
            <p:nvPr/>
          </p:nvSpPr>
          <p:spPr>
            <a:xfrm>
              <a:off x="7467484" y="4593323"/>
              <a:ext cx="70637" cy="110845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7353069" y="4593323"/>
              <a:ext cx="85293" cy="110845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7561667" y="4593323"/>
              <a:ext cx="85293" cy="110845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7676081" y="4593323"/>
              <a:ext cx="82130" cy="110845"/>
            </a:xfrm>
            <a:prstGeom prst="rect">
              <a:avLst/>
            </a:prstGeom>
            <a:blipFill>
              <a:blip r:embed="rId1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7782405" y="4591825"/>
              <a:ext cx="94716" cy="113868"/>
            </a:xfrm>
            <a:prstGeom prst="rect">
              <a:avLst/>
            </a:prstGeom>
            <a:blipFill>
              <a:blip r:embed="rId1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7901328" y="4565612"/>
              <a:ext cx="85293" cy="138556"/>
            </a:xfrm>
            <a:prstGeom prst="rect">
              <a:avLst/>
            </a:prstGeom>
            <a:blipFill>
              <a:blip r:embed="rId1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7" name="object 277"/>
          <p:cNvGrpSpPr/>
          <p:nvPr/>
        </p:nvGrpSpPr>
        <p:grpSpPr>
          <a:xfrm>
            <a:off x="6904087" y="4621034"/>
            <a:ext cx="197485" cy="83185"/>
            <a:chOff x="6904087" y="4621034"/>
            <a:chExt cx="197485" cy="83185"/>
          </a:xfrm>
        </p:grpSpPr>
        <p:sp>
          <p:nvSpPr>
            <p:cNvPr id="278" name="object 278"/>
            <p:cNvSpPr/>
            <p:nvPr/>
          </p:nvSpPr>
          <p:spPr>
            <a:xfrm>
              <a:off x="6904087" y="4621034"/>
              <a:ext cx="85902" cy="83134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7015288" y="4621034"/>
              <a:ext cx="85902" cy="83134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0" name="object 280"/>
          <p:cNvGrpSpPr/>
          <p:nvPr/>
        </p:nvGrpSpPr>
        <p:grpSpPr>
          <a:xfrm>
            <a:off x="8190660" y="4621034"/>
            <a:ext cx="197485" cy="83185"/>
            <a:chOff x="8190660" y="4621034"/>
            <a:chExt cx="197485" cy="83185"/>
          </a:xfrm>
        </p:grpSpPr>
        <p:sp>
          <p:nvSpPr>
            <p:cNvPr id="281" name="object 281"/>
            <p:cNvSpPr/>
            <p:nvPr/>
          </p:nvSpPr>
          <p:spPr>
            <a:xfrm>
              <a:off x="8190660" y="4621034"/>
              <a:ext cx="85890" cy="83134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8301861" y="4621034"/>
              <a:ext cx="85902" cy="83134"/>
            </a:xfrm>
            <a:prstGeom prst="rect">
              <a:avLst/>
            </a:prstGeom>
            <a:blipFill>
              <a:blip r:embed="rId1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3" name="object 283"/>
          <p:cNvSpPr/>
          <p:nvPr/>
        </p:nvSpPr>
        <p:spPr>
          <a:xfrm>
            <a:off x="1927071" y="4639500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10"/>
                </a:lnTo>
                <a:lnTo>
                  <a:pt x="1595" y="12526"/>
                </a:lnTo>
                <a:lnTo>
                  <a:pt x="0" y="20497"/>
                </a:lnTo>
                <a:lnTo>
                  <a:pt x="1617" y="28483"/>
                </a:lnTo>
                <a:lnTo>
                  <a:pt x="5964" y="35007"/>
                </a:lnTo>
                <a:lnTo>
                  <a:pt x="12399" y="39407"/>
                </a:lnTo>
                <a:lnTo>
                  <a:pt x="20281" y="41021"/>
                </a:lnTo>
                <a:lnTo>
                  <a:pt x="28149" y="39407"/>
                </a:lnTo>
                <a:lnTo>
                  <a:pt x="34577" y="35007"/>
                </a:lnTo>
                <a:lnTo>
                  <a:pt x="38921" y="28483"/>
                </a:lnTo>
                <a:lnTo>
                  <a:pt x="40538" y="20497"/>
                </a:lnTo>
                <a:lnTo>
                  <a:pt x="38943" y="12526"/>
                </a:lnTo>
                <a:lnTo>
                  <a:pt x="34596" y="6010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822302" y="485114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9994" y="101600"/>
                </a:lnTo>
                <a:lnTo>
                  <a:pt x="9994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5" name="object 285"/>
          <p:cNvGrpSpPr/>
          <p:nvPr/>
        </p:nvGrpSpPr>
        <p:grpSpPr>
          <a:xfrm>
            <a:off x="4822302" y="4842256"/>
            <a:ext cx="280035" cy="111125"/>
            <a:chOff x="4822302" y="4842256"/>
            <a:chExt cx="280035" cy="111125"/>
          </a:xfrm>
        </p:grpSpPr>
        <p:sp>
          <p:nvSpPr>
            <p:cNvPr id="286" name="object 286"/>
            <p:cNvSpPr/>
            <p:nvPr/>
          </p:nvSpPr>
          <p:spPr>
            <a:xfrm>
              <a:off x="4822303" y="4842256"/>
              <a:ext cx="79375" cy="110489"/>
            </a:xfrm>
            <a:custGeom>
              <a:avLst/>
              <a:gdLst/>
              <a:ahLst/>
              <a:cxnLst/>
              <a:rect l="l" t="t" r="r" b="b"/>
              <a:pathLst>
                <a:path w="79375" h="110489">
                  <a:moveTo>
                    <a:pt x="7894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8986" y="8890"/>
                  </a:lnTo>
                  <a:lnTo>
                    <a:pt x="68986" y="110490"/>
                  </a:lnTo>
                  <a:lnTo>
                    <a:pt x="78943" y="110490"/>
                  </a:lnTo>
                  <a:lnTo>
                    <a:pt x="78943" y="8890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4929592" y="4842307"/>
              <a:ext cx="172377" cy="110845"/>
            </a:xfrm>
            <a:prstGeom prst="rect">
              <a:avLst/>
            </a:prstGeom>
            <a:blipFill>
              <a:blip r:embed="rId1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8" name="object 288"/>
          <p:cNvSpPr/>
          <p:nvPr/>
        </p:nvSpPr>
        <p:spPr>
          <a:xfrm>
            <a:off x="6039458" y="4840808"/>
            <a:ext cx="72326" cy="113868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397573" y="4937988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322" y="0"/>
                </a:moveTo>
                <a:lnTo>
                  <a:pt x="6959" y="0"/>
                </a:lnTo>
                <a:lnTo>
                  <a:pt x="4620" y="16875"/>
                </a:lnTo>
                <a:lnTo>
                  <a:pt x="0" y="42214"/>
                </a:lnTo>
                <a:lnTo>
                  <a:pt x="7327" y="42214"/>
                </a:lnTo>
                <a:lnTo>
                  <a:pt x="9558" y="34955"/>
                </a:lnTo>
                <a:lnTo>
                  <a:pt x="12106" y="25536"/>
                </a:lnTo>
                <a:lnTo>
                  <a:pt x="14525" y="15350"/>
                </a:lnTo>
                <a:lnTo>
                  <a:pt x="173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046629" y="4842307"/>
            <a:ext cx="73380" cy="11084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326031" y="4840808"/>
            <a:ext cx="72313" cy="113868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2" name="object 292"/>
          <p:cNvGrpSpPr/>
          <p:nvPr/>
        </p:nvGrpSpPr>
        <p:grpSpPr>
          <a:xfrm>
            <a:off x="2139212" y="4840808"/>
            <a:ext cx="788035" cy="114300"/>
            <a:chOff x="2139212" y="4840808"/>
            <a:chExt cx="788035" cy="114300"/>
          </a:xfrm>
        </p:grpSpPr>
        <p:sp>
          <p:nvSpPr>
            <p:cNvPr id="293" name="object 293"/>
            <p:cNvSpPr/>
            <p:nvPr/>
          </p:nvSpPr>
          <p:spPr>
            <a:xfrm>
              <a:off x="2139212" y="4840808"/>
              <a:ext cx="94716" cy="113868"/>
            </a:xfrm>
            <a:prstGeom prst="rect">
              <a:avLst/>
            </a:prstGeom>
            <a:blipFill>
              <a:blip r:embed="rId1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2255709" y="4840808"/>
              <a:ext cx="71145" cy="113868"/>
            </a:xfrm>
            <a:prstGeom prst="rect">
              <a:avLst/>
            </a:prstGeom>
            <a:blipFill>
              <a:blip r:embed="rId1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2352826" y="4842306"/>
              <a:ext cx="103555" cy="110845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2480549" y="4840808"/>
              <a:ext cx="446265" cy="113868"/>
            </a:xfrm>
            <a:prstGeom prst="rect">
              <a:avLst/>
            </a:prstGeom>
            <a:blipFill>
              <a:blip r:embed="rId1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7" name="object 297"/>
          <p:cNvGrpSpPr/>
          <p:nvPr/>
        </p:nvGrpSpPr>
        <p:grpSpPr>
          <a:xfrm>
            <a:off x="2987991" y="4840808"/>
            <a:ext cx="707390" cy="114300"/>
            <a:chOff x="2987991" y="4840808"/>
            <a:chExt cx="707390" cy="114300"/>
          </a:xfrm>
        </p:grpSpPr>
        <p:sp>
          <p:nvSpPr>
            <p:cNvPr id="298" name="object 298"/>
            <p:cNvSpPr/>
            <p:nvPr/>
          </p:nvSpPr>
          <p:spPr>
            <a:xfrm>
              <a:off x="2987991" y="4842306"/>
              <a:ext cx="73367" cy="110845"/>
            </a:xfrm>
            <a:prstGeom prst="rect">
              <a:avLst/>
            </a:prstGeom>
            <a:blipFill>
              <a:blip r:embed="rId1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3085489" y="4842306"/>
              <a:ext cx="98399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3213009" y="4842306"/>
              <a:ext cx="75501" cy="110845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3307713" y="4840808"/>
              <a:ext cx="94716" cy="113868"/>
            </a:xfrm>
            <a:prstGeom prst="rect">
              <a:avLst/>
            </a:prstGeom>
            <a:blipFill>
              <a:blip r:embed="rId1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3426623" y="4842306"/>
              <a:ext cx="70637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3520807" y="4842306"/>
              <a:ext cx="174332" cy="110845"/>
            </a:xfrm>
            <a:prstGeom prst="rect">
              <a:avLst/>
            </a:prstGeom>
            <a:blipFill>
              <a:blip r:embed="rId1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4" name="object 304"/>
          <p:cNvSpPr/>
          <p:nvPr/>
        </p:nvSpPr>
        <p:spPr>
          <a:xfrm>
            <a:off x="3755515" y="485114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9994" y="101600"/>
                </a:lnTo>
                <a:lnTo>
                  <a:pt x="9994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5" name="object 305"/>
          <p:cNvGrpSpPr/>
          <p:nvPr/>
        </p:nvGrpSpPr>
        <p:grpSpPr>
          <a:xfrm>
            <a:off x="3755515" y="4840808"/>
            <a:ext cx="311150" cy="139700"/>
            <a:chOff x="3755515" y="4840808"/>
            <a:chExt cx="311150" cy="139700"/>
          </a:xfrm>
        </p:grpSpPr>
        <p:sp>
          <p:nvSpPr>
            <p:cNvPr id="306" name="object 306"/>
            <p:cNvSpPr/>
            <p:nvPr/>
          </p:nvSpPr>
          <p:spPr>
            <a:xfrm>
              <a:off x="3755515" y="4842256"/>
              <a:ext cx="79375" cy="110489"/>
            </a:xfrm>
            <a:custGeom>
              <a:avLst/>
              <a:gdLst/>
              <a:ahLst/>
              <a:cxnLst/>
              <a:rect l="l" t="t" r="r" b="b"/>
              <a:pathLst>
                <a:path w="79375" h="110489">
                  <a:moveTo>
                    <a:pt x="7894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8986" y="8890"/>
                  </a:lnTo>
                  <a:lnTo>
                    <a:pt x="68986" y="110490"/>
                  </a:lnTo>
                  <a:lnTo>
                    <a:pt x="78943" y="110490"/>
                  </a:lnTo>
                  <a:lnTo>
                    <a:pt x="78943" y="8890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3857877" y="4840808"/>
              <a:ext cx="208381" cy="139242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8" name="object 308"/>
          <p:cNvGrpSpPr/>
          <p:nvPr/>
        </p:nvGrpSpPr>
        <p:grpSpPr>
          <a:xfrm>
            <a:off x="4130191" y="4842256"/>
            <a:ext cx="631825" cy="111125"/>
            <a:chOff x="4130191" y="4842256"/>
            <a:chExt cx="631825" cy="111125"/>
          </a:xfrm>
        </p:grpSpPr>
        <p:sp>
          <p:nvSpPr>
            <p:cNvPr id="309" name="object 309"/>
            <p:cNvSpPr/>
            <p:nvPr/>
          </p:nvSpPr>
          <p:spPr>
            <a:xfrm>
              <a:off x="4130191" y="4842256"/>
              <a:ext cx="112395" cy="110489"/>
            </a:xfrm>
            <a:custGeom>
              <a:avLst/>
              <a:gdLst/>
              <a:ahLst/>
              <a:cxnLst/>
              <a:rect l="l" t="t" r="r" b="b"/>
              <a:pathLst>
                <a:path w="112395" h="110489">
                  <a:moveTo>
                    <a:pt x="112153" y="0"/>
                  </a:moveTo>
                  <a:lnTo>
                    <a:pt x="102184" y="0"/>
                  </a:lnTo>
                  <a:lnTo>
                    <a:pt x="102184" y="101600"/>
                  </a:lnTo>
                  <a:lnTo>
                    <a:pt x="61074" y="101600"/>
                  </a:lnTo>
                  <a:lnTo>
                    <a:pt x="61074" y="0"/>
                  </a:lnTo>
                  <a:lnTo>
                    <a:pt x="51054" y="0"/>
                  </a:lnTo>
                  <a:lnTo>
                    <a:pt x="51054" y="101600"/>
                  </a:lnTo>
                  <a:lnTo>
                    <a:pt x="9994" y="101600"/>
                  </a:lnTo>
                  <a:lnTo>
                    <a:pt x="9994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2153" y="110490"/>
                  </a:lnTo>
                  <a:lnTo>
                    <a:pt x="112153" y="101600"/>
                  </a:lnTo>
                  <a:lnTo>
                    <a:pt x="11215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4264785" y="4842256"/>
              <a:ext cx="278917" cy="110896"/>
            </a:xfrm>
            <a:prstGeom prst="rect">
              <a:avLst/>
            </a:prstGeom>
            <a:blipFill>
              <a:blip r:embed="rId1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4572037" y="4842307"/>
              <a:ext cx="85305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4686451" y="4842307"/>
              <a:ext cx="75463" cy="11084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3" name="object 313"/>
          <p:cNvGrpSpPr/>
          <p:nvPr/>
        </p:nvGrpSpPr>
        <p:grpSpPr>
          <a:xfrm>
            <a:off x="5163323" y="4814595"/>
            <a:ext cx="809625" cy="140335"/>
            <a:chOff x="5163323" y="4814595"/>
            <a:chExt cx="809625" cy="140335"/>
          </a:xfrm>
        </p:grpSpPr>
        <p:sp>
          <p:nvSpPr>
            <p:cNvPr id="314" name="object 314"/>
            <p:cNvSpPr/>
            <p:nvPr/>
          </p:nvSpPr>
          <p:spPr>
            <a:xfrm>
              <a:off x="5163323" y="4842256"/>
              <a:ext cx="360235" cy="112420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5547689" y="4842307"/>
              <a:ext cx="85293" cy="110845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5662103" y="4842307"/>
              <a:ext cx="82130" cy="11084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5768427" y="4840808"/>
              <a:ext cx="94716" cy="113868"/>
            </a:xfrm>
            <a:prstGeom prst="rect">
              <a:avLst/>
            </a:prstGeom>
            <a:blipFill>
              <a:blip r:embed="rId1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5887337" y="4814595"/>
              <a:ext cx="85305" cy="138556"/>
            </a:xfrm>
            <a:prstGeom prst="rect">
              <a:avLst/>
            </a:prstGeom>
            <a:blipFill>
              <a:blip r:embed="rId1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9" name="object 319"/>
          <p:cNvSpPr/>
          <p:nvPr/>
        </p:nvSpPr>
        <p:spPr>
          <a:xfrm>
            <a:off x="6484403" y="4842256"/>
            <a:ext cx="112395" cy="110489"/>
          </a:xfrm>
          <a:custGeom>
            <a:avLst/>
            <a:gdLst/>
            <a:ahLst/>
            <a:cxnLst/>
            <a:rect l="l" t="t" r="r" b="b"/>
            <a:pathLst>
              <a:path w="112395" h="110489">
                <a:moveTo>
                  <a:pt x="112153" y="0"/>
                </a:moveTo>
                <a:lnTo>
                  <a:pt x="102196" y="0"/>
                </a:lnTo>
                <a:lnTo>
                  <a:pt x="102196" y="101600"/>
                </a:lnTo>
                <a:lnTo>
                  <a:pt x="61074" y="101600"/>
                </a:lnTo>
                <a:lnTo>
                  <a:pt x="61074" y="0"/>
                </a:lnTo>
                <a:lnTo>
                  <a:pt x="51054" y="0"/>
                </a:lnTo>
                <a:lnTo>
                  <a:pt x="51054" y="101600"/>
                </a:lnTo>
                <a:lnTo>
                  <a:pt x="9994" y="101600"/>
                </a:lnTo>
                <a:lnTo>
                  <a:pt x="9994" y="0"/>
                </a:lnTo>
                <a:lnTo>
                  <a:pt x="0" y="0"/>
                </a:lnTo>
                <a:lnTo>
                  <a:pt x="0" y="101600"/>
                </a:lnTo>
                <a:lnTo>
                  <a:pt x="0" y="110490"/>
                </a:lnTo>
                <a:lnTo>
                  <a:pt x="112153" y="110490"/>
                </a:lnTo>
                <a:lnTo>
                  <a:pt x="112153" y="101600"/>
                </a:lnTo>
                <a:lnTo>
                  <a:pt x="1121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0" name="object 320"/>
          <p:cNvGrpSpPr/>
          <p:nvPr/>
        </p:nvGrpSpPr>
        <p:grpSpPr>
          <a:xfrm>
            <a:off x="6625652" y="4814595"/>
            <a:ext cx="633730" cy="140335"/>
            <a:chOff x="6625652" y="4814595"/>
            <a:chExt cx="633730" cy="140335"/>
          </a:xfrm>
        </p:grpSpPr>
        <p:sp>
          <p:nvSpPr>
            <p:cNvPr id="321" name="object 321"/>
            <p:cNvSpPr/>
            <p:nvPr/>
          </p:nvSpPr>
          <p:spPr>
            <a:xfrm>
              <a:off x="6740066" y="4842307"/>
              <a:ext cx="70637" cy="110845"/>
            </a:xfrm>
            <a:prstGeom prst="rect">
              <a:avLst/>
            </a:prstGeom>
            <a:blipFill>
              <a:blip r:embed="rId1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625652" y="4842307"/>
              <a:ext cx="85293" cy="110845"/>
            </a:xfrm>
            <a:prstGeom prst="rect">
              <a:avLst/>
            </a:prstGeom>
            <a:blipFill>
              <a:blip r:embed="rId1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834249" y="4842307"/>
              <a:ext cx="85305" cy="110845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948663" y="4842307"/>
              <a:ext cx="82143" cy="11084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7055001" y="4840808"/>
              <a:ext cx="94716" cy="113868"/>
            </a:xfrm>
            <a:prstGeom prst="rect">
              <a:avLst/>
            </a:prstGeom>
            <a:blipFill>
              <a:blip r:embed="rId1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7173911" y="4814595"/>
              <a:ext cx="85293" cy="138556"/>
            </a:xfrm>
            <a:prstGeom prst="rect">
              <a:avLst/>
            </a:prstGeom>
            <a:blipFill>
              <a:blip r:embed="rId1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7" name="object 327"/>
          <p:cNvGrpSpPr/>
          <p:nvPr/>
        </p:nvGrpSpPr>
        <p:grpSpPr>
          <a:xfrm>
            <a:off x="6176669" y="4870018"/>
            <a:ext cx="197485" cy="83185"/>
            <a:chOff x="6176669" y="4870018"/>
            <a:chExt cx="197485" cy="83185"/>
          </a:xfrm>
        </p:grpSpPr>
        <p:sp>
          <p:nvSpPr>
            <p:cNvPr id="328" name="object 328"/>
            <p:cNvSpPr/>
            <p:nvPr/>
          </p:nvSpPr>
          <p:spPr>
            <a:xfrm>
              <a:off x="6176669" y="4870018"/>
              <a:ext cx="85902" cy="83134"/>
            </a:xfrm>
            <a:prstGeom prst="rect">
              <a:avLst/>
            </a:prstGeom>
            <a:blipFill>
              <a:blip r:embed="rId1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287883" y="4870018"/>
              <a:ext cx="85890" cy="83134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0" name="object 330"/>
          <p:cNvGrpSpPr/>
          <p:nvPr/>
        </p:nvGrpSpPr>
        <p:grpSpPr>
          <a:xfrm>
            <a:off x="7463242" y="4870018"/>
            <a:ext cx="197485" cy="83185"/>
            <a:chOff x="7463242" y="4870018"/>
            <a:chExt cx="197485" cy="83185"/>
          </a:xfrm>
        </p:grpSpPr>
        <p:sp>
          <p:nvSpPr>
            <p:cNvPr id="331" name="object 331"/>
            <p:cNvSpPr/>
            <p:nvPr/>
          </p:nvSpPr>
          <p:spPr>
            <a:xfrm>
              <a:off x="7463242" y="4870018"/>
              <a:ext cx="85902" cy="83134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7574444" y="4870018"/>
              <a:ext cx="85902" cy="83134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3" name="object 333"/>
          <p:cNvSpPr/>
          <p:nvPr/>
        </p:nvSpPr>
        <p:spPr>
          <a:xfrm>
            <a:off x="1927071" y="4888484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10"/>
                </a:lnTo>
                <a:lnTo>
                  <a:pt x="1595" y="12526"/>
                </a:lnTo>
                <a:lnTo>
                  <a:pt x="0" y="20497"/>
                </a:lnTo>
                <a:lnTo>
                  <a:pt x="1617" y="28483"/>
                </a:lnTo>
                <a:lnTo>
                  <a:pt x="5964" y="35007"/>
                </a:lnTo>
                <a:lnTo>
                  <a:pt x="12399" y="39407"/>
                </a:lnTo>
                <a:lnTo>
                  <a:pt x="20281" y="41021"/>
                </a:lnTo>
                <a:lnTo>
                  <a:pt x="28149" y="39407"/>
                </a:lnTo>
                <a:lnTo>
                  <a:pt x="34577" y="35007"/>
                </a:lnTo>
                <a:lnTo>
                  <a:pt x="38921" y="28483"/>
                </a:lnTo>
                <a:lnTo>
                  <a:pt x="40538" y="20497"/>
                </a:lnTo>
                <a:lnTo>
                  <a:pt x="38943" y="12526"/>
                </a:lnTo>
                <a:lnTo>
                  <a:pt x="34596" y="6010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039974" y="509117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89">
                <a:moveTo>
                  <a:pt x="79425" y="0"/>
                </a:moveTo>
                <a:lnTo>
                  <a:pt x="0" y="0"/>
                </a:lnTo>
                <a:lnTo>
                  <a:pt x="0" y="8890"/>
                </a:lnTo>
                <a:lnTo>
                  <a:pt x="34721" y="8890"/>
                </a:lnTo>
                <a:lnTo>
                  <a:pt x="34721" y="110490"/>
                </a:lnTo>
                <a:lnTo>
                  <a:pt x="44742" y="110490"/>
                </a:lnTo>
                <a:lnTo>
                  <a:pt x="44742" y="8890"/>
                </a:lnTo>
                <a:lnTo>
                  <a:pt x="79425" y="8890"/>
                </a:lnTo>
                <a:lnTo>
                  <a:pt x="794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302346" y="5091277"/>
            <a:ext cx="75209" cy="110845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6" name="object 336"/>
          <p:cNvGrpSpPr/>
          <p:nvPr/>
        </p:nvGrpSpPr>
        <p:grpSpPr>
          <a:xfrm>
            <a:off x="2141891" y="5091277"/>
            <a:ext cx="486409" cy="111125"/>
            <a:chOff x="2141891" y="5091277"/>
            <a:chExt cx="486409" cy="111125"/>
          </a:xfrm>
        </p:grpSpPr>
        <p:sp>
          <p:nvSpPr>
            <p:cNvPr id="337" name="object 337"/>
            <p:cNvSpPr/>
            <p:nvPr/>
          </p:nvSpPr>
          <p:spPr>
            <a:xfrm>
              <a:off x="2141891" y="5091277"/>
              <a:ext cx="265366" cy="110845"/>
            </a:xfrm>
            <a:prstGeom prst="rect">
              <a:avLst/>
            </a:prstGeom>
            <a:blipFill>
              <a:blip r:embed="rId1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436366" y="5091277"/>
              <a:ext cx="85305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2550717" y="5091277"/>
              <a:ext cx="77038" cy="110845"/>
            </a:xfrm>
            <a:prstGeom prst="rect">
              <a:avLst/>
            </a:prstGeom>
            <a:blipFill>
              <a:blip r:embed="rId1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0" name="object 340"/>
          <p:cNvGrpSpPr/>
          <p:nvPr/>
        </p:nvGrpSpPr>
        <p:grpSpPr>
          <a:xfrm>
            <a:off x="2656838" y="5089792"/>
            <a:ext cx="471805" cy="114300"/>
            <a:chOff x="2656838" y="5089792"/>
            <a:chExt cx="471805" cy="114300"/>
          </a:xfrm>
        </p:grpSpPr>
        <p:sp>
          <p:nvSpPr>
            <p:cNvPr id="341" name="object 341"/>
            <p:cNvSpPr/>
            <p:nvPr/>
          </p:nvSpPr>
          <p:spPr>
            <a:xfrm>
              <a:off x="2741293" y="5089792"/>
              <a:ext cx="90690" cy="113855"/>
            </a:xfrm>
            <a:prstGeom prst="rect">
              <a:avLst/>
            </a:prstGeom>
            <a:blipFill>
              <a:blip r:embed="rId1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2656838" y="5091277"/>
              <a:ext cx="64592" cy="110845"/>
            </a:xfrm>
            <a:prstGeom prst="rect">
              <a:avLst/>
            </a:prstGeom>
            <a:blipFill>
              <a:blip r:embed="rId1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2855530" y="5089792"/>
              <a:ext cx="184073" cy="113855"/>
            </a:xfrm>
            <a:prstGeom prst="rect">
              <a:avLst/>
            </a:prstGeom>
            <a:blipFill>
              <a:blip r:embed="rId1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3063797" y="5091277"/>
              <a:ext cx="64592" cy="110845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5" name="object 345"/>
          <p:cNvGrpSpPr/>
          <p:nvPr/>
        </p:nvGrpSpPr>
        <p:grpSpPr>
          <a:xfrm>
            <a:off x="3190619" y="5089792"/>
            <a:ext cx="128270" cy="114300"/>
            <a:chOff x="3190619" y="5089792"/>
            <a:chExt cx="128270" cy="114300"/>
          </a:xfrm>
        </p:grpSpPr>
        <p:sp>
          <p:nvSpPr>
            <p:cNvPr id="346" name="object 346"/>
            <p:cNvSpPr/>
            <p:nvPr/>
          </p:nvSpPr>
          <p:spPr>
            <a:xfrm>
              <a:off x="3190619" y="5089792"/>
              <a:ext cx="94716" cy="113855"/>
            </a:xfrm>
            <a:prstGeom prst="rect">
              <a:avLst/>
            </a:prstGeom>
            <a:blipFill>
              <a:blip r:embed="rId1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3308729" y="510006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9994" y="101600"/>
                  </a:lnTo>
                  <a:lnTo>
                    <a:pt x="9994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8" name="object 348"/>
          <p:cNvGrpSpPr/>
          <p:nvPr/>
        </p:nvGrpSpPr>
        <p:grpSpPr>
          <a:xfrm>
            <a:off x="3308729" y="5089792"/>
            <a:ext cx="720725" cy="114300"/>
            <a:chOff x="3308729" y="5089792"/>
            <a:chExt cx="720725" cy="114300"/>
          </a:xfrm>
        </p:grpSpPr>
        <p:sp>
          <p:nvSpPr>
            <p:cNvPr id="349" name="object 349"/>
            <p:cNvSpPr/>
            <p:nvPr/>
          </p:nvSpPr>
          <p:spPr>
            <a:xfrm>
              <a:off x="3308729" y="5091176"/>
              <a:ext cx="79375" cy="110489"/>
            </a:xfrm>
            <a:custGeom>
              <a:avLst/>
              <a:gdLst/>
              <a:ahLst/>
              <a:cxnLst/>
              <a:rect l="l" t="t" r="r" b="b"/>
              <a:pathLst>
                <a:path w="79375" h="110489">
                  <a:moveTo>
                    <a:pt x="7894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8973" y="8890"/>
                  </a:lnTo>
                  <a:lnTo>
                    <a:pt x="68973" y="110490"/>
                  </a:lnTo>
                  <a:lnTo>
                    <a:pt x="78943" y="110490"/>
                  </a:lnTo>
                  <a:lnTo>
                    <a:pt x="78943" y="8890"/>
                  </a:lnTo>
                  <a:lnTo>
                    <a:pt x="7894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3416006" y="5091277"/>
              <a:ext cx="85305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3525506" y="5089792"/>
              <a:ext cx="295236" cy="113855"/>
            </a:xfrm>
            <a:prstGeom prst="rect">
              <a:avLst/>
            </a:prstGeom>
            <a:blipFill>
              <a:blip r:embed="rId1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3849851" y="5091277"/>
              <a:ext cx="85305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3964265" y="5091277"/>
              <a:ext cx="64592" cy="110845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4" name="object 354"/>
          <p:cNvGrpSpPr/>
          <p:nvPr/>
        </p:nvGrpSpPr>
        <p:grpSpPr>
          <a:xfrm>
            <a:off x="4096015" y="5091277"/>
            <a:ext cx="301625" cy="137795"/>
            <a:chOff x="4096015" y="5091277"/>
            <a:chExt cx="301625" cy="137795"/>
          </a:xfrm>
        </p:grpSpPr>
        <p:sp>
          <p:nvSpPr>
            <p:cNvPr id="355" name="object 355"/>
            <p:cNvSpPr/>
            <p:nvPr/>
          </p:nvSpPr>
          <p:spPr>
            <a:xfrm>
              <a:off x="4096015" y="5091277"/>
              <a:ext cx="73367" cy="110845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4193500" y="5091277"/>
              <a:ext cx="203885" cy="137744"/>
            </a:xfrm>
            <a:prstGeom prst="rect">
              <a:avLst/>
            </a:prstGeom>
            <a:blipFill>
              <a:blip r:embed="rId1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7" name="object 357"/>
          <p:cNvSpPr/>
          <p:nvPr/>
        </p:nvSpPr>
        <p:spPr>
          <a:xfrm>
            <a:off x="4456403" y="5089360"/>
            <a:ext cx="619125" cy="139700"/>
          </a:xfrm>
          <a:custGeom>
            <a:avLst/>
            <a:gdLst/>
            <a:ahLst/>
            <a:cxnLst/>
            <a:rect l="l" t="t" r="r" b="b"/>
            <a:pathLst>
              <a:path w="619125" h="139700">
                <a:moveTo>
                  <a:pt x="96647" y="59029"/>
                </a:moveTo>
                <a:lnTo>
                  <a:pt x="93611" y="41325"/>
                </a:lnTo>
                <a:lnTo>
                  <a:pt x="86626" y="30022"/>
                </a:lnTo>
                <a:lnTo>
                  <a:pt x="86626" y="59029"/>
                </a:lnTo>
                <a:lnTo>
                  <a:pt x="84632" y="72999"/>
                </a:lnTo>
                <a:lnTo>
                  <a:pt x="78727" y="83883"/>
                </a:lnTo>
                <a:lnTo>
                  <a:pt x="69037" y="90970"/>
                </a:lnTo>
                <a:lnTo>
                  <a:pt x="55829" y="93484"/>
                </a:lnTo>
                <a:lnTo>
                  <a:pt x="53416" y="93484"/>
                </a:lnTo>
                <a:lnTo>
                  <a:pt x="53416" y="24650"/>
                </a:lnTo>
                <a:lnTo>
                  <a:pt x="55676" y="24650"/>
                </a:lnTo>
                <a:lnTo>
                  <a:pt x="68986" y="27190"/>
                </a:lnTo>
                <a:lnTo>
                  <a:pt x="78663" y="34264"/>
                </a:lnTo>
                <a:lnTo>
                  <a:pt x="84594" y="45135"/>
                </a:lnTo>
                <a:lnTo>
                  <a:pt x="86626" y="59029"/>
                </a:lnTo>
                <a:lnTo>
                  <a:pt x="86626" y="30022"/>
                </a:lnTo>
                <a:lnTo>
                  <a:pt x="85140" y="27609"/>
                </a:lnTo>
                <a:lnTo>
                  <a:pt x="80848" y="24650"/>
                </a:lnTo>
                <a:lnTo>
                  <a:pt x="72212" y="18732"/>
                </a:lnTo>
                <a:lnTo>
                  <a:pt x="55778" y="15570"/>
                </a:lnTo>
                <a:lnTo>
                  <a:pt x="53416" y="15570"/>
                </a:lnTo>
                <a:lnTo>
                  <a:pt x="53416" y="0"/>
                </a:lnTo>
                <a:lnTo>
                  <a:pt x="43421" y="0"/>
                </a:lnTo>
                <a:lnTo>
                  <a:pt x="43421" y="15570"/>
                </a:lnTo>
                <a:lnTo>
                  <a:pt x="43421" y="24650"/>
                </a:lnTo>
                <a:lnTo>
                  <a:pt x="43421" y="93484"/>
                </a:lnTo>
                <a:lnTo>
                  <a:pt x="40919" y="93484"/>
                </a:lnTo>
                <a:lnTo>
                  <a:pt x="27609" y="90970"/>
                </a:lnTo>
                <a:lnTo>
                  <a:pt x="17932" y="83921"/>
                </a:lnTo>
                <a:lnTo>
                  <a:pt x="12001" y="73113"/>
                </a:lnTo>
                <a:lnTo>
                  <a:pt x="9994" y="59296"/>
                </a:lnTo>
                <a:lnTo>
                  <a:pt x="11976" y="45300"/>
                </a:lnTo>
                <a:lnTo>
                  <a:pt x="17907" y="34353"/>
                </a:lnTo>
                <a:lnTo>
                  <a:pt x="27609" y="27203"/>
                </a:lnTo>
                <a:lnTo>
                  <a:pt x="40919" y="24650"/>
                </a:lnTo>
                <a:lnTo>
                  <a:pt x="43421" y="24650"/>
                </a:lnTo>
                <a:lnTo>
                  <a:pt x="43421" y="15570"/>
                </a:lnTo>
                <a:lnTo>
                  <a:pt x="40843" y="15570"/>
                </a:lnTo>
                <a:lnTo>
                  <a:pt x="24384" y="18745"/>
                </a:lnTo>
                <a:lnTo>
                  <a:pt x="11468" y="27660"/>
                </a:lnTo>
                <a:lnTo>
                  <a:pt x="3035" y="41414"/>
                </a:lnTo>
                <a:lnTo>
                  <a:pt x="0" y="59029"/>
                </a:lnTo>
                <a:lnTo>
                  <a:pt x="2984" y="76809"/>
                </a:lnTo>
                <a:lnTo>
                  <a:pt x="11430" y="90551"/>
                </a:lnTo>
                <a:lnTo>
                  <a:pt x="24396" y="99428"/>
                </a:lnTo>
                <a:lnTo>
                  <a:pt x="40919" y="102577"/>
                </a:lnTo>
                <a:lnTo>
                  <a:pt x="43421" y="102577"/>
                </a:lnTo>
                <a:lnTo>
                  <a:pt x="43421" y="117309"/>
                </a:lnTo>
                <a:lnTo>
                  <a:pt x="53416" y="117309"/>
                </a:lnTo>
                <a:lnTo>
                  <a:pt x="53416" y="102577"/>
                </a:lnTo>
                <a:lnTo>
                  <a:pt x="55880" y="102577"/>
                </a:lnTo>
                <a:lnTo>
                  <a:pt x="72301" y="99428"/>
                </a:lnTo>
                <a:lnTo>
                  <a:pt x="80899" y="93484"/>
                </a:lnTo>
                <a:lnTo>
                  <a:pt x="85178" y="90525"/>
                </a:lnTo>
                <a:lnTo>
                  <a:pt x="93599" y="76771"/>
                </a:lnTo>
                <a:lnTo>
                  <a:pt x="96647" y="59029"/>
                </a:lnTo>
                <a:close/>
              </a:path>
              <a:path w="619125" h="139700">
                <a:moveTo>
                  <a:pt x="200863" y="112763"/>
                </a:moveTo>
                <a:lnTo>
                  <a:pt x="188849" y="79362"/>
                </a:lnTo>
                <a:lnTo>
                  <a:pt x="185585" y="70269"/>
                </a:lnTo>
                <a:lnTo>
                  <a:pt x="175463" y="42113"/>
                </a:lnTo>
                <a:lnTo>
                  <a:pt x="175463" y="70269"/>
                </a:lnTo>
                <a:lnTo>
                  <a:pt x="135877" y="70269"/>
                </a:lnTo>
                <a:lnTo>
                  <a:pt x="155308" y="15087"/>
                </a:lnTo>
                <a:lnTo>
                  <a:pt x="156057" y="15087"/>
                </a:lnTo>
                <a:lnTo>
                  <a:pt x="175463" y="70269"/>
                </a:lnTo>
                <a:lnTo>
                  <a:pt x="175463" y="42113"/>
                </a:lnTo>
                <a:lnTo>
                  <a:pt x="165747" y="15087"/>
                </a:lnTo>
                <a:lnTo>
                  <a:pt x="161023" y="1917"/>
                </a:lnTo>
                <a:lnTo>
                  <a:pt x="150329" y="1917"/>
                </a:lnTo>
                <a:lnTo>
                  <a:pt x="110477" y="112763"/>
                </a:lnTo>
                <a:lnTo>
                  <a:pt x="120967" y="112763"/>
                </a:lnTo>
                <a:lnTo>
                  <a:pt x="132689" y="79362"/>
                </a:lnTo>
                <a:lnTo>
                  <a:pt x="178676" y="79362"/>
                </a:lnTo>
                <a:lnTo>
                  <a:pt x="190398" y="112763"/>
                </a:lnTo>
                <a:lnTo>
                  <a:pt x="200863" y="112763"/>
                </a:lnTo>
                <a:close/>
              </a:path>
              <a:path w="619125" h="139700">
                <a:moveTo>
                  <a:pt x="305447" y="36563"/>
                </a:moveTo>
                <a:lnTo>
                  <a:pt x="300431" y="22313"/>
                </a:lnTo>
                <a:lnTo>
                  <a:pt x="291147" y="10858"/>
                </a:lnTo>
                <a:lnTo>
                  <a:pt x="278168" y="3213"/>
                </a:lnTo>
                <a:lnTo>
                  <a:pt x="262064" y="431"/>
                </a:lnTo>
                <a:lnTo>
                  <a:pt x="243001" y="4445"/>
                </a:lnTo>
                <a:lnTo>
                  <a:pt x="228041" y="15887"/>
                </a:lnTo>
                <a:lnTo>
                  <a:pt x="218249" y="33820"/>
                </a:lnTo>
                <a:lnTo>
                  <a:pt x="214744" y="57340"/>
                </a:lnTo>
                <a:lnTo>
                  <a:pt x="218249" y="80886"/>
                </a:lnTo>
                <a:lnTo>
                  <a:pt x="228028" y="98831"/>
                </a:lnTo>
                <a:lnTo>
                  <a:pt x="243001" y="110274"/>
                </a:lnTo>
                <a:lnTo>
                  <a:pt x="262064" y="114287"/>
                </a:lnTo>
                <a:lnTo>
                  <a:pt x="278168" y="111506"/>
                </a:lnTo>
                <a:lnTo>
                  <a:pt x="291147" y="103835"/>
                </a:lnTo>
                <a:lnTo>
                  <a:pt x="300431" y="92354"/>
                </a:lnTo>
                <a:lnTo>
                  <a:pt x="305447" y="78117"/>
                </a:lnTo>
                <a:lnTo>
                  <a:pt x="295402" y="78117"/>
                </a:lnTo>
                <a:lnTo>
                  <a:pt x="291312" y="88709"/>
                </a:lnTo>
                <a:lnTo>
                  <a:pt x="284022" y="97167"/>
                </a:lnTo>
                <a:lnTo>
                  <a:pt x="274078" y="102755"/>
                </a:lnTo>
                <a:lnTo>
                  <a:pt x="262064" y="104775"/>
                </a:lnTo>
                <a:lnTo>
                  <a:pt x="247421" y="101701"/>
                </a:lnTo>
                <a:lnTo>
                  <a:pt x="235445" y="92621"/>
                </a:lnTo>
                <a:lnTo>
                  <a:pt x="227368" y="77762"/>
                </a:lnTo>
                <a:lnTo>
                  <a:pt x="224409" y="57340"/>
                </a:lnTo>
                <a:lnTo>
                  <a:pt x="227368" y="36995"/>
                </a:lnTo>
                <a:lnTo>
                  <a:pt x="235445" y="22148"/>
                </a:lnTo>
                <a:lnTo>
                  <a:pt x="247421" y="13042"/>
                </a:lnTo>
                <a:lnTo>
                  <a:pt x="262064" y="9944"/>
                </a:lnTo>
                <a:lnTo>
                  <a:pt x="274078" y="11976"/>
                </a:lnTo>
                <a:lnTo>
                  <a:pt x="284022" y="17576"/>
                </a:lnTo>
                <a:lnTo>
                  <a:pt x="291312" y="26009"/>
                </a:lnTo>
                <a:lnTo>
                  <a:pt x="295402" y="36563"/>
                </a:lnTo>
                <a:lnTo>
                  <a:pt x="305447" y="36563"/>
                </a:lnTo>
                <a:close/>
              </a:path>
              <a:path w="619125" h="139700">
                <a:moveTo>
                  <a:pt x="409041" y="112763"/>
                </a:moveTo>
                <a:lnTo>
                  <a:pt x="397027" y="79362"/>
                </a:lnTo>
                <a:lnTo>
                  <a:pt x="393763" y="70269"/>
                </a:lnTo>
                <a:lnTo>
                  <a:pt x="383641" y="42113"/>
                </a:lnTo>
                <a:lnTo>
                  <a:pt x="383641" y="70269"/>
                </a:lnTo>
                <a:lnTo>
                  <a:pt x="344043" y="70269"/>
                </a:lnTo>
                <a:lnTo>
                  <a:pt x="363474" y="15087"/>
                </a:lnTo>
                <a:lnTo>
                  <a:pt x="364236" y="15087"/>
                </a:lnTo>
                <a:lnTo>
                  <a:pt x="383641" y="70269"/>
                </a:lnTo>
                <a:lnTo>
                  <a:pt x="383641" y="42113"/>
                </a:lnTo>
                <a:lnTo>
                  <a:pt x="373926" y="15087"/>
                </a:lnTo>
                <a:lnTo>
                  <a:pt x="369201" y="1917"/>
                </a:lnTo>
                <a:lnTo>
                  <a:pt x="358508" y="1917"/>
                </a:lnTo>
                <a:lnTo>
                  <a:pt x="318643" y="112763"/>
                </a:lnTo>
                <a:lnTo>
                  <a:pt x="329145" y="112763"/>
                </a:lnTo>
                <a:lnTo>
                  <a:pt x="340868" y="79362"/>
                </a:lnTo>
                <a:lnTo>
                  <a:pt x="386854" y="79362"/>
                </a:lnTo>
                <a:lnTo>
                  <a:pt x="398576" y="112763"/>
                </a:lnTo>
                <a:lnTo>
                  <a:pt x="409041" y="112763"/>
                </a:lnTo>
                <a:close/>
              </a:path>
              <a:path w="619125" h="139700">
                <a:moveTo>
                  <a:pt x="517309" y="103670"/>
                </a:moveTo>
                <a:lnTo>
                  <a:pt x="504482" y="103670"/>
                </a:lnTo>
                <a:lnTo>
                  <a:pt x="504482" y="11023"/>
                </a:lnTo>
                <a:lnTo>
                  <a:pt x="504482" y="1917"/>
                </a:lnTo>
                <a:lnTo>
                  <a:pt x="494969" y="1917"/>
                </a:lnTo>
                <a:lnTo>
                  <a:pt x="494969" y="11023"/>
                </a:lnTo>
                <a:lnTo>
                  <a:pt x="494969" y="103670"/>
                </a:lnTo>
                <a:lnTo>
                  <a:pt x="436448" y="103670"/>
                </a:lnTo>
                <a:lnTo>
                  <a:pt x="441388" y="94018"/>
                </a:lnTo>
                <a:lnTo>
                  <a:pt x="445160" y="82080"/>
                </a:lnTo>
                <a:lnTo>
                  <a:pt x="447763" y="67525"/>
                </a:lnTo>
                <a:lnTo>
                  <a:pt x="449224" y="50050"/>
                </a:lnTo>
                <a:lnTo>
                  <a:pt x="450938" y="11023"/>
                </a:lnTo>
                <a:lnTo>
                  <a:pt x="494969" y="11023"/>
                </a:lnTo>
                <a:lnTo>
                  <a:pt x="494969" y="1917"/>
                </a:lnTo>
                <a:lnTo>
                  <a:pt x="441845" y="1917"/>
                </a:lnTo>
                <a:lnTo>
                  <a:pt x="439648" y="50050"/>
                </a:lnTo>
                <a:lnTo>
                  <a:pt x="437781" y="70497"/>
                </a:lnTo>
                <a:lnTo>
                  <a:pt x="434403" y="85598"/>
                </a:lnTo>
                <a:lnTo>
                  <a:pt x="429844" y="96316"/>
                </a:lnTo>
                <a:lnTo>
                  <a:pt x="424459" y="103670"/>
                </a:lnTo>
                <a:lnTo>
                  <a:pt x="417499" y="103670"/>
                </a:lnTo>
                <a:lnTo>
                  <a:pt x="417499" y="139661"/>
                </a:lnTo>
                <a:lnTo>
                  <a:pt x="427037" y="139661"/>
                </a:lnTo>
                <a:lnTo>
                  <a:pt x="427037" y="112763"/>
                </a:lnTo>
                <a:lnTo>
                  <a:pt x="507796" y="112763"/>
                </a:lnTo>
                <a:lnTo>
                  <a:pt x="507796" y="139382"/>
                </a:lnTo>
                <a:lnTo>
                  <a:pt x="517309" y="139382"/>
                </a:lnTo>
                <a:lnTo>
                  <a:pt x="517309" y="112763"/>
                </a:lnTo>
                <a:lnTo>
                  <a:pt x="517309" y="103670"/>
                </a:lnTo>
                <a:close/>
              </a:path>
              <a:path w="619125" h="139700">
                <a:moveTo>
                  <a:pt x="618921" y="112763"/>
                </a:moveTo>
                <a:lnTo>
                  <a:pt x="606907" y="79362"/>
                </a:lnTo>
                <a:lnTo>
                  <a:pt x="603643" y="70269"/>
                </a:lnTo>
                <a:lnTo>
                  <a:pt x="593521" y="42113"/>
                </a:lnTo>
                <a:lnTo>
                  <a:pt x="593521" y="70269"/>
                </a:lnTo>
                <a:lnTo>
                  <a:pt x="553923" y="70269"/>
                </a:lnTo>
                <a:lnTo>
                  <a:pt x="573354" y="15087"/>
                </a:lnTo>
                <a:lnTo>
                  <a:pt x="574116" y="15087"/>
                </a:lnTo>
                <a:lnTo>
                  <a:pt x="593521" y="70269"/>
                </a:lnTo>
                <a:lnTo>
                  <a:pt x="593521" y="42113"/>
                </a:lnTo>
                <a:lnTo>
                  <a:pt x="583806" y="15087"/>
                </a:lnTo>
                <a:lnTo>
                  <a:pt x="579081" y="1917"/>
                </a:lnTo>
                <a:lnTo>
                  <a:pt x="568388" y="1917"/>
                </a:lnTo>
                <a:lnTo>
                  <a:pt x="528523" y="112763"/>
                </a:lnTo>
                <a:lnTo>
                  <a:pt x="539026" y="112763"/>
                </a:lnTo>
                <a:lnTo>
                  <a:pt x="550748" y="79362"/>
                </a:lnTo>
                <a:lnTo>
                  <a:pt x="596734" y="79362"/>
                </a:lnTo>
                <a:lnTo>
                  <a:pt x="608457" y="112763"/>
                </a:lnTo>
                <a:lnTo>
                  <a:pt x="618921" y="1127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8" name="object 358"/>
          <p:cNvGrpSpPr/>
          <p:nvPr/>
        </p:nvGrpSpPr>
        <p:grpSpPr>
          <a:xfrm>
            <a:off x="5136501" y="5089792"/>
            <a:ext cx="608965" cy="139700"/>
            <a:chOff x="5136501" y="5089792"/>
            <a:chExt cx="608965" cy="139700"/>
          </a:xfrm>
        </p:grpSpPr>
        <p:sp>
          <p:nvSpPr>
            <p:cNvPr id="359" name="object 359"/>
            <p:cNvSpPr/>
            <p:nvPr/>
          </p:nvSpPr>
          <p:spPr>
            <a:xfrm>
              <a:off x="5136501" y="5091277"/>
              <a:ext cx="85293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5246000" y="5089792"/>
              <a:ext cx="499046" cy="139230"/>
            </a:xfrm>
            <a:prstGeom prst="rect">
              <a:avLst/>
            </a:prstGeom>
            <a:blipFill>
              <a:blip r:embed="rId1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1" name="object 361"/>
          <p:cNvGrpSpPr/>
          <p:nvPr/>
        </p:nvGrpSpPr>
        <p:grpSpPr>
          <a:xfrm>
            <a:off x="5816522" y="5089792"/>
            <a:ext cx="183515" cy="114300"/>
            <a:chOff x="5816522" y="5089792"/>
            <a:chExt cx="183515" cy="114300"/>
          </a:xfrm>
        </p:grpSpPr>
        <p:sp>
          <p:nvSpPr>
            <p:cNvPr id="362" name="object 362"/>
            <p:cNvSpPr/>
            <p:nvPr/>
          </p:nvSpPr>
          <p:spPr>
            <a:xfrm>
              <a:off x="5816522" y="5091277"/>
              <a:ext cx="85293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5928523" y="5089792"/>
              <a:ext cx="71145" cy="113855"/>
            </a:xfrm>
            <a:prstGeom prst="rect">
              <a:avLst/>
            </a:prstGeom>
            <a:blipFill>
              <a:blip r:embed="rId1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4" name="object 364"/>
          <p:cNvGrpSpPr/>
          <p:nvPr/>
        </p:nvGrpSpPr>
        <p:grpSpPr>
          <a:xfrm>
            <a:off x="6068020" y="5089792"/>
            <a:ext cx="791845" cy="114300"/>
            <a:chOff x="6068020" y="5089792"/>
            <a:chExt cx="791845" cy="114300"/>
          </a:xfrm>
        </p:grpSpPr>
        <p:sp>
          <p:nvSpPr>
            <p:cNvPr id="365" name="object 365"/>
            <p:cNvSpPr/>
            <p:nvPr/>
          </p:nvSpPr>
          <p:spPr>
            <a:xfrm>
              <a:off x="6068020" y="5089792"/>
              <a:ext cx="261759" cy="113855"/>
            </a:xfrm>
            <a:prstGeom prst="rect">
              <a:avLst/>
            </a:prstGeom>
            <a:blipFill>
              <a:blip r:embed="rId1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6355764" y="5091277"/>
              <a:ext cx="103543" cy="110845"/>
            </a:xfrm>
            <a:prstGeom prst="rect">
              <a:avLst/>
            </a:prstGeom>
            <a:blipFill>
              <a:blip r:embed="rId1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6488403" y="5091277"/>
              <a:ext cx="64592" cy="110845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6577773" y="5089792"/>
              <a:ext cx="183972" cy="113855"/>
            </a:xfrm>
            <a:prstGeom prst="rect">
              <a:avLst/>
            </a:prstGeom>
            <a:blipFill>
              <a:blip r:embed="rId1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6785938" y="5091277"/>
              <a:ext cx="73380" cy="110845"/>
            </a:xfrm>
            <a:prstGeom prst="rect">
              <a:avLst/>
            </a:prstGeom>
            <a:blipFill>
              <a:blip r:embed="rId1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0" name="object 370"/>
          <p:cNvGrpSpPr/>
          <p:nvPr/>
        </p:nvGrpSpPr>
        <p:grpSpPr>
          <a:xfrm>
            <a:off x="6920889" y="5089792"/>
            <a:ext cx="280670" cy="114300"/>
            <a:chOff x="6920889" y="5089792"/>
            <a:chExt cx="280670" cy="114300"/>
          </a:xfrm>
        </p:grpSpPr>
        <p:sp>
          <p:nvSpPr>
            <p:cNvPr id="371" name="object 371"/>
            <p:cNvSpPr/>
            <p:nvPr/>
          </p:nvSpPr>
          <p:spPr>
            <a:xfrm>
              <a:off x="6920889" y="5089792"/>
              <a:ext cx="187020" cy="113855"/>
            </a:xfrm>
            <a:prstGeom prst="rect">
              <a:avLst/>
            </a:prstGeom>
            <a:blipFill>
              <a:blip r:embed="rId1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7130401" y="5091277"/>
              <a:ext cx="70637" cy="110845"/>
            </a:xfrm>
            <a:prstGeom prst="rect">
              <a:avLst/>
            </a:prstGeom>
            <a:blipFill>
              <a:blip r:embed="rId1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3" name="object 373"/>
          <p:cNvSpPr/>
          <p:nvPr/>
        </p:nvSpPr>
        <p:spPr>
          <a:xfrm>
            <a:off x="7396834" y="5091277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29" h="111125">
                <a:moveTo>
                  <a:pt x="36296" y="0"/>
                </a:moveTo>
                <a:lnTo>
                  <a:pt x="25882" y="0"/>
                </a:lnTo>
                <a:lnTo>
                  <a:pt x="0" y="17373"/>
                </a:lnTo>
                <a:lnTo>
                  <a:pt x="0" y="27889"/>
                </a:lnTo>
                <a:lnTo>
                  <a:pt x="25653" y="10617"/>
                </a:lnTo>
                <a:lnTo>
                  <a:pt x="26314" y="10617"/>
                </a:lnTo>
                <a:lnTo>
                  <a:pt x="26314" y="110845"/>
                </a:lnTo>
                <a:lnTo>
                  <a:pt x="36296" y="110845"/>
                </a:lnTo>
                <a:lnTo>
                  <a:pt x="3629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927071" y="5137455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281" y="0"/>
                </a:moveTo>
                <a:lnTo>
                  <a:pt x="12392" y="1613"/>
                </a:lnTo>
                <a:lnTo>
                  <a:pt x="5945" y="6010"/>
                </a:lnTo>
                <a:lnTo>
                  <a:pt x="1595" y="12526"/>
                </a:lnTo>
                <a:lnTo>
                  <a:pt x="0" y="20497"/>
                </a:lnTo>
                <a:lnTo>
                  <a:pt x="1617" y="28483"/>
                </a:lnTo>
                <a:lnTo>
                  <a:pt x="5964" y="35007"/>
                </a:lnTo>
                <a:lnTo>
                  <a:pt x="12399" y="39407"/>
                </a:lnTo>
                <a:lnTo>
                  <a:pt x="20281" y="41020"/>
                </a:lnTo>
                <a:lnTo>
                  <a:pt x="28149" y="39407"/>
                </a:lnTo>
                <a:lnTo>
                  <a:pt x="34577" y="35007"/>
                </a:lnTo>
                <a:lnTo>
                  <a:pt x="38921" y="28483"/>
                </a:lnTo>
                <a:lnTo>
                  <a:pt x="40538" y="20497"/>
                </a:lnTo>
                <a:lnTo>
                  <a:pt x="38943" y="12526"/>
                </a:lnTo>
                <a:lnTo>
                  <a:pt x="34596" y="6010"/>
                </a:lnTo>
                <a:lnTo>
                  <a:pt x="28156" y="1613"/>
                </a:lnTo>
                <a:lnTo>
                  <a:pt x="20281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5" name="object 375"/>
          <p:cNvGrpSpPr/>
          <p:nvPr/>
        </p:nvGrpSpPr>
        <p:grpSpPr>
          <a:xfrm>
            <a:off x="1899563" y="2414651"/>
            <a:ext cx="1506220" cy="152400"/>
            <a:chOff x="1899563" y="2414651"/>
            <a:chExt cx="1506220" cy="152400"/>
          </a:xfrm>
        </p:grpSpPr>
        <p:sp>
          <p:nvSpPr>
            <p:cNvPr id="376" name="object 376"/>
            <p:cNvSpPr/>
            <p:nvPr/>
          </p:nvSpPr>
          <p:spPr>
            <a:xfrm>
              <a:off x="1899563" y="2416556"/>
              <a:ext cx="114935" cy="147320"/>
            </a:xfrm>
            <a:custGeom>
              <a:avLst/>
              <a:gdLst/>
              <a:ahLst/>
              <a:cxnLst/>
              <a:rect l="l" t="t" r="r" b="b"/>
              <a:pathLst>
                <a:path w="114935" h="147319">
                  <a:moveTo>
                    <a:pt x="114376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6062" y="19050"/>
                  </a:lnTo>
                  <a:lnTo>
                    <a:pt x="46062" y="147320"/>
                  </a:lnTo>
                  <a:lnTo>
                    <a:pt x="68275" y="147320"/>
                  </a:lnTo>
                  <a:lnTo>
                    <a:pt x="68275" y="19050"/>
                  </a:lnTo>
                  <a:lnTo>
                    <a:pt x="114376" y="19050"/>
                  </a:lnTo>
                  <a:lnTo>
                    <a:pt x="114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2039136" y="2416556"/>
              <a:ext cx="236042" cy="147891"/>
            </a:xfrm>
            <a:prstGeom prst="rect">
              <a:avLst/>
            </a:prstGeom>
            <a:blipFill>
              <a:blip r:embed="rId1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2297009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4" h="147319">
                  <a:moveTo>
                    <a:pt x="118376" y="0"/>
                  </a:moveTo>
                  <a:lnTo>
                    <a:pt x="95986" y="0"/>
                  </a:lnTo>
                  <a:lnTo>
                    <a:pt x="95986" y="64770"/>
                  </a:lnTo>
                  <a:lnTo>
                    <a:pt x="22339" y="64770"/>
                  </a:lnTo>
                  <a:lnTo>
                    <a:pt x="223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22339" y="147320"/>
                  </a:lnTo>
                  <a:lnTo>
                    <a:pt x="22339" y="83820"/>
                  </a:lnTo>
                  <a:lnTo>
                    <a:pt x="95986" y="83820"/>
                  </a:lnTo>
                  <a:lnTo>
                    <a:pt x="95986" y="147320"/>
                  </a:lnTo>
                  <a:lnTo>
                    <a:pt x="118376" y="147320"/>
                  </a:lnTo>
                  <a:lnTo>
                    <a:pt x="118376" y="83820"/>
                  </a:lnTo>
                  <a:lnTo>
                    <a:pt x="118376" y="64770"/>
                  </a:lnTo>
                  <a:lnTo>
                    <a:pt x="118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2447834" y="2416658"/>
              <a:ext cx="119278" cy="147789"/>
            </a:xfrm>
            <a:prstGeom prst="rect">
              <a:avLst/>
            </a:prstGeom>
            <a:blipFill>
              <a:blip r:embed="rId1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2602571" y="2416658"/>
              <a:ext cx="111417" cy="147789"/>
            </a:xfrm>
            <a:prstGeom prst="rect">
              <a:avLst/>
            </a:prstGeom>
            <a:blipFill>
              <a:blip r:embed="rId1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2748151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80" h="147319">
                  <a:moveTo>
                    <a:pt x="93548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71" y="19050"/>
                  </a:lnTo>
                  <a:lnTo>
                    <a:pt x="92671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48" y="147320"/>
                  </a:lnTo>
                  <a:lnTo>
                    <a:pt x="93548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2865944" y="2414651"/>
              <a:ext cx="127507" cy="151828"/>
            </a:xfrm>
            <a:prstGeom prst="rect">
              <a:avLst/>
            </a:prstGeom>
            <a:blipFill>
              <a:blip r:embed="rId2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3020134" y="2414651"/>
              <a:ext cx="263893" cy="151828"/>
            </a:xfrm>
            <a:prstGeom prst="rect">
              <a:avLst/>
            </a:prstGeom>
            <a:blipFill>
              <a:blip r:embed="rId2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3311727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48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48" y="147320"/>
                  </a:lnTo>
                  <a:lnTo>
                    <a:pt x="93548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5" name="object 385"/>
          <p:cNvGrpSpPr/>
          <p:nvPr/>
        </p:nvGrpSpPr>
        <p:grpSpPr>
          <a:xfrm>
            <a:off x="3483367" y="2414651"/>
            <a:ext cx="184785" cy="152400"/>
            <a:chOff x="3483367" y="2414651"/>
            <a:chExt cx="184785" cy="152400"/>
          </a:xfrm>
        </p:grpSpPr>
        <p:sp>
          <p:nvSpPr>
            <p:cNvPr id="386" name="object 386"/>
            <p:cNvSpPr/>
            <p:nvPr/>
          </p:nvSpPr>
          <p:spPr>
            <a:xfrm>
              <a:off x="3483367" y="2414651"/>
              <a:ext cx="133134" cy="151828"/>
            </a:xfrm>
            <a:prstGeom prst="rect">
              <a:avLst/>
            </a:prstGeom>
            <a:blipFill>
              <a:blip r:embed="rId2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3645724" y="2435606"/>
              <a:ext cx="22225" cy="128270"/>
            </a:xfrm>
            <a:custGeom>
              <a:avLst/>
              <a:gdLst/>
              <a:ahLst/>
              <a:cxnLst/>
              <a:rect l="l" t="t" r="r" b="b"/>
              <a:pathLst>
                <a:path w="22225" h="128269">
                  <a:moveTo>
                    <a:pt x="0" y="128269"/>
                  </a:moveTo>
                  <a:lnTo>
                    <a:pt x="22212" y="128269"/>
                  </a:lnTo>
                  <a:lnTo>
                    <a:pt x="22212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8" name="object 388"/>
          <p:cNvGrpSpPr/>
          <p:nvPr/>
        </p:nvGrpSpPr>
        <p:grpSpPr>
          <a:xfrm>
            <a:off x="3645724" y="2414651"/>
            <a:ext cx="988060" cy="152400"/>
            <a:chOff x="3645724" y="2414651"/>
            <a:chExt cx="988060" cy="152400"/>
          </a:xfrm>
        </p:grpSpPr>
        <p:sp>
          <p:nvSpPr>
            <p:cNvPr id="389" name="object 389"/>
            <p:cNvSpPr/>
            <p:nvPr/>
          </p:nvSpPr>
          <p:spPr>
            <a:xfrm>
              <a:off x="3645724" y="2416556"/>
              <a:ext cx="114300" cy="147320"/>
            </a:xfrm>
            <a:custGeom>
              <a:avLst/>
              <a:gdLst/>
              <a:ahLst/>
              <a:cxnLst/>
              <a:rect l="l" t="t" r="r" b="b"/>
              <a:pathLst>
                <a:path w="114300" h="147319">
                  <a:moveTo>
                    <a:pt x="11402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91770" y="19050"/>
                  </a:lnTo>
                  <a:lnTo>
                    <a:pt x="91770" y="147320"/>
                  </a:lnTo>
                  <a:lnTo>
                    <a:pt x="114020" y="147320"/>
                  </a:lnTo>
                  <a:lnTo>
                    <a:pt x="114020" y="19050"/>
                  </a:lnTo>
                  <a:lnTo>
                    <a:pt x="1140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3793780" y="2416658"/>
              <a:ext cx="119278" cy="147789"/>
            </a:xfrm>
            <a:prstGeom prst="rect">
              <a:avLst/>
            </a:prstGeom>
            <a:blipFill>
              <a:blip r:embed="rId2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3940796" y="2414651"/>
              <a:ext cx="275132" cy="151828"/>
            </a:xfrm>
            <a:prstGeom prst="rect">
              <a:avLst/>
            </a:prstGeom>
            <a:blipFill>
              <a:blip r:embed="rId2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4237214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76" y="0"/>
                  </a:moveTo>
                  <a:lnTo>
                    <a:pt x="95999" y="0"/>
                  </a:lnTo>
                  <a:lnTo>
                    <a:pt x="95999" y="64770"/>
                  </a:lnTo>
                  <a:lnTo>
                    <a:pt x="22339" y="64770"/>
                  </a:lnTo>
                  <a:lnTo>
                    <a:pt x="223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22339" y="147320"/>
                  </a:lnTo>
                  <a:lnTo>
                    <a:pt x="22339" y="83820"/>
                  </a:lnTo>
                  <a:lnTo>
                    <a:pt x="95999" y="83820"/>
                  </a:lnTo>
                  <a:lnTo>
                    <a:pt x="95999" y="147320"/>
                  </a:lnTo>
                  <a:lnTo>
                    <a:pt x="118376" y="147320"/>
                  </a:lnTo>
                  <a:lnTo>
                    <a:pt x="118376" y="83820"/>
                  </a:lnTo>
                  <a:lnTo>
                    <a:pt x="118376" y="64770"/>
                  </a:lnTo>
                  <a:lnTo>
                    <a:pt x="118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4388039" y="2416658"/>
              <a:ext cx="119278" cy="147789"/>
            </a:xfrm>
            <a:prstGeom prst="rect">
              <a:avLst/>
            </a:prstGeom>
            <a:blipFill>
              <a:blip r:embed="rId2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4539791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5" name="object 395"/>
          <p:cNvGrpSpPr/>
          <p:nvPr/>
        </p:nvGrpSpPr>
        <p:grpSpPr>
          <a:xfrm>
            <a:off x="4711432" y="2414079"/>
            <a:ext cx="1022350" cy="186690"/>
            <a:chOff x="4711432" y="2414079"/>
            <a:chExt cx="1022350" cy="186690"/>
          </a:xfrm>
        </p:grpSpPr>
        <p:sp>
          <p:nvSpPr>
            <p:cNvPr id="396" name="object 396"/>
            <p:cNvSpPr/>
            <p:nvPr/>
          </p:nvSpPr>
          <p:spPr>
            <a:xfrm>
              <a:off x="4711432" y="2414079"/>
              <a:ext cx="735330" cy="186690"/>
            </a:xfrm>
            <a:custGeom>
              <a:avLst/>
              <a:gdLst/>
              <a:ahLst/>
              <a:cxnLst/>
              <a:rect l="l" t="t" r="r" b="b"/>
              <a:pathLst>
                <a:path w="735329" h="186689">
                  <a:moveTo>
                    <a:pt x="142709" y="78638"/>
                  </a:moveTo>
                  <a:lnTo>
                    <a:pt x="138391" y="54533"/>
                  </a:lnTo>
                  <a:lnTo>
                    <a:pt x="128282" y="38874"/>
                  </a:lnTo>
                  <a:lnTo>
                    <a:pt x="126365" y="35890"/>
                  </a:lnTo>
                  <a:lnTo>
                    <a:pt x="121069" y="32435"/>
                  </a:lnTo>
                  <a:lnTo>
                    <a:pt x="121069" y="78638"/>
                  </a:lnTo>
                  <a:lnTo>
                    <a:pt x="118630" y="95161"/>
                  </a:lnTo>
                  <a:lnTo>
                    <a:pt x="111544" y="107543"/>
                  </a:lnTo>
                  <a:lnTo>
                    <a:pt x="100152" y="115328"/>
                  </a:lnTo>
                  <a:lnTo>
                    <a:pt x="84772" y="118021"/>
                  </a:lnTo>
                  <a:lnTo>
                    <a:pt x="82397" y="118021"/>
                  </a:lnTo>
                  <a:lnTo>
                    <a:pt x="82397" y="38874"/>
                  </a:lnTo>
                  <a:lnTo>
                    <a:pt x="84772" y="38874"/>
                  </a:lnTo>
                  <a:lnTo>
                    <a:pt x="100152" y="41617"/>
                  </a:lnTo>
                  <a:lnTo>
                    <a:pt x="111544" y="49479"/>
                  </a:lnTo>
                  <a:lnTo>
                    <a:pt x="118630" y="61988"/>
                  </a:lnTo>
                  <a:lnTo>
                    <a:pt x="121069" y="78638"/>
                  </a:lnTo>
                  <a:lnTo>
                    <a:pt x="121069" y="32435"/>
                  </a:lnTo>
                  <a:lnTo>
                    <a:pt x="108000" y="23876"/>
                  </a:lnTo>
                  <a:lnTo>
                    <a:pt x="84696" y="19608"/>
                  </a:lnTo>
                  <a:lnTo>
                    <a:pt x="82397" y="19608"/>
                  </a:lnTo>
                  <a:lnTo>
                    <a:pt x="82397" y="0"/>
                  </a:lnTo>
                  <a:lnTo>
                    <a:pt x="60515" y="0"/>
                  </a:lnTo>
                  <a:lnTo>
                    <a:pt x="60515" y="19608"/>
                  </a:lnTo>
                  <a:lnTo>
                    <a:pt x="60515" y="38874"/>
                  </a:lnTo>
                  <a:lnTo>
                    <a:pt x="60515" y="118021"/>
                  </a:lnTo>
                  <a:lnTo>
                    <a:pt x="58077" y="118021"/>
                  </a:lnTo>
                  <a:lnTo>
                    <a:pt x="42659" y="115328"/>
                  </a:lnTo>
                  <a:lnTo>
                    <a:pt x="31216" y="107594"/>
                  </a:lnTo>
                  <a:lnTo>
                    <a:pt x="24041" y="95275"/>
                  </a:lnTo>
                  <a:lnTo>
                    <a:pt x="21577" y="78841"/>
                  </a:lnTo>
                  <a:lnTo>
                    <a:pt x="24028" y="62039"/>
                  </a:lnTo>
                  <a:lnTo>
                    <a:pt x="31165" y="49479"/>
                  </a:lnTo>
                  <a:lnTo>
                    <a:pt x="42621" y="41605"/>
                  </a:lnTo>
                  <a:lnTo>
                    <a:pt x="58077" y="38874"/>
                  </a:lnTo>
                  <a:lnTo>
                    <a:pt x="60515" y="38874"/>
                  </a:lnTo>
                  <a:lnTo>
                    <a:pt x="60515" y="19608"/>
                  </a:lnTo>
                  <a:lnTo>
                    <a:pt x="58077" y="19608"/>
                  </a:lnTo>
                  <a:lnTo>
                    <a:pt x="34785" y="23901"/>
                  </a:lnTo>
                  <a:lnTo>
                    <a:pt x="16395" y="35966"/>
                  </a:lnTo>
                  <a:lnTo>
                    <a:pt x="4330" y="54673"/>
                  </a:lnTo>
                  <a:lnTo>
                    <a:pt x="0" y="78841"/>
                  </a:lnTo>
                  <a:lnTo>
                    <a:pt x="4305" y="102755"/>
                  </a:lnTo>
                  <a:lnTo>
                    <a:pt x="16344" y="121208"/>
                  </a:lnTo>
                  <a:lnTo>
                    <a:pt x="34721" y="133096"/>
                  </a:lnTo>
                  <a:lnTo>
                    <a:pt x="58077" y="137299"/>
                  </a:lnTo>
                  <a:lnTo>
                    <a:pt x="60515" y="137299"/>
                  </a:lnTo>
                  <a:lnTo>
                    <a:pt x="60515" y="156425"/>
                  </a:lnTo>
                  <a:lnTo>
                    <a:pt x="82397" y="156425"/>
                  </a:lnTo>
                  <a:lnTo>
                    <a:pt x="82397" y="137299"/>
                  </a:lnTo>
                  <a:lnTo>
                    <a:pt x="84696" y="137299"/>
                  </a:lnTo>
                  <a:lnTo>
                    <a:pt x="108000" y="133045"/>
                  </a:lnTo>
                  <a:lnTo>
                    <a:pt x="126365" y="121069"/>
                  </a:lnTo>
                  <a:lnTo>
                    <a:pt x="128333" y="118021"/>
                  </a:lnTo>
                  <a:lnTo>
                    <a:pt x="138391" y="102539"/>
                  </a:lnTo>
                  <a:lnTo>
                    <a:pt x="142709" y="78638"/>
                  </a:lnTo>
                  <a:close/>
                </a:path>
                <a:path w="735329" h="186689">
                  <a:moveTo>
                    <a:pt x="291350" y="150368"/>
                  </a:moveTo>
                  <a:lnTo>
                    <a:pt x="277279" y="111252"/>
                  </a:lnTo>
                  <a:lnTo>
                    <a:pt x="270522" y="92494"/>
                  </a:lnTo>
                  <a:lnTo>
                    <a:pt x="247840" y="29425"/>
                  </a:lnTo>
                  <a:lnTo>
                    <a:pt x="247700" y="29044"/>
                  </a:lnTo>
                  <a:lnTo>
                    <a:pt x="247700" y="92494"/>
                  </a:lnTo>
                  <a:lnTo>
                    <a:pt x="202958" y="92494"/>
                  </a:lnTo>
                  <a:lnTo>
                    <a:pt x="224777" y="29425"/>
                  </a:lnTo>
                  <a:lnTo>
                    <a:pt x="225920" y="29425"/>
                  </a:lnTo>
                  <a:lnTo>
                    <a:pt x="247700" y="92494"/>
                  </a:lnTo>
                  <a:lnTo>
                    <a:pt x="247700" y="29044"/>
                  </a:lnTo>
                  <a:lnTo>
                    <a:pt x="238188" y="2578"/>
                  </a:lnTo>
                  <a:lnTo>
                    <a:pt x="212407" y="2578"/>
                  </a:lnTo>
                  <a:lnTo>
                    <a:pt x="159245" y="150368"/>
                  </a:lnTo>
                  <a:lnTo>
                    <a:pt x="182918" y="150368"/>
                  </a:lnTo>
                  <a:lnTo>
                    <a:pt x="196494" y="111252"/>
                  </a:lnTo>
                  <a:lnTo>
                    <a:pt x="254203" y="111252"/>
                  </a:lnTo>
                  <a:lnTo>
                    <a:pt x="267716" y="150368"/>
                  </a:lnTo>
                  <a:lnTo>
                    <a:pt x="291350" y="150368"/>
                  </a:lnTo>
                  <a:close/>
                </a:path>
                <a:path w="735329" h="186689">
                  <a:moveTo>
                    <a:pt x="435419" y="50634"/>
                  </a:moveTo>
                  <a:lnTo>
                    <a:pt x="428142" y="29489"/>
                  </a:lnTo>
                  <a:lnTo>
                    <a:pt x="414718" y="13766"/>
                  </a:lnTo>
                  <a:lnTo>
                    <a:pt x="396367" y="3962"/>
                  </a:lnTo>
                  <a:lnTo>
                    <a:pt x="374357" y="571"/>
                  </a:lnTo>
                  <a:lnTo>
                    <a:pt x="347840" y="5791"/>
                  </a:lnTo>
                  <a:lnTo>
                    <a:pt x="326783" y="20802"/>
                  </a:lnTo>
                  <a:lnTo>
                    <a:pt x="312915" y="44678"/>
                  </a:lnTo>
                  <a:lnTo>
                    <a:pt x="307911" y="76466"/>
                  </a:lnTo>
                  <a:lnTo>
                    <a:pt x="312889" y="108280"/>
                  </a:lnTo>
                  <a:lnTo>
                    <a:pt x="326745" y="132168"/>
                  </a:lnTo>
                  <a:lnTo>
                    <a:pt x="347789" y="147193"/>
                  </a:lnTo>
                  <a:lnTo>
                    <a:pt x="374357" y="152400"/>
                  </a:lnTo>
                  <a:lnTo>
                    <a:pt x="396913" y="148767"/>
                  </a:lnTo>
                  <a:lnTo>
                    <a:pt x="415251" y="138569"/>
                  </a:lnTo>
                  <a:lnTo>
                    <a:pt x="428396" y="122897"/>
                  </a:lnTo>
                  <a:lnTo>
                    <a:pt x="435419" y="102819"/>
                  </a:lnTo>
                  <a:lnTo>
                    <a:pt x="412902" y="102755"/>
                  </a:lnTo>
                  <a:lnTo>
                    <a:pt x="407911" y="115316"/>
                  </a:lnTo>
                  <a:lnTo>
                    <a:pt x="399275" y="124485"/>
                  </a:lnTo>
                  <a:lnTo>
                    <a:pt x="387845" y="130124"/>
                  </a:lnTo>
                  <a:lnTo>
                    <a:pt x="374497" y="132041"/>
                  </a:lnTo>
                  <a:lnTo>
                    <a:pt x="356870" y="128447"/>
                  </a:lnTo>
                  <a:lnTo>
                    <a:pt x="342785" y="117817"/>
                  </a:lnTo>
                  <a:lnTo>
                    <a:pt x="333438" y="100418"/>
                  </a:lnTo>
                  <a:lnTo>
                    <a:pt x="330060" y="76466"/>
                  </a:lnTo>
                  <a:lnTo>
                    <a:pt x="333425" y="52666"/>
                  </a:lnTo>
                  <a:lnTo>
                    <a:pt x="342760" y="35255"/>
                  </a:lnTo>
                  <a:lnTo>
                    <a:pt x="356870" y="24574"/>
                  </a:lnTo>
                  <a:lnTo>
                    <a:pt x="374599" y="20929"/>
                  </a:lnTo>
                  <a:lnTo>
                    <a:pt x="387997" y="22885"/>
                  </a:lnTo>
                  <a:lnTo>
                    <a:pt x="399427" y="28625"/>
                  </a:lnTo>
                  <a:lnTo>
                    <a:pt x="408000" y="37947"/>
                  </a:lnTo>
                  <a:lnTo>
                    <a:pt x="412902" y="50634"/>
                  </a:lnTo>
                  <a:lnTo>
                    <a:pt x="435419" y="50634"/>
                  </a:lnTo>
                  <a:close/>
                </a:path>
                <a:path w="735329" h="186689">
                  <a:moveTo>
                    <a:pt x="583044" y="150368"/>
                  </a:moveTo>
                  <a:lnTo>
                    <a:pt x="568972" y="111252"/>
                  </a:lnTo>
                  <a:lnTo>
                    <a:pt x="562216" y="92494"/>
                  </a:lnTo>
                  <a:lnTo>
                    <a:pt x="539534" y="29425"/>
                  </a:lnTo>
                  <a:lnTo>
                    <a:pt x="539394" y="29044"/>
                  </a:lnTo>
                  <a:lnTo>
                    <a:pt x="539394" y="92494"/>
                  </a:lnTo>
                  <a:lnTo>
                    <a:pt x="494652" y="92494"/>
                  </a:lnTo>
                  <a:lnTo>
                    <a:pt x="516470" y="29425"/>
                  </a:lnTo>
                  <a:lnTo>
                    <a:pt x="517613" y="29425"/>
                  </a:lnTo>
                  <a:lnTo>
                    <a:pt x="539394" y="92494"/>
                  </a:lnTo>
                  <a:lnTo>
                    <a:pt x="539394" y="29044"/>
                  </a:lnTo>
                  <a:lnTo>
                    <a:pt x="529882" y="2578"/>
                  </a:lnTo>
                  <a:lnTo>
                    <a:pt x="504101" y="2578"/>
                  </a:lnTo>
                  <a:lnTo>
                    <a:pt x="450938" y="150368"/>
                  </a:lnTo>
                  <a:lnTo>
                    <a:pt x="474611" y="150368"/>
                  </a:lnTo>
                  <a:lnTo>
                    <a:pt x="488188" y="111252"/>
                  </a:lnTo>
                  <a:lnTo>
                    <a:pt x="545896" y="111252"/>
                  </a:lnTo>
                  <a:lnTo>
                    <a:pt x="559409" y="150368"/>
                  </a:lnTo>
                  <a:lnTo>
                    <a:pt x="583044" y="150368"/>
                  </a:lnTo>
                  <a:close/>
                </a:path>
                <a:path w="735329" h="186689">
                  <a:moveTo>
                    <a:pt x="735114" y="131470"/>
                  </a:moveTo>
                  <a:lnTo>
                    <a:pt x="718375" y="131470"/>
                  </a:lnTo>
                  <a:lnTo>
                    <a:pt x="718375" y="21780"/>
                  </a:lnTo>
                  <a:lnTo>
                    <a:pt x="718375" y="2578"/>
                  </a:lnTo>
                  <a:lnTo>
                    <a:pt x="697014" y="2578"/>
                  </a:lnTo>
                  <a:lnTo>
                    <a:pt x="697014" y="21780"/>
                  </a:lnTo>
                  <a:lnTo>
                    <a:pt x="697014" y="131470"/>
                  </a:lnTo>
                  <a:lnTo>
                    <a:pt x="629170" y="131470"/>
                  </a:lnTo>
                  <a:lnTo>
                    <a:pt x="634974" y="119786"/>
                  </a:lnTo>
                  <a:lnTo>
                    <a:pt x="639648" y="104889"/>
                  </a:lnTo>
                  <a:lnTo>
                    <a:pt x="643064" y="86664"/>
                  </a:lnTo>
                  <a:lnTo>
                    <a:pt x="645121" y="64985"/>
                  </a:lnTo>
                  <a:lnTo>
                    <a:pt x="647433" y="21780"/>
                  </a:lnTo>
                  <a:lnTo>
                    <a:pt x="697014" y="21780"/>
                  </a:lnTo>
                  <a:lnTo>
                    <a:pt x="697014" y="2578"/>
                  </a:lnTo>
                  <a:lnTo>
                    <a:pt x="627240" y="2578"/>
                  </a:lnTo>
                  <a:lnTo>
                    <a:pt x="623785" y="64985"/>
                  </a:lnTo>
                  <a:lnTo>
                    <a:pt x="620966" y="91567"/>
                  </a:lnTo>
                  <a:lnTo>
                    <a:pt x="616216" y="110528"/>
                  </a:lnTo>
                  <a:lnTo>
                    <a:pt x="610044" y="123342"/>
                  </a:lnTo>
                  <a:lnTo>
                    <a:pt x="602932" y="131470"/>
                  </a:lnTo>
                  <a:lnTo>
                    <a:pt x="593178" y="131470"/>
                  </a:lnTo>
                  <a:lnTo>
                    <a:pt x="593178" y="186093"/>
                  </a:lnTo>
                  <a:lnTo>
                    <a:pt x="614540" y="186093"/>
                  </a:lnTo>
                  <a:lnTo>
                    <a:pt x="614540" y="150368"/>
                  </a:lnTo>
                  <a:lnTo>
                    <a:pt x="713765" y="150368"/>
                  </a:lnTo>
                  <a:lnTo>
                    <a:pt x="713765" y="185864"/>
                  </a:lnTo>
                  <a:lnTo>
                    <a:pt x="735114" y="185864"/>
                  </a:lnTo>
                  <a:lnTo>
                    <a:pt x="735114" y="150368"/>
                  </a:lnTo>
                  <a:lnTo>
                    <a:pt x="735114" y="1314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5466180" y="2414651"/>
              <a:ext cx="133134" cy="151828"/>
            </a:xfrm>
            <a:prstGeom prst="rect">
              <a:avLst/>
            </a:prstGeom>
            <a:blipFill>
              <a:blip r:embed="rId2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5627013" y="2416657"/>
              <a:ext cx="106514" cy="147789"/>
            </a:xfrm>
            <a:prstGeom prst="rect">
              <a:avLst/>
            </a:prstGeom>
            <a:blipFill>
              <a:blip r:embed="rId2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9" name="object 399"/>
          <p:cNvGrpSpPr/>
          <p:nvPr/>
        </p:nvGrpSpPr>
        <p:grpSpPr>
          <a:xfrm>
            <a:off x="5809042" y="2414651"/>
            <a:ext cx="678180" cy="152400"/>
            <a:chOff x="5809042" y="2414651"/>
            <a:chExt cx="678180" cy="152400"/>
          </a:xfrm>
        </p:grpSpPr>
        <p:sp>
          <p:nvSpPr>
            <p:cNvPr id="400" name="object 400"/>
            <p:cNvSpPr/>
            <p:nvPr/>
          </p:nvSpPr>
          <p:spPr>
            <a:xfrm>
              <a:off x="5809042" y="2414651"/>
              <a:ext cx="127507" cy="151828"/>
            </a:xfrm>
            <a:prstGeom prst="rect">
              <a:avLst/>
            </a:prstGeom>
            <a:blipFill>
              <a:blip r:embed="rId2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5963246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07" y="83820"/>
                  </a:lnTo>
                  <a:lnTo>
                    <a:pt x="87807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6085775" y="2416658"/>
              <a:ext cx="103835" cy="147789"/>
            </a:xfrm>
            <a:prstGeom prst="rect">
              <a:avLst/>
            </a:prstGeom>
            <a:blipFill>
              <a:blip r:embed="rId2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6215645" y="2416658"/>
              <a:ext cx="119278" cy="147789"/>
            </a:xfrm>
            <a:prstGeom prst="rect">
              <a:avLst/>
            </a:prstGeom>
            <a:blipFill>
              <a:blip r:embed="rId2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6367397" y="2416658"/>
              <a:ext cx="119278" cy="147789"/>
            </a:xfrm>
            <a:prstGeom prst="rect">
              <a:avLst/>
            </a:prstGeom>
            <a:blipFill>
              <a:blip r:embed="rId2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5" name="object 405"/>
          <p:cNvGrpSpPr/>
          <p:nvPr/>
        </p:nvGrpSpPr>
        <p:grpSpPr>
          <a:xfrm>
            <a:off x="6569785" y="2414651"/>
            <a:ext cx="508634" cy="152400"/>
            <a:chOff x="6569785" y="2414651"/>
            <a:chExt cx="508634" cy="152400"/>
          </a:xfrm>
        </p:grpSpPr>
        <p:sp>
          <p:nvSpPr>
            <p:cNvPr id="406" name="object 406"/>
            <p:cNvSpPr/>
            <p:nvPr/>
          </p:nvSpPr>
          <p:spPr>
            <a:xfrm>
              <a:off x="6569785" y="2459965"/>
              <a:ext cx="88900" cy="88595"/>
            </a:xfrm>
            <a:prstGeom prst="rect">
              <a:avLst/>
            </a:prstGeom>
            <a:blipFill>
              <a:blip r:embed="rId2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6688517" y="2416658"/>
              <a:ext cx="103835" cy="147789"/>
            </a:xfrm>
            <a:prstGeom prst="rect">
              <a:avLst/>
            </a:prstGeom>
            <a:blipFill>
              <a:blip r:embed="rId2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6818400" y="2414651"/>
              <a:ext cx="259410" cy="151828"/>
            </a:xfrm>
            <a:prstGeom prst="rect">
              <a:avLst/>
            </a:prstGeom>
            <a:blipFill>
              <a:blip r:embed="rId2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9" name="object 409"/>
          <p:cNvSpPr/>
          <p:nvPr/>
        </p:nvSpPr>
        <p:spPr>
          <a:xfrm>
            <a:off x="7159369" y="2416657"/>
            <a:ext cx="149961" cy="147789"/>
          </a:xfrm>
          <a:prstGeom prst="rect">
            <a:avLst/>
          </a:prstGeom>
          <a:blipFill>
            <a:blip r:embed="rId2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052496" y="2459964"/>
            <a:ext cx="89103" cy="88595"/>
          </a:xfrm>
          <a:prstGeom prst="rect">
            <a:avLst/>
          </a:prstGeom>
          <a:blipFill>
            <a:blip r:embed="rId2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1" name="object 411"/>
          <p:cNvGrpSpPr/>
          <p:nvPr/>
        </p:nvGrpSpPr>
        <p:grpSpPr>
          <a:xfrm>
            <a:off x="7337029" y="2414651"/>
            <a:ext cx="687070" cy="186055"/>
            <a:chOff x="7337029" y="2414651"/>
            <a:chExt cx="687070" cy="186055"/>
          </a:xfrm>
        </p:grpSpPr>
        <p:sp>
          <p:nvSpPr>
            <p:cNvPr id="412" name="object 412"/>
            <p:cNvSpPr/>
            <p:nvPr/>
          </p:nvSpPr>
          <p:spPr>
            <a:xfrm>
              <a:off x="7337029" y="2414651"/>
              <a:ext cx="291591" cy="185521"/>
            </a:xfrm>
            <a:prstGeom prst="rect">
              <a:avLst/>
            </a:prstGeom>
            <a:blipFill>
              <a:blip r:embed="rId2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7653006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07" y="83820"/>
                  </a:lnTo>
                  <a:lnTo>
                    <a:pt x="87807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7775535" y="2416658"/>
              <a:ext cx="103835" cy="147789"/>
            </a:xfrm>
            <a:prstGeom prst="rect">
              <a:avLst/>
            </a:prstGeom>
            <a:blipFill>
              <a:blip r:embed="rId2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7905405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64" y="0"/>
                  </a:moveTo>
                  <a:lnTo>
                    <a:pt x="95973" y="0"/>
                  </a:lnTo>
                  <a:lnTo>
                    <a:pt x="95973" y="64770"/>
                  </a:lnTo>
                  <a:lnTo>
                    <a:pt x="22313" y="64770"/>
                  </a:lnTo>
                  <a:lnTo>
                    <a:pt x="22313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47320"/>
                  </a:lnTo>
                  <a:lnTo>
                    <a:pt x="22313" y="147320"/>
                  </a:lnTo>
                  <a:lnTo>
                    <a:pt x="22313" y="83820"/>
                  </a:lnTo>
                  <a:lnTo>
                    <a:pt x="95973" y="83820"/>
                  </a:lnTo>
                  <a:lnTo>
                    <a:pt x="95973" y="147320"/>
                  </a:lnTo>
                  <a:lnTo>
                    <a:pt x="118364" y="147320"/>
                  </a:lnTo>
                  <a:lnTo>
                    <a:pt x="118364" y="83820"/>
                  </a:lnTo>
                  <a:lnTo>
                    <a:pt x="118364" y="64770"/>
                  </a:lnTo>
                  <a:lnTo>
                    <a:pt x="1183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6" name="object 416"/>
          <p:cNvGrpSpPr/>
          <p:nvPr/>
        </p:nvGrpSpPr>
        <p:grpSpPr>
          <a:xfrm>
            <a:off x="5759779" y="828002"/>
            <a:ext cx="3240405" cy="1109980"/>
            <a:chOff x="5759779" y="828002"/>
            <a:chExt cx="3240405" cy="1109980"/>
          </a:xfrm>
        </p:grpSpPr>
        <p:sp>
          <p:nvSpPr>
            <p:cNvPr id="417" name="object 417"/>
            <p:cNvSpPr/>
            <p:nvPr/>
          </p:nvSpPr>
          <p:spPr>
            <a:xfrm>
              <a:off x="7055775" y="965924"/>
              <a:ext cx="1944370" cy="972185"/>
            </a:xfrm>
            <a:custGeom>
              <a:avLst/>
              <a:gdLst/>
              <a:ahLst/>
              <a:cxnLst/>
              <a:rect l="l" t="t" r="r" b="b"/>
              <a:pathLst>
                <a:path w="1944370" h="972185">
                  <a:moveTo>
                    <a:pt x="1944001" y="0"/>
                  </a:moveTo>
                  <a:lnTo>
                    <a:pt x="0" y="0"/>
                  </a:lnTo>
                  <a:lnTo>
                    <a:pt x="0" y="971994"/>
                  </a:lnTo>
                  <a:lnTo>
                    <a:pt x="1944001" y="971994"/>
                  </a:lnTo>
                  <a:lnTo>
                    <a:pt x="1944001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5759779" y="828002"/>
              <a:ext cx="1296035" cy="972185"/>
            </a:xfrm>
            <a:custGeom>
              <a:avLst/>
              <a:gdLst/>
              <a:ahLst/>
              <a:cxnLst/>
              <a:rect l="l" t="t" r="r" b="b"/>
              <a:pathLst>
                <a:path w="1296034" h="972185">
                  <a:moveTo>
                    <a:pt x="1295996" y="0"/>
                  </a:moveTo>
                  <a:lnTo>
                    <a:pt x="0" y="0"/>
                  </a:lnTo>
                  <a:lnTo>
                    <a:pt x="0" y="972007"/>
                  </a:lnTo>
                  <a:lnTo>
                    <a:pt x="1295996" y="972007"/>
                  </a:lnTo>
                  <a:lnTo>
                    <a:pt x="1295996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5862509" y="1164209"/>
              <a:ext cx="3016885" cy="420370"/>
            </a:xfrm>
            <a:custGeom>
              <a:avLst/>
              <a:gdLst/>
              <a:ahLst/>
              <a:cxnLst/>
              <a:rect l="l" t="t" r="r" b="b"/>
              <a:pathLst>
                <a:path w="3016884" h="420369">
                  <a:moveTo>
                    <a:pt x="153415" y="6807"/>
                  </a:moveTo>
                  <a:lnTo>
                    <a:pt x="0" y="6807"/>
                  </a:lnTo>
                  <a:lnTo>
                    <a:pt x="0" y="413169"/>
                  </a:lnTo>
                  <a:lnTo>
                    <a:pt x="53911" y="413169"/>
                  </a:lnTo>
                  <a:lnTo>
                    <a:pt x="53911" y="247446"/>
                  </a:lnTo>
                  <a:lnTo>
                    <a:pt x="158153" y="247446"/>
                  </a:lnTo>
                  <a:lnTo>
                    <a:pt x="197964" y="245209"/>
                  </a:lnTo>
                  <a:lnTo>
                    <a:pt x="257622" y="227290"/>
                  </a:lnTo>
                  <a:lnTo>
                    <a:pt x="286480" y="199771"/>
                  </a:lnTo>
                  <a:lnTo>
                    <a:pt x="53911" y="199771"/>
                  </a:lnTo>
                  <a:lnTo>
                    <a:pt x="53911" y="54483"/>
                  </a:lnTo>
                  <a:lnTo>
                    <a:pt x="289712" y="54483"/>
                  </a:lnTo>
                  <a:lnTo>
                    <a:pt x="283811" y="46413"/>
                  </a:lnTo>
                  <a:lnTo>
                    <a:pt x="242808" y="17908"/>
                  </a:lnTo>
                  <a:lnTo>
                    <a:pt x="203386" y="8998"/>
                  </a:lnTo>
                  <a:lnTo>
                    <a:pt x="172449" y="7053"/>
                  </a:lnTo>
                  <a:lnTo>
                    <a:pt x="153415" y="6807"/>
                  </a:lnTo>
                  <a:close/>
                </a:path>
                <a:path w="3016884" h="420369">
                  <a:moveTo>
                    <a:pt x="289712" y="54483"/>
                  </a:moveTo>
                  <a:lnTo>
                    <a:pt x="157873" y="54483"/>
                  </a:lnTo>
                  <a:lnTo>
                    <a:pt x="174683" y="54712"/>
                  </a:lnTo>
                  <a:lnTo>
                    <a:pt x="188647" y="55394"/>
                  </a:lnTo>
                  <a:lnTo>
                    <a:pt x="226999" y="67000"/>
                  </a:lnTo>
                  <a:lnTo>
                    <a:pt x="251621" y="102095"/>
                  </a:lnTo>
                  <a:lnTo>
                    <a:pt x="254825" y="125704"/>
                  </a:lnTo>
                  <a:lnTo>
                    <a:pt x="253458" y="142364"/>
                  </a:lnTo>
                  <a:lnTo>
                    <a:pt x="232968" y="180378"/>
                  </a:lnTo>
                  <a:lnTo>
                    <a:pt x="183100" y="198562"/>
                  </a:lnTo>
                  <a:lnTo>
                    <a:pt x="158902" y="199771"/>
                  </a:lnTo>
                  <a:lnTo>
                    <a:pt x="286480" y="199771"/>
                  </a:lnTo>
                  <a:lnTo>
                    <a:pt x="291884" y="192709"/>
                  </a:lnTo>
                  <a:lnTo>
                    <a:pt x="302198" y="171821"/>
                  </a:lnTo>
                  <a:lnTo>
                    <a:pt x="308380" y="148947"/>
                  </a:lnTo>
                  <a:lnTo>
                    <a:pt x="310438" y="124104"/>
                  </a:lnTo>
                  <a:lnTo>
                    <a:pt x="309675" y="109309"/>
                  </a:lnTo>
                  <a:lnTo>
                    <a:pt x="307378" y="95154"/>
                  </a:lnTo>
                  <a:lnTo>
                    <a:pt x="303537" y="81638"/>
                  </a:lnTo>
                  <a:lnTo>
                    <a:pt x="298145" y="68757"/>
                  </a:lnTo>
                  <a:lnTo>
                    <a:pt x="291475" y="56894"/>
                  </a:lnTo>
                  <a:lnTo>
                    <a:pt x="289712" y="54483"/>
                  </a:lnTo>
                  <a:close/>
                </a:path>
                <a:path w="3016884" h="420369">
                  <a:moveTo>
                    <a:pt x="559777" y="6807"/>
                  </a:moveTo>
                  <a:lnTo>
                    <a:pt x="379679" y="6807"/>
                  </a:lnTo>
                  <a:lnTo>
                    <a:pt x="379679" y="413169"/>
                  </a:lnTo>
                  <a:lnTo>
                    <a:pt x="433603" y="413169"/>
                  </a:lnTo>
                  <a:lnTo>
                    <a:pt x="433603" y="232689"/>
                  </a:lnTo>
                  <a:lnTo>
                    <a:pt x="598904" y="232689"/>
                  </a:lnTo>
                  <a:lnTo>
                    <a:pt x="589953" y="228142"/>
                  </a:lnTo>
                  <a:lnTo>
                    <a:pt x="617270" y="222770"/>
                  </a:lnTo>
                  <a:lnTo>
                    <a:pt x="640762" y="214717"/>
                  </a:lnTo>
                  <a:lnTo>
                    <a:pt x="660440" y="203966"/>
                  </a:lnTo>
                  <a:lnTo>
                    <a:pt x="676313" y="190500"/>
                  </a:lnTo>
                  <a:lnTo>
                    <a:pt x="679713" y="186143"/>
                  </a:lnTo>
                  <a:lnTo>
                    <a:pt x="433603" y="186143"/>
                  </a:lnTo>
                  <a:lnTo>
                    <a:pt x="433603" y="51638"/>
                  </a:lnTo>
                  <a:lnTo>
                    <a:pt x="684088" y="51638"/>
                  </a:lnTo>
                  <a:lnTo>
                    <a:pt x="678327" y="43585"/>
                  </a:lnTo>
                  <a:lnTo>
                    <a:pt x="642365" y="17780"/>
                  </a:lnTo>
                  <a:lnTo>
                    <a:pt x="585319" y="7496"/>
                  </a:lnTo>
                  <a:lnTo>
                    <a:pt x="559777" y="6807"/>
                  </a:lnTo>
                  <a:close/>
                </a:path>
                <a:path w="3016884" h="420369">
                  <a:moveTo>
                    <a:pt x="598904" y="232689"/>
                  </a:moveTo>
                  <a:lnTo>
                    <a:pt x="495833" y="232689"/>
                  </a:lnTo>
                  <a:lnTo>
                    <a:pt x="505519" y="232811"/>
                  </a:lnTo>
                  <a:lnTo>
                    <a:pt x="513724" y="233173"/>
                  </a:lnTo>
                  <a:lnTo>
                    <a:pt x="550227" y="245363"/>
                  </a:lnTo>
                  <a:lnTo>
                    <a:pt x="577570" y="272503"/>
                  </a:lnTo>
                  <a:lnTo>
                    <a:pt x="605049" y="311323"/>
                  </a:lnTo>
                  <a:lnTo>
                    <a:pt x="669975" y="413169"/>
                  </a:lnTo>
                  <a:lnTo>
                    <a:pt x="737146" y="413169"/>
                  </a:lnTo>
                  <a:lnTo>
                    <a:pt x="666851" y="302488"/>
                  </a:lnTo>
                  <a:lnTo>
                    <a:pt x="634015" y="259860"/>
                  </a:lnTo>
                  <a:lnTo>
                    <a:pt x="600013" y="233252"/>
                  </a:lnTo>
                  <a:lnTo>
                    <a:pt x="598904" y="232689"/>
                  </a:lnTo>
                  <a:close/>
                </a:path>
                <a:path w="3016884" h="420369">
                  <a:moveTo>
                    <a:pt x="684088" y="51638"/>
                  </a:moveTo>
                  <a:lnTo>
                    <a:pt x="562051" y="51638"/>
                  </a:lnTo>
                  <a:lnTo>
                    <a:pt x="583032" y="52792"/>
                  </a:lnTo>
                  <a:lnTo>
                    <a:pt x="600998" y="56261"/>
                  </a:lnTo>
                  <a:lnTo>
                    <a:pt x="637005" y="80128"/>
                  </a:lnTo>
                  <a:lnTo>
                    <a:pt x="648690" y="117665"/>
                  </a:lnTo>
                  <a:lnTo>
                    <a:pt x="648018" y="127332"/>
                  </a:lnTo>
                  <a:lnTo>
                    <a:pt x="631954" y="161942"/>
                  </a:lnTo>
                  <a:lnTo>
                    <a:pt x="595156" y="181836"/>
                  </a:lnTo>
                  <a:lnTo>
                    <a:pt x="548995" y="186143"/>
                  </a:lnTo>
                  <a:lnTo>
                    <a:pt x="679713" y="186143"/>
                  </a:lnTo>
                  <a:lnTo>
                    <a:pt x="688553" y="174819"/>
                  </a:lnTo>
                  <a:lnTo>
                    <a:pt x="697306" y="157438"/>
                  </a:lnTo>
                  <a:lnTo>
                    <a:pt x="702562" y="138357"/>
                  </a:lnTo>
                  <a:lnTo>
                    <a:pt x="704316" y="117576"/>
                  </a:lnTo>
                  <a:lnTo>
                    <a:pt x="703269" y="101188"/>
                  </a:lnTo>
                  <a:lnTo>
                    <a:pt x="700120" y="85518"/>
                  </a:lnTo>
                  <a:lnTo>
                    <a:pt x="694860" y="70577"/>
                  </a:lnTo>
                  <a:lnTo>
                    <a:pt x="687476" y="56375"/>
                  </a:lnTo>
                  <a:lnTo>
                    <a:pt x="684088" y="51638"/>
                  </a:lnTo>
                  <a:close/>
                </a:path>
                <a:path w="3016884" h="420369">
                  <a:moveTo>
                    <a:pt x="966609" y="0"/>
                  </a:moveTo>
                  <a:lnTo>
                    <a:pt x="925607" y="3566"/>
                  </a:lnTo>
                  <a:lnTo>
                    <a:pt x="888568" y="14270"/>
                  </a:lnTo>
                  <a:lnTo>
                    <a:pt x="826338" y="57124"/>
                  </a:lnTo>
                  <a:lnTo>
                    <a:pt x="802553" y="88465"/>
                  </a:lnTo>
                  <a:lnTo>
                    <a:pt x="785553" y="125293"/>
                  </a:lnTo>
                  <a:lnTo>
                    <a:pt x="775347" y="167600"/>
                  </a:lnTo>
                  <a:lnTo>
                    <a:pt x="771944" y="215379"/>
                  </a:lnTo>
                  <a:lnTo>
                    <a:pt x="773399" y="241770"/>
                  </a:lnTo>
                  <a:lnTo>
                    <a:pt x="785038" y="292424"/>
                  </a:lnTo>
                  <a:lnTo>
                    <a:pt x="808233" y="339386"/>
                  </a:lnTo>
                  <a:lnTo>
                    <a:pt x="842489" y="377166"/>
                  </a:lnTo>
                  <a:lnTo>
                    <a:pt x="887081" y="404374"/>
                  </a:lnTo>
                  <a:lnTo>
                    <a:pt x="938378" y="418239"/>
                  </a:lnTo>
                  <a:lnTo>
                    <a:pt x="966330" y="419976"/>
                  </a:lnTo>
                  <a:lnTo>
                    <a:pt x="992347" y="418414"/>
                  </a:lnTo>
                  <a:lnTo>
                    <a:pt x="1041725" y="405890"/>
                  </a:lnTo>
                  <a:lnTo>
                    <a:pt x="1086633" y="380936"/>
                  </a:lnTo>
                  <a:lnTo>
                    <a:pt x="1094387" y="374002"/>
                  </a:lnTo>
                  <a:lnTo>
                    <a:pt x="966050" y="374002"/>
                  </a:lnTo>
                  <a:lnTo>
                    <a:pt x="937514" y="371360"/>
                  </a:lnTo>
                  <a:lnTo>
                    <a:pt x="887994" y="350261"/>
                  </a:lnTo>
                  <a:lnTo>
                    <a:pt x="849756" y="308798"/>
                  </a:lnTo>
                  <a:lnTo>
                    <a:pt x="830034" y="251047"/>
                  </a:lnTo>
                  <a:lnTo>
                    <a:pt x="827570" y="216319"/>
                  </a:lnTo>
                  <a:lnTo>
                    <a:pt x="830141" y="173840"/>
                  </a:lnTo>
                  <a:lnTo>
                    <a:pt x="850715" y="108539"/>
                  </a:lnTo>
                  <a:lnTo>
                    <a:pt x="890285" y="68564"/>
                  </a:lnTo>
                  <a:lnTo>
                    <a:pt x="939376" y="48980"/>
                  </a:lnTo>
                  <a:lnTo>
                    <a:pt x="966901" y="46532"/>
                  </a:lnTo>
                  <a:lnTo>
                    <a:pt x="1094598" y="46532"/>
                  </a:lnTo>
                  <a:lnTo>
                    <a:pt x="1089338" y="41600"/>
                  </a:lnTo>
                  <a:lnTo>
                    <a:pt x="1068108" y="26860"/>
                  </a:lnTo>
                  <a:lnTo>
                    <a:pt x="1044799" y="15119"/>
                  </a:lnTo>
                  <a:lnTo>
                    <a:pt x="1020125" y="6724"/>
                  </a:lnTo>
                  <a:lnTo>
                    <a:pt x="994068" y="1682"/>
                  </a:lnTo>
                  <a:lnTo>
                    <a:pt x="966609" y="0"/>
                  </a:lnTo>
                  <a:close/>
                </a:path>
                <a:path w="3016884" h="420369">
                  <a:moveTo>
                    <a:pt x="1094598" y="46532"/>
                  </a:moveTo>
                  <a:lnTo>
                    <a:pt x="966901" y="46532"/>
                  </a:lnTo>
                  <a:lnTo>
                    <a:pt x="986484" y="47807"/>
                  </a:lnTo>
                  <a:lnTo>
                    <a:pt x="1005081" y="51627"/>
                  </a:lnTo>
                  <a:lnTo>
                    <a:pt x="1054501" y="78061"/>
                  </a:lnTo>
                  <a:lnTo>
                    <a:pt x="1088351" y="124104"/>
                  </a:lnTo>
                  <a:lnTo>
                    <a:pt x="1100907" y="164171"/>
                  </a:lnTo>
                  <a:lnTo>
                    <a:pt x="1105084" y="210642"/>
                  </a:lnTo>
                  <a:lnTo>
                    <a:pt x="1102644" y="247476"/>
                  </a:lnTo>
                  <a:lnTo>
                    <a:pt x="1083069" y="307917"/>
                  </a:lnTo>
                  <a:lnTo>
                    <a:pt x="1044967" y="350058"/>
                  </a:lnTo>
                  <a:lnTo>
                    <a:pt x="995048" y="371342"/>
                  </a:lnTo>
                  <a:lnTo>
                    <a:pt x="966050" y="374002"/>
                  </a:lnTo>
                  <a:lnTo>
                    <a:pt x="1094387" y="374002"/>
                  </a:lnTo>
                  <a:lnTo>
                    <a:pt x="1121965" y="344046"/>
                  </a:lnTo>
                  <a:lnTo>
                    <a:pt x="1146668" y="295965"/>
                  </a:lnTo>
                  <a:lnTo>
                    <a:pt x="1159154" y="240702"/>
                  </a:lnTo>
                  <a:lnTo>
                    <a:pt x="1160712" y="210553"/>
                  </a:lnTo>
                  <a:lnTo>
                    <a:pt x="1159227" y="181009"/>
                  </a:lnTo>
                  <a:lnTo>
                    <a:pt x="1147343" y="126567"/>
                  </a:lnTo>
                  <a:lnTo>
                    <a:pt x="1123773" y="79058"/>
                  </a:lnTo>
                  <a:lnTo>
                    <a:pt x="1107895" y="58999"/>
                  </a:lnTo>
                  <a:lnTo>
                    <a:pt x="1094598" y="46532"/>
                  </a:lnTo>
                  <a:close/>
                </a:path>
                <a:path w="3016884" h="420369">
                  <a:moveTo>
                    <a:pt x="1506816" y="6807"/>
                  </a:moveTo>
                  <a:lnTo>
                    <a:pt x="1232700" y="6807"/>
                  </a:lnTo>
                  <a:lnTo>
                    <a:pt x="1232700" y="413169"/>
                  </a:lnTo>
                  <a:lnTo>
                    <a:pt x="1286611" y="413169"/>
                  </a:lnTo>
                  <a:lnTo>
                    <a:pt x="1286611" y="228714"/>
                  </a:lnTo>
                  <a:lnTo>
                    <a:pt x="1477302" y="228714"/>
                  </a:lnTo>
                  <a:lnTo>
                    <a:pt x="1477302" y="181038"/>
                  </a:lnTo>
                  <a:lnTo>
                    <a:pt x="1286611" y="181038"/>
                  </a:lnTo>
                  <a:lnTo>
                    <a:pt x="1286611" y="54483"/>
                  </a:lnTo>
                  <a:lnTo>
                    <a:pt x="1506816" y="54483"/>
                  </a:lnTo>
                  <a:lnTo>
                    <a:pt x="1506816" y="6807"/>
                  </a:lnTo>
                  <a:close/>
                </a:path>
                <a:path w="3016884" h="420369">
                  <a:moveTo>
                    <a:pt x="1715668" y="6807"/>
                  </a:moveTo>
                  <a:lnTo>
                    <a:pt x="1656549" y="6807"/>
                  </a:lnTo>
                  <a:lnTo>
                    <a:pt x="1500670" y="413169"/>
                  </a:lnTo>
                  <a:lnTo>
                    <a:pt x="1557705" y="413169"/>
                  </a:lnTo>
                  <a:lnTo>
                    <a:pt x="1601787" y="290004"/>
                  </a:lnTo>
                  <a:lnTo>
                    <a:pt x="1830967" y="290004"/>
                  </a:lnTo>
                  <a:lnTo>
                    <a:pt x="1813175" y="246303"/>
                  </a:lnTo>
                  <a:lnTo>
                    <a:pt x="1617586" y="246303"/>
                  </a:lnTo>
                  <a:lnTo>
                    <a:pt x="1662137" y="127025"/>
                  </a:lnTo>
                  <a:lnTo>
                    <a:pt x="1668805" y="107672"/>
                  </a:lnTo>
                  <a:lnTo>
                    <a:pt x="1674764" y="88196"/>
                  </a:lnTo>
                  <a:lnTo>
                    <a:pt x="1680015" y="68580"/>
                  </a:lnTo>
                  <a:lnTo>
                    <a:pt x="1684553" y="48806"/>
                  </a:lnTo>
                  <a:lnTo>
                    <a:pt x="1732767" y="48806"/>
                  </a:lnTo>
                  <a:lnTo>
                    <a:pt x="1715668" y="6807"/>
                  </a:lnTo>
                  <a:close/>
                </a:path>
                <a:path w="3016884" h="420369">
                  <a:moveTo>
                    <a:pt x="1830967" y="290004"/>
                  </a:moveTo>
                  <a:lnTo>
                    <a:pt x="1772894" y="290004"/>
                  </a:lnTo>
                  <a:lnTo>
                    <a:pt x="1819909" y="413169"/>
                  </a:lnTo>
                  <a:lnTo>
                    <a:pt x="1881111" y="413169"/>
                  </a:lnTo>
                  <a:lnTo>
                    <a:pt x="1830967" y="290004"/>
                  </a:lnTo>
                  <a:close/>
                </a:path>
                <a:path w="3016884" h="420369">
                  <a:moveTo>
                    <a:pt x="1732767" y="48806"/>
                  </a:moveTo>
                  <a:lnTo>
                    <a:pt x="1684553" y="48806"/>
                  </a:lnTo>
                  <a:lnTo>
                    <a:pt x="1690144" y="66667"/>
                  </a:lnTo>
                  <a:lnTo>
                    <a:pt x="1696853" y="86763"/>
                  </a:lnTo>
                  <a:lnTo>
                    <a:pt x="1704695" y="109092"/>
                  </a:lnTo>
                  <a:lnTo>
                    <a:pt x="1713687" y="133654"/>
                  </a:lnTo>
                  <a:lnTo>
                    <a:pt x="1756067" y="246303"/>
                  </a:lnTo>
                  <a:lnTo>
                    <a:pt x="1813175" y="246303"/>
                  </a:lnTo>
                  <a:lnTo>
                    <a:pt x="1732767" y="48806"/>
                  </a:lnTo>
                  <a:close/>
                </a:path>
                <a:path w="3016884" h="420369">
                  <a:moveTo>
                    <a:pt x="1956689" y="278091"/>
                  </a:moveTo>
                  <a:lnTo>
                    <a:pt x="1906181" y="282638"/>
                  </a:lnTo>
                  <a:lnTo>
                    <a:pt x="1907989" y="302462"/>
                  </a:lnTo>
                  <a:lnTo>
                    <a:pt x="1912300" y="321224"/>
                  </a:lnTo>
                  <a:lnTo>
                    <a:pt x="1940069" y="370708"/>
                  </a:lnTo>
                  <a:lnTo>
                    <a:pt x="1986864" y="403898"/>
                  </a:lnTo>
                  <a:lnTo>
                    <a:pt x="2028510" y="415942"/>
                  </a:lnTo>
                  <a:lnTo>
                    <a:pt x="2079091" y="419976"/>
                  </a:lnTo>
                  <a:lnTo>
                    <a:pt x="2100420" y="418966"/>
                  </a:lnTo>
                  <a:lnTo>
                    <a:pt x="2139399" y="411039"/>
                  </a:lnTo>
                  <a:lnTo>
                    <a:pt x="2187986" y="385003"/>
                  </a:lnTo>
                  <a:lnTo>
                    <a:pt x="2200865" y="372300"/>
                  </a:lnTo>
                  <a:lnTo>
                    <a:pt x="2076627" y="372300"/>
                  </a:lnTo>
                  <a:lnTo>
                    <a:pt x="2059746" y="371539"/>
                  </a:lnTo>
                  <a:lnTo>
                    <a:pt x="2014296" y="360197"/>
                  </a:lnTo>
                  <a:lnTo>
                    <a:pt x="1980933" y="337739"/>
                  </a:lnTo>
                  <a:lnTo>
                    <a:pt x="1959065" y="292726"/>
                  </a:lnTo>
                  <a:lnTo>
                    <a:pt x="1956689" y="278091"/>
                  </a:lnTo>
                  <a:close/>
                </a:path>
                <a:path w="3016884" h="420369">
                  <a:moveTo>
                    <a:pt x="2064524" y="0"/>
                  </a:moveTo>
                  <a:lnTo>
                    <a:pt x="2025370" y="3475"/>
                  </a:lnTo>
                  <a:lnTo>
                    <a:pt x="1974195" y="21648"/>
                  </a:lnTo>
                  <a:lnTo>
                    <a:pt x="1938997" y="54571"/>
                  </a:lnTo>
                  <a:lnTo>
                    <a:pt x="1922595" y="96977"/>
                  </a:lnTo>
                  <a:lnTo>
                    <a:pt x="1921497" y="112179"/>
                  </a:lnTo>
                  <a:lnTo>
                    <a:pt x="1922386" y="125830"/>
                  </a:lnTo>
                  <a:lnTo>
                    <a:pt x="1935784" y="162788"/>
                  </a:lnTo>
                  <a:lnTo>
                    <a:pt x="1965409" y="192592"/>
                  </a:lnTo>
                  <a:lnTo>
                    <a:pt x="2009814" y="212999"/>
                  </a:lnTo>
                  <a:lnTo>
                    <a:pt x="2082964" y="232357"/>
                  </a:lnTo>
                  <a:lnTo>
                    <a:pt x="2103537" y="237756"/>
                  </a:lnTo>
                  <a:lnTo>
                    <a:pt x="2141650" y="250997"/>
                  </a:lnTo>
                  <a:lnTo>
                    <a:pt x="2171234" y="277215"/>
                  </a:lnTo>
                  <a:lnTo>
                    <a:pt x="2177465" y="303060"/>
                  </a:lnTo>
                  <a:lnTo>
                    <a:pt x="2176738" y="312262"/>
                  </a:lnTo>
                  <a:lnTo>
                    <a:pt x="2151440" y="352205"/>
                  </a:lnTo>
                  <a:lnTo>
                    <a:pt x="2105583" y="370020"/>
                  </a:lnTo>
                  <a:lnTo>
                    <a:pt x="2076627" y="372300"/>
                  </a:lnTo>
                  <a:lnTo>
                    <a:pt x="2200865" y="372300"/>
                  </a:lnTo>
                  <a:lnTo>
                    <a:pt x="2224482" y="329984"/>
                  </a:lnTo>
                  <a:lnTo>
                    <a:pt x="2229104" y="298526"/>
                  </a:lnTo>
                  <a:lnTo>
                    <a:pt x="2228046" y="282638"/>
                  </a:lnTo>
                  <a:lnTo>
                    <a:pt x="2212276" y="240919"/>
                  </a:lnTo>
                  <a:lnTo>
                    <a:pt x="2176488" y="208277"/>
                  </a:lnTo>
                  <a:lnTo>
                    <a:pt x="2125275" y="187577"/>
                  </a:lnTo>
                  <a:lnTo>
                    <a:pt x="2040371" y="166308"/>
                  </a:lnTo>
                  <a:lnTo>
                    <a:pt x="2016991" y="159016"/>
                  </a:lnTo>
                  <a:lnTo>
                    <a:pt x="1982047" y="137141"/>
                  </a:lnTo>
                  <a:lnTo>
                    <a:pt x="1973148" y="108686"/>
                  </a:lnTo>
                  <a:lnTo>
                    <a:pt x="1974547" y="96518"/>
                  </a:lnTo>
                  <a:lnTo>
                    <a:pt x="2008276" y="57725"/>
                  </a:lnTo>
                  <a:lnTo>
                    <a:pt x="2066607" y="47663"/>
                  </a:lnTo>
                  <a:lnTo>
                    <a:pt x="2189699" y="47663"/>
                  </a:lnTo>
                  <a:lnTo>
                    <a:pt x="2186944" y="44093"/>
                  </a:lnTo>
                  <a:lnTo>
                    <a:pt x="2144166" y="14566"/>
                  </a:lnTo>
                  <a:lnTo>
                    <a:pt x="2107003" y="3630"/>
                  </a:lnTo>
                  <a:lnTo>
                    <a:pt x="2086423" y="906"/>
                  </a:lnTo>
                  <a:lnTo>
                    <a:pt x="2064524" y="0"/>
                  </a:lnTo>
                  <a:close/>
                </a:path>
                <a:path w="3016884" h="420369">
                  <a:moveTo>
                    <a:pt x="2189699" y="47663"/>
                  </a:moveTo>
                  <a:lnTo>
                    <a:pt x="2066607" y="47663"/>
                  </a:lnTo>
                  <a:lnTo>
                    <a:pt x="2088599" y="48888"/>
                  </a:lnTo>
                  <a:lnTo>
                    <a:pt x="2107742" y="52571"/>
                  </a:lnTo>
                  <a:lnTo>
                    <a:pt x="2148197" y="78324"/>
                  </a:lnTo>
                  <a:lnTo>
                    <a:pt x="2165540" y="125425"/>
                  </a:lnTo>
                  <a:lnTo>
                    <a:pt x="2217191" y="121450"/>
                  </a:lnTo>
                  <a:lnTo>
                    <a:pt x="2215413" y="104035"/>
                  </a:lnTo>
                  <a:lnTo>
                    <a:pt x="2211500" y="87552"/>
                  </a:lnTo>
                  <a:lnTo>
                    <a:pt x="2205441" y="72009"/>
                  </a:lnTo>
                  <a:lnTo>
                    <a:pt x="2197227" y="57416"/>
                  </a:lnTo>
                  <a:lnTo>
                    <a:pt x="2189699" y="47663"/>
                  </a:lnTo>
                  <a:close/>
                </a:path>
                <a:path w="3016884" h="420369">
                  <a:moveTo>
                    <a:pt x="2472778" y="6807"/>
                  </a:moveTo>
                  <a:lnTo>
                    <a:pt x="2413660" y="6807"/>
                  </a:lnTo>
                  <a:lnTo>
                    <a:pt x="2257767" y="413169"/>
                  </a:lnTo>
                  <a:lnTo>
                    <a:pt x="2314803" y="413169"/>
                  </a:lnTo>
                  <a:lnTo>
                    <a:pt x="2358885" y="290004"/>
                  </a:lnTo>
                  <a:lnTo>
                    <a:pt x="2588068" y="290004"/>
                  </a:lnTo>
                  <a:lnTo>
                    <a:pt x="2570278" y="246303"/>
                  </a:lnTo>
                  <a:lnTo>
                    <a:pt x="2374684" y="246303"/>
                  </a:lnTo>
                  <a:lnTo>
                    <a:pt x="2419235" y="127025"/>
                  </a:lnTo>
                  <a:lnTo>
                    <a:pt x="2425902" y="107672"/>
                  </a:lnTo>
                  <a:lnTo>
                    <a:pt x="2431862" y="88196"/>
                  </a:lnTo>
                  <a:lnTo>
                    <a:pt x="2437112" y="68580"/>
                  </a:lnTo>
                  <a:lnTo>
                    <a:pt x="2441651" y="48806"/>
                  </a:lnTo>
                  <a:lnTo>
                    <a:pt x="2489876" y="48806"/>
                  </a:lnTo>
                  <a:lnTo>
                    <a:pt x="2472778" y="6807"/>
                  </a:lnTo>
                  <a:close/>
                </a:path>
                <a:path w="3016884" h="420369">
                  <a:moveTo>
                    <a:pt x="2588068" y="290004"/>
                  </a:moveTo>
                  <a:lnTo>
                    <a:pt x="2530005" y="290004"/>
                  </a:lnTo>
                  <a:lnTo>
                    <a:pt x="2577007" y="413169"/>
                  </a:lnTo>
                  <a:lnTo>
                    <a:pt x="2638209" y="413169"/>
                  </a:lnTo>
                  <a:lnTo>
                    <a:pt x="2588068" y="290004"/>
                  </a:lnTo>
                  <a:close/>
                </a:path>
                <a:path w="3016884" h="420369">
                  <a:moveTo>
                    <a:pt x="2489876" y="48806"/>
                  </a:moveTo>
                  <a:lnTo>
                    <a:pt x="2441651" y="48806"/>
                  </a:lnTo>
                  <a:lnTo>
                    <a:pt x="2447242" y="66667"/>
                  </a:lnTo>
                  <a:lnTo>
                    <a:pt x="2453951" y="86763"/>
                  </a:lnTo>
                  <a:lnTo>
                    <a:pt x="2461793" y="109092"/>
                  </a:lnTo>
                  <a:lnTo>
                    <a:pt x="2470784" y="133654"/>
                  </a:lnTo>
                  <a:lnTo>
                    <a:pt x="2513164" y="246303"/>
                  </a:lnTo>
                  <a:lnTo>
                    <a:pt x="2570278" y="246303"/>
                  </a:lnTo>
                  <a:lnTo>
                    <a:pt x="2489876" y="48806"/>
                  </a:lnTo>
                  <a:close/>
                </a:path>
                <a:path w="3016884" h="420369">
                  <a:moveTo>
                    <a:pt x="2820873" y="6807"/>
                  </a:moveTo>
                  <a:lnTo>
                    <a:pt x="2680868" y="6807"/>
                  </a:lnTo>
                  <a:lnTo>
                    <a:pt x="2680868" y="413169"/>
                  </a:lnTo>
                  <a:lnTo>
                    <a:pt x="2827489" y="413169"/>
                  </a:lnTo>
                  <a:lnTo>
                    <a:pt x="2845400" y="412741"/>
                  </a:lnTo>
                  <a:lnTo>
                    <a:pt x="2892844" y="406260"/>
                  </a:lnTo>
                  <a:lnTo>
                    <a:pt x="2930748" y="392160"/>
                  </a:lnTo>
                  <a:lnTo>
                    <a:pt x="2964710" y="365493"/>
                  </a:lnTo>
                  <a:lnTo>
                    <a:pt x="2734792" y="365493"/>
                  </a:lnTo>
                  <a:lnTo>
                    <a:pt x="2734792" y="54483"/>
                  </a:lnTo>
                  <a:lnTo>
                    <a:pt x="2966063" y="54483"/>
                  </a:lnTo>
                  <a:lnTo>
                    <a:pt x="2952826" y="41706"/>
                  </a:lnTo>
                  <a:lnTo>
                    <a:pt x="2910038" y="17434"/>
                  </a:lnTo>
                  <a:lnTo>
                    <a:pt x="2862649" y="8237"/>
                  </a:lnTo>
                  <a:lnTo>
                    <a:pt x="2843161" y="7163"/>
                  </a:lnTo>
                  <a:lnTo>
                    <a:pt x="2820873" y="6807"/>
                  </a:lnTo>
                  <a:close/>
                </a:path>
                <a:path w="3016884" h="420369">
                  <a:moveTo>
                    <a:pt x="2966063" y="54483"/>
                  </a:moveTo>
                  <a:lnTo>
                    <a:pt x="2820022" y="54483"/>
                  </a:lnTo>
                  <a:lnTo>
                    <a:pt x="2842348" y="54998"/>
                  </a:lnTo>
                  <a:lnTo>
                    <a:pt x="2861378" y="56551"/>
                  </a:lnTo>
                  <a:lnTo>
                    <a:pt x="2903940" y="70040"/>
                  </a:lnTo>
                  <a:lnTo>
                    <a:pt x="2940329" y="108775"/>
                  </a:lnTo>
                  <a:lnTo>
                    <a:pt x="2955996" y="150485"/>
                  </a:lnTo>
                  <a:lnTo>
                    <a:pt x="2961233" y="206959"/>
                  </a:lnTo>
                  <a:lnTo>
                    <a:pt x="2960561" y="229149"/>
                  </a:lnTo>
                  <a:lnTo>
                    <a:pt x="2955211" y="268343"/>
                  </a:lnTo>
                  <a:lnTo>
                    <a:pt x="2937790" y="314448"/>
                  </a:lnTo>
                  <a:lnTo>
                    <a:pt x="2904881" y="349034"/>
                  </a:lnTo>
                  <a:lnTo>
                    <a:pt x="2857263" y="363635"/>
                  </a:lnTo>
                  <a:lnTo>
                    <a:pt x="2821431" y="365493"/>
                  </a:lnTo>
                  <a:lnTo>
                    <a:pt x="2964710" y="365493"/>
                  </a:lnTo>
                  <a:lnTo>
                    <a:pt x="2993745" y="322510"/>
                  </a:lnTo>
                  <a:lnTo>
                    <a:pt x="3010794" y="271285"/>
                  </a:lnTo>
                  <a:lnTo>
                    <a:pt x="3016185" y="230281"/>
                  </a:lnTo>
                  <a:lnTo>
                    <a:pt x="3016859" y="207810"/>
                  </a:lnTo>
                  <a:lnTo>
                    <a:pt x="3015865" y="181389"/>
                  </a:lnTo>
                  <a:lnTo>
                    <a:pt x="3007879" y="133043"/>
                  </a:lnTo>
                  <a:lnTo>
                    <a:pt x="2991913" y="90954"/>
                  </a:lnTo>
                  <a:lnTo>
                    <a:pt x="2967898" y="56254"/>
                  </a:lnTo>
                  <a:lnTo>
                    <a:pt x="2966063" y="54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0" name="object 420"/>
          <p:cNvSpPr/>
          <p:nvPr/>
        </p:nvSpPr>
        <p:spPr>
          <a:xfrm>
            <a:off x="1907995" y="6159195"/>
            <a:ext cx="102387" cy="117322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337190" y="6191656"/>
            <a:ext cx="19685" cy="81280"/>
          </a:xfrm>
          <a:custGeom>
            <a:avLst/>
            <a:gdLst/>
            <a:ahLst/>
            <a:cxnLst/>
            <a:rect l="l" t="t" r="r" b="b"/>
            <a:pathLst>
              <a:path w="19685" h="81279">
                <a:moveTo>
                  <a:pt x="15112" y="61683"/>
                </a:moveTo>
                <a:lnTo>
                  <a:pt x="4394" y="61683"/>
                </a:lnTo>
                <a:lnTo>
                  <a:pt x="0" y="66090"/>
                </a:lnTo>
                <a:lnTo>
                  <a:pt x="0" y="76796"/>
                </a:lnTo>
                <a:lnTo>
                  <a:pt x="4394" y="81178"/>
                </a:lnTo>
                <a:lnTo>
                  <a:pt x="15112" y="81178"/>
                </a:lnTo>
                <a:lnTo>
                  <a:pt x="19481" y="76796"/>
                </a:lnTo>
                <a:lnTo>
                  <a:pt x="19481" y="66090"/>
                </a:lnTo>
                <a:lnTo>
                  <a:pt x="15112" y="61683"/>
                </a:lnTo>
                <a:close/>
              </a:path>
              <a:path w="19685" h="81279">
                <a:moveTo>
                  <a:pt x="15112" y="0"/>
                </a:moveTo>
                <a:lnTo>
                  <a:pt x="4394" y="0"/>
                </a:lnTo>
                <a:lnTo>
                  <a:pt x="0" y="4394"/>
                </a:lnTo>
                <a:lnTo>
                  <a:pt x="0" y="15074"/>
                </a:lnTo>
                <a:lnTo>
                  <a:pt x="4394" y="19481"/>
                </a:lnTo>
                <a:lnTo>
                  <a:pt x="15112" y="19481"/>
                </a:lnTo>
                <a:lnTo>
                  <a:pt x="19481" y="15074"/>
                </a:lnTo>
                <a:lnTo>
                  <a:pt x="19481" y="4394"/>
                </a:lnTo>
                <a:lnTo>
                  <a:pt x="151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2" name="object 422"/>
          <p:cNvGrpSpPr/>
          <p:nvPr/>
        </p:nvGrpSpPr>
        <p:grpSpPr>
          <a:xfrm>
            <a:off x="2032887" y="6159627"/>
            <a:ext cx="387985" cy="114300"/>
            <a:chOff x="2032887" y="6159627"/>
            <a:chExt cx="387985" cy="114300"/>
          </a:xfrm>
        </p:grpSpPr>
        <p:sp>
          <p:nvSpPr>
            <p:cNvPr id="423" name="object 423"/>
            <p:cNvSpPr/>
            <p:nvPr/>
          </p:nvSpPr>
          <p:spPr>
            <a:xfrm>
              <a:off x="2032887" y="6161126"/>
              <a:ext cx="75133" cy="110845"/>
            </a:xfrm>
            <a:prstGeom prst="rect">
              <a:avLst/>
            </a:prstGeom>
            <a:blipFill>
              <a:blip r:embed="rId2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2129661" y="6161126"/>
              <a:ext cx="67767" cy="110845"/>
            </a:xfrm>
            <a:prstGeom prst="rect">
              <a:avLst/>
            </a:prstGeom>
            <a:blipFill>
              <a:blip r:embed="rId2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2218637" y="6159627"/>
              <a:ext cx="75133" cy="113855"/>
            </a:xfrm>
            <a:prstGeom prst="rect">
              <a:avLst/>
            </a:prstGeom>
            <a:blipFill>
              <a:blip r:embed="rId2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2317774" y="6161126"/>
              <a:ext cx="102616" cy="110845"/>
            </a:xfrm>
            <a:prstGeom prst="rect">
              <a:avLst/>
            </a:prstGeom>
            <a:blipFill>
              <a:blip r:embed="rId2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7" name="object 427"/>
          <p:cNvGrpSpPr/>
          <p:nvPr/>
        </p:nvGrpSpPr>
        <p:grpSpPr>
          <a:xfrm>
            <a:off x="2485795" y="6159627"/>
            <a:ext cx="830580" cy="114300"/>
            <a:chOff x="2485795" y="6159627"/>
            <a:chExt cx="830580" cy="114300"/>
          </a:xfrm>
        </p:grpSpPr>
        <p:sp>
          <p:nvSpPr>
            <p:cNvPr id="428" name="object 428"/>
            <p:cNvSpPr/>
            <p:nvPr/>
          </p:nvSpPr>
          <p:spPr>
            <a:xfrm>
              <a:off x="2485795" y="6159627"/>
              <a:ext cx="97840" cy="113855"/>
            </a:xfrm>
            <a:prstGeom prst="rect">
              <a:avLst/>
            </a:prstGeom>
            <a:blipFill>
              <a:blip r:embed="rId2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2606140" y="6161126"/>
              <a:ext cx="78384" cy="110845"/>
            </a:xfrm>
            <a:prstGeom prst="rect">
              <a:avLst/>
            </a:prstGeom>
            <a:blipFill>
              <a:blip r:embed="rId2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2706597" y="6160516"/>
              <a:ext cx="278638" cy="111759"/>
            </a:xfrm>
            <a:prstGeom prst="rect">
              <a:avLst/>
            </a:prstGeom>
            <a:blipFill>
              <a:blip r:embed="rId2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3005987" y="6161126"/>
              <a:ext cx="85953" cy="110845"/>
            </a:xfrm>
            <a:prstGeom prst="rect">
              <a:avLst/>
            </a:prstGeom>
            <a:blipFill>
              <a:blip r:embed="rId2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3118750" y="6161126"/>
              <a:ext cx="102628" cy="110845"/>
            </a:xfrm>
            <a:prstGeom prst="rect">
              <a:avLst/>
            </a:prstGeom>
            <a:blipFill>
              <a:blip r:embed="rId2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3248214" y="6161126"/>
              <a:ext cx="67767" cy="110845"/>
            </a:xfrm>
            <a:prstGeom prst="rect">
              <a:avLst/>
            </a:prstGeom>
            <a:blipFill>
              <a:blip r:embed="rId2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4" name="object 434"/>
          <p:cNvGrpSpPr/>
          <p:nvPr/>
        </p:nvGrpSpPr>
        <p:grpSpPr>
          <a:xfrm>
            <a:off x="1910885" y="6389618"/>
            <a:ext cx="1184275" cy="635000"/>
            <a:chOff x="1910885" y="6389618"/>
            <a:chExt cx="1184275" cy="635000"/>
          </a:xfrm>
        </p:grpSpPr>
        <p:sp>
          <p:nvSpPr>
            <p:cNvPr id="435" name="object 435"/>
            <p:cNvSpPr/>
            <p:nvPr/>
          </p:nvSpPr>
          <p:spPr>
            <a:xfrm>
              <a:off x="1914485" y="6393218"/>
              <a:ext cx="1177290" cy="628015"/>
            </a:xfrm>
            <a:custGeom>
              <a:avLst/>
              <a:gdLst/>
              <a:ahLst/>
              <a:cxnLst/>
              <a:rect l="l" t="t" r="r" b="b"/>
              <a:pathLst>
                <a:path w="1177289" h="628015">
                  <a:moveTo>
                    <a:pt x="0" y="0"/>
                  </a:moveTo>
                  <a:lnTo>
                    <a:pt x="1098550" y="0"/>
                  </a:lnTo>
                  <a:lnTo>
                    <a:pt x="1129015" y="6190"/>
                  </a:lnTo>
                  <a:lnTo>
                    <a:pt x="1153963" y="23045"/>
                  </a:lnTo>
                  <a:lnTo>
                    <a:pt x="1170819" y="47993"/>
                  </a:lnTo>
                  <a:lnTo>
                    <a:pt x="1177010" y="78460"/>
                  </a:lnTo>
                  <a:lnTo>
                    <a:pt x="1177010" y="627738"/>
                  </a:lnTo>
                  <a:lnTo>
                    <a:pt x="0" y="62773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2594850" y="6417582"/>
              <a:ext cx="474980" cy="175895"/>
            </a:xfrm>
            <a:custGeom>
              <a:avLst/>
              <a:gdLst/>
              <a:ahLst/>
              <a:cxnLst/>
              <a:rect l="l" t="t" r="r" b="b"/>
              <a:pathLst>
                <a:path w="474980" h="175895">
                  <a:moveTo>
                    <a:pt x="300372" y="171975"/>
                  </a:moveTo>
                  <a:lnTo>
                    <a:pt x="0" y="171975"/>
                  </a:lnTo>
                  <a:lnTo>
                    <a:pt x="0" y="175576"/>
                  </a:lnTo>
                  <a:lnTo>
                    <a:pt x="301117" y="175576"/>
                  </a:lnTo>
                  <a:lnTo>
                    <a:pt x="299847" y="172501"/>
                  </a:lnTo>
                  <a:lnTo>
                    <a:pt x="300372" y="171975"/>
                  </a:lnTo>
                  <a:close/>
                </a:path>
                <a:path w="474980" h="175895">
                  <a:moveTo>
                    <a:pt x="429543" y="42806"/>
                  </a:moveTo>
                  <a:lnTo>
                    <a:pt x="299847" y="172501"/>
                  </a:lnTo>
                  <a:lnTo>
                    <a:pt x="301117" y="175576"/>
                  </a:lnTo>
                  <a:lnTo>
                    <a:pt x="301117" y="171975"/>
                  </a:lnTo>
                  <a:lnTo>
                    <a:pt x="305474" y="171975"/>
                  </a:lnTo>
                  <a:lnTo>
                    <a:pt x="432089" y="45350"/>
                  </a:lnTo>
                  <a:lnTo>
                    <a:pt x="431622" y="44799"/>
                  </a:lnTo>
                  <a:lnTo>
                    <a:pt x="430872" y="44016"/>
                  </a:lnTo>
                  <a:lnTo>
                    <a:pt x="430098" y="43275"/>
                  </a:lnTo>
                  <a:lnTo>
                    <a:pt x="429543" y="42806"/>
                  </a:lnTo>
                  <a:close/>
                </a:path>
                <a:path w="474980" h="175895">
                  <a:moveTo>
                    <a:pt x="305474" y="171975"/>
                  </a:moveTo>
                  <a:lnTo>
                    <a:pt x="301117" y="171975"/>
                  </a:lnTo>
                  <a:lnTo>
                    <a:pt x="301117" y="175576"/>
                  </a:lnTo>
                  <a:lnTo>
                    <a:pt x="302399" y="175050"/>
                  </a:lnTo>
                  <a:lnTo>
                    <a:pt x="305474" y="171975"/>
                  </a:lnTo>
                  <a:close/>
                </a:path>
                <a:path w="474980" h="175895">
                  <a:moveTo>
                    <a:pt x="302399" y="175050"/>
                  </a:moveTo>
                  <a:lnTo>
                    <a:pt x="301117" y="175576"/>
                  </a:lnTo>
                  <a:lnTo>
                    <a:pt x="301866" y="175576"/>
                  </a:lnTo>
                  <a:lnTo>
                    <a:pt x="302399" y="175050"/>
                  </a:lnTo>
                  <a:close/>
                </a:path>
                <a:path w="474980" h="175895">
                  <a:moveTo>
                    <a:pt x="456442" y="30567"/>
                  </a:moveTo>
                  <a:lnTo>
                    <a:pt x="441782" y="30567"/>
                  </a:lnTo>
                  <a:lnTo>
                    <a:pt x="444322" y="33116"/>
                  </a:lnTo>
                  <a:lnTo>
                    <a:pt x="432089" y="45350"/>
                  </a:lnTo>
                  <a:lnTo>
                    <a:pt x="437781" y="61488"/>
                  </a:lnTo>
                  <a:lnTo>
                    <a:pt x="456442" y="30567"/>
                  </a:lnTo>
                  <a:close/>
                </a:path>
                <a:path w="474980" h="175895">
                  <a:moveTo>
                    <a:pt x="441782" y="30567"/>
                  </a:moveTo>
                  <a:lnTo>
                    <a:pt x="429543" y="42806"/>
                  </a:lnTo>
                  <a:lnTo>
                    <a:pt x="430098" y="43275"/>
                  </a:lnTo>
                  <a:lnTo>
                    <a:pt x="430872" y="44016"/>
                  </a:lnTo>
                  <a:lnTo>
                    <a:pt x="431622" y="44799"/>
                  </a:lnTo>
                  <a:lnTo>
                    <a:pt x="432089" y="45350"/>
                  </a:lnTo>
                  <a:lnTo>
                    <a:pt x="444322" y="33116"/>
                  </a:lnTo>
                  <a:lnTo>
                    <a:pt x="441782" y="30567"/>
                  </a:lnTo>
                  <a:close/>
                </a:path>
                <a:path w="474980" h="175895">
                  <a:moveTo>
                    <a:pt x="474891" y="0"/>
                  </a:moveTo>
                  <a:lnTo>
                    <a:pt x="413410" y="37109"/>
                  </a:lnTo>
                  <a:lnTo>
                    <a:pt x="414807" y="37231"/>
                  </a:lnTo>
                  <a:lnTo>
                    <a:pt x="416166" y="37396"/>
                  </a:lnTo>
                  <a:lnTo>
                    <a:pt x="429543" y="42806"/>
                  </a:lnTo>
                  <a:lnTo>
                    <a:pt x="441782" y="30567"/>
                  </a:lnTo>
                  <a:lnTo>
                    <a:pt x="456442" y="30567"/>
                  </a:lnTo>
                  <a:lnTo>
                    <a:pt x="4748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2689934" y="6461567"/>
              <a:ext cx="150215" cy="102024"/>
            </a:xfrm>
            <a:prstGeom prst="rect">
              <a:avLst/>
            </a:prstGeom>
            <a:blipFill>
              <a:blip r:embed="rId2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982925" y="6857271"/>
              <a:ext cx="169163" cy="102186"/>
            </a:xfrm>
            <a:prstGeom prst="rect">
              <a:avLst/>
            </a:prstGeom>
            <a:blipFill>
              <a:blip r:embed="rId2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2203232" y="6857271"/>
              <a:ext cx="40005" cy="100965"/>
            </a:xfrm>
            <a:custGeom>
              <a:avLst/>
              <a:gdLst/>
              <a:ahLst/>
              <a:cxnLst/>
              <a:rect l="l" t="t" r="r" b="b"/>
              <a:pathLst>
                <a:path w="40005" h="100965">
                  <a:moveTo>
                    <a:pt x="39903" y="0"/>
                  </a:moveTo>
                  <a:lnTo>
                    <a:pt x="25107" y="0"/>
                  </a:lnTo>
                  <a:lnTo>
                    <a:pt x="0" y="16423"/>
                  </a:lnTo>
                  <a:lnTo>
                    <a:pt x="0" y="30979"/>
                  </a:lnTo>
                  <a:lnTo>
                    <a:pt x="24079" y="15250"/>
                  </a:lnTo>
                  <a:lnTo>
                    <a:pt x="24676" y="15250"/>
                  </a:lnTo>
                  <a:lnTo>
                    <a:pt x="24676" y="100664"/>
                  </a:lnTo>
                  <a:lnTo>
                    <a:pt x="39903" y="100664"/>
                  </a:lnTo>
                  <a:lnTo>
                    <a:pt x="399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0" name="object 440"/>
          <p:cNvGrpSpPr/>
          <p:nvPr/>
        </p:nvGrpSpPr>
        <p:grpSpPr>
          <a:xfrm>
            <a:off x="3314286" y="6389618"/>
            <a:ext cx="1184275" cy="635000"/>
            <a:chOff x="3314286" y="6389618"/>
            <a:chExt cx="1184275" cy="635000"/>
          </a:xfrm>
        </p:grpSpPr>
        <p:sp>
          <p:nvSpPr>
            <p:cNvPr id="441" name="object 441"/>
            <p:cNvSpPr/>
            <p:nvPr/>
          </p:nvSpPr>
          <p:spPr>
            <a:xfrm>
              <a:off x="3317886" y="6393218"/>
              <a:ext cx="1177290" cy="628015"/>
            </a:xfrm>
            <a:custGeom>
              <a:avLst/>
              <a:gdLst/>
              <a:ahLst/>
              <a:cxnLst/>
              <a:rect l="l" t="t" r="r" b="b"/>
              <a:pathLst>
                <a:path w="1177289" h="628015">
                  <a:moveTo>
                    <a:pt x="0" y="0"/>
                  </a:moveTo>
                  <a:lnTo>
                    <a:pt x="980846" y="0"/>
                  </a:lnTo>
                  <a:lnTo>
                    <a:pt x="1025686" y="5203"/>
                  </a:lnTo>
                  <a:lnTo>
                    <a:pt x="1066922" y="20014"/>
                  </a:lnTo>
                  <a:lnTo>
                    <a:pt x="1103352" y="43232"/>
                  </a:lnTo>
                  <a:lnTo>
                    <a:pt x="1133777" y="73657"/>
                  </a:lnTo>
                  <a:lnTo>
                    <a:pt x="1156995" y="110087"/>
                  </a:lnTo>
                  <a:lnTo>
                    <a:pt x="1171806" y="151322"/>
                  </a:lnTo>
                  <a:lnTo>
                    <a:pt x="1177010" y="196162"/>
                  </a:lnTo>
                  <a:lnTo>
                    <a:pt x="1177010" y="627738"/>
                  </a:lnTo>
                  <a:lnTo>
                    <a:pt x="0" y="62773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3966030" y="6454579"/>
              <a:ext cx="474980" cy="175895"/>
            </a:xfrm>
            <a:custGeom>
              <a:avLst/>
              <a:gdLst/>
              <a:ahLst/>
              <a:cxnLst/>
              <a:rect l="l" t="t" r="r" b="b"/>
              <a:pathLst>
                <a:path w="474979" h="175895">
                  <a:moveTo>
                    <a:pt x="300360" y="171975"/>
                  </a:moveTo>
                  <a:lnTo>
                    <a:pt x="0" y="171975"/>
                  </a:lnTo>
                  <a:lnTo>
                    <a:pt x="0" y="175574"/>
                  </a:lnTo>
                  <a:lnTo>
                    <a:pt x="301117" y="175574"/>
                  </a:lnTo>
                  <a:lnTo>
                    <a:pt x="299834" y="172501"/>
                  </a:lnTo>
                  <a:lnTo>
                    <a:pt x="300360" y="171975"/>
                  </a:lnTo>
                  <a:close/>
                </a:path>
                <a:path w="474979" h="175895">
                  <a:moveTo>
                    <a:pt x="429534" y="42802"/>
                  </a:moveTo>
                  <a:lnTo>
                    <a:pt x="299834" y="172501"/>
                  </a:lnTo>
                  <a:lnTo>
                    <a:pt x="301117" y="175574"/>
                  </a:lnTo>
                  <a:lnTo>
                    <a:pt x="301117" y="171975"/>
                  </a:lnTo>
                  <a:lnTo>
                    <a:pt x="305460" y="171975"/>
                  </a:lnTo>
                  <a:lnTo>
                    <a:pt x="432082" y="45356"/>
                  </a:lnTo>
                  <a:lnTo>
                    <a:pt x="431609" y="44797"/>
                  </a:lnTo>
                  <a:lnTo>
                    <a:pt x="430872" y="44016"/>
                  </a:lnTo>
                  <a:lnTo>
                    <a:pt x="430085" y="43275"/>
                  </a:lnTo>
                  <a:lnTo>
                    <a:pt x="429534" y="42802"/>
                  </a:lnTo>
                  <a:close/>
                </a:path>
                <a:path w="474979" h="175895">
                  <a:moveTo>
                    <a:pt x="305460" y="171975"/>
                  </a:moveTo>
                  <a:lnTo>
                    <a:pt x="301117" y="171975"/>
                  </a:lnTo>
                  <a:lnTo>
                    <a:pt x="301117" y="175574"/>
                  </a:lnTo>
                  <a:lnTo>
                    <a:pt x="302387" y="175049"/>
                  </a:lnTo>
                  <a:lnTo>
                    <a:pt x="305460" y="171975"/>
                  </a:lnTo>
                  <a:close/>
                </a:path>
                <a:path w="474979" h="175895">
                  <a:moveTo>
                    <a:pt x="302387" y="175049"/>
                  </a:moveTo>
                  <a:lnTo>
                    <a:pt x="301117" y="175574"/>
                  </a:lnTo>
                  <a:lnTo>
                    <a:pt x="301866" y="175574"/>
                  </a:lnTo>
                  <a:lnTo>
                    <a:pt x="302387" y="175049"/>
                  </a:lnTo>
                  <a:close/>
                </a:path>
                <a:path w="474979" h="175895">
                  <a:moveTo>
                    <a:pt x="456442" y="30567"/>
                  </a:moveTo>
                  <a:lnTo>
                    <a:pt x="441769" y="30567"/>
                  </a:lnTo>
                  <a:lnTo>
                    <a:pt x="444322" y="33116"/>
                  </a:lnTo>
                  <a:lnTo>
                    <a:pt x="432082" y="45356"/>
                  </a:lnTo>
                  <a:lnTo>
                    <a:pt x="437781" y="61488"/>
                  </a:lnTo>
                  <a:lnTo>
                    <a:pt x="456442" y="30567"/>
                  </a:lnTo>
                  <a:close/>
                </a:path>
                <a:path w="474979" h="175895">
                  <a:moveTo>
                    <a:pt x="441769" y="30567"/>
                  </a:moveTo>
                  <a:lnTo>
                    <a:pt x="429534" y="42802"/>
                  </a:lnTo>
                  <a:lnTo>
                    <a:pt x="430085" y="43275"/>
                  </a:lnTo>
                  <a:lnTo>
                    <a:pt x="430872" y="44016"/>
                  </a:lnTo>
                  <a:lnTo>
                    <a:pt x="431609" y="44797"/>
                  </a:lnTo>
                  <a:lnTo>
                    <a:pt x="432082" y="45356"/>
                  </a:lnTo>
                  <a:lnTo>
                    <a:pt x="444322" y="33116"/>
                  </a:lnTo>
                  <a:lnTo>
                    <a:pt x="441769" y="30567"/>
                  </a:lnTo>
                  <a:close/>
                </a:path>
                <a:path w="474979" h="175895">
                  <a:moveTo>
                    <a:pt x="474891" y="0"/>
                  </a:moveTo>
                  <a:lnTo>
                    <a:pt x="413397" y="37108"/>
                  </a:lnTo>
                  <a:lnTo>
                    <a:pt x="414807" y="37231"/>
                  </a:lnTo>
                  <a:lnTo>
                    <a:pt x="416166" y="37396"/>
                  </a:lnTo>
                  <a:lnTo>
                    <a:pt x="429534" y="42802"/>
                  </a:lnTo>
                  <a:lnTo>
                    <a:pt x="441769" y="30567"/>
                  </a:lnTo>
                  <a:lnTo>
                    <a:pt x="456442" y="30567"/>
                  </a:lnTo>
                  <a:lnTo>
                    <a:pt x="4748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4058956" y="6491173"/>
              <a:ext cx="151384" cy="102045"/>
            </a:xfrm>
            <a:prstGeom prst="rect">
              <a:avLst/>
            </a:prstGeom>
            <a:blipFill>
              <a:blip r:embed="rId2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3400804" y="6864868"/>
              <a:ext cx="169163" cy="102185"/>
            </a:xfrm>
            <a:prstGeom prst="rect">
              <a:avLst/>
            </a:prstGeom>
            <a:blipFill>
              <a:blip r:embed="rId2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3622724" y="6863506"/>
              <a:ext cx="66370" cy="102024"/>
            </a:xfrm>
            <a:prstGeom prst="rect">
              <a:avLst/>
            </a:prstGeom>
            <a:blipFill>
              <a:blip r:embed="rId2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6" name="object 446"/>
          <p:cNvGrpSpPr/>
          <p:nvPr/>
        </p:nvGrpSpPr>
        <p:grpSpPr>
          <a:xfrm>
            <a:off x="4677326" y="6389618"/>
            <a:ext cx="1184275" cy="635000"/>
            <a:chOff x="4677326" y="6389618"/>
            <a:chExt cx="1184275" cy="635000"/>
          </a:xfrm>
        </p:grpSpPr>
        <p:sp>
          <p:nvSpPr>
            <p:cNvPr id="447" name="object 447"/>
            <p:cNvSpPr/>
            <p:nvPr/>
          </p:nvSpPr>
          <p:spPr>
            <a:xfrm>
              <a:off x="4680926" y="6393218"/>
              <a:ext cx="1177290" cy="628015"/>
            </a:xfrm>
            <a:custGeom>
              <a:avLst/>
              <a:gdLst/>
              <a:ahLst/>
              <a:cxnLst/>
              <a:rect l="l" t="t" r="r" b="b"/>
              <a:pathLst>
                <a:path w="1177289" h="628015">
                  <a:moveTo>
                    <a:pt x="0" y="0"/>
                  </a:moveTo>
                  <a:lnTo>
                    <a:pt x="980846" y="0"/>
                  </a:lnTo>
                  <a:lnTo>
                    <a:pt x="986050" y="44836"/>
                  </a:lnTo>
                  <a:lnTo>
                    <a:pt x="1000864" y="86070"/>
                  </a:lnTo>
                  <a:lnTo>
                    <a:pt x="1024084" y="122500"/>
                  </a:lnTo>
                  <a:lnTo>
                    <a:pt x="1054512" y="152926"/>
                  </a:lnTo>
                  <a:lnTo>
                    <a:pt x="1090944" y="176145"/>
                  </a:lnTo>
                  <a:lnTo>
                    <a:pt x="1132182" y="190958"/>
                  </a:lnTo>
                  <a:lnTo>
                    <a:pt x="1177023" y="196162"/>
                  </a:lnTo>
                  <a:lnTo>
                    <a:pt x="1177023" y="627738"/>
                  </a:lnTo>
                  <a:lnTo>
                    <a:pt x="0" y="627738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4758663" y="6833270"/>
              <a:ext cx="169163" cy="102185"/>
            </a:xfrm>
            <a:prstGeom prst="rect">
              <a:avLst/>
            </a:prstGeom>
            <a:blipFill>
              <a:blip r:embed="rId2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4980189" y="6831909"/>
              <a:ext cx="71132" cy="103407"/>
            </a:xfrm>
            <a:prstGeom prst="rect">
              <a:avLst/>
            </a:prstGeom>
            <a:blipFill>
              <a:blip r:embed="rId2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0" name="object 450"/>
          <p:cNvSpPr/>
          <p:nvPr/>
        </p:nvSpPr>
        <p:spPr>
          <a:xfrm>
            <a:off x="9718368" y="0"/>
            <a:ext cx="1189990" cy="7776209"/>
          </a:xfrm>
          <a:custGeom>
            <a:avLst/>
            <a:gdLst/>
            <a:ahLst/>
            <a:cxnLst/>
            <a:rect l="l" t="t" r="r" b="b"/>
            <a:pathLst>
              <a:path w="1189990" h="7776209">
                <a:moveTo>
                  <a:pt x="1189634" y="0"/>
                </a:moveTo>
                <a:lnTo>
                  <a:pt x="0" y="0"/>
                </a:lnTo>
                <a:lnTo>
                  <a:pt x="0" y="7776005"/>
                </a:lnTo>
                <a:lnTo>
                  <a:pt x="1189634" y="7776005"/>
                </a:lnTo>
                <a:lnTo>
                  <a:pt x="1189634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1" name="object 451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452" name="object 452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0" y="0"/>
                  </a:lnTo>
                  <a:lnTo>
                    <a:pt x="1189047" y="0"/>
                  </a:lnTo>
                  <a:lnTo>
                    <a:pt x="1189047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743654" y="6873906"/>
              <a:ext cx="211500" cy="139230"/>
            </a:xfrm>
            <a:prstGeom prst="rect">
              <a:avLst/>
            </a:prstGeom>
            <a:blipFill>
              <a:blip r:embed="rId2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743327" y="6603684"/>
              <a:ext cx="157767" cy="237020"/>
            </a:xfrm>
            <a:prstGeom prst="rect">
              <a:avLst/>
            </a:prstGeom>
            <a:blipFill>
              <a:blip r:embed="rId2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685309" y="6352692"/>
              <a:ext cx="216061" cy="231529"/>
            </a:xfrm>
            <a:prstGeom prst="rect">
              <a:avLst/>
            </a:prstGeom>
            <a:blipFill>
              <a:blip r:embed="rId2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743654" y="6196000"/>
              <a:ext cx="157439" cy="123964"/>
            </a:xfrm>
            <a:prstGeom prst="rect">
              <a:avLst/>
            </a:prstGeom>
            <a:blipFill>
              <a:blip r:embed="rId2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743654" y="6043917"/>
              <a:ext cx="157716" cy="126707"/>
            </a:xfrm>
            <a:prstGeom prst="rect">
              <a:avLst/>
            </a:prstGeom>
            <a:blipFill>
              <a:blip r:embed="rId2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694806" y="5871870"/>
              <a:ext cx="206193" cy="139179"/>
            </a:xfrm>
            <a:prstGeom prst="rect">
              <a:avLst/>
            </a:prstGeom>
            <a:blipFill>
              <a:blip r:embed="rId2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860301" y="5790235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3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3" y="39674"/>
                  </a:lnTo>
                  <a:lnTo>
                    <a:pt x="27499" y="38107"/>
                  </a:lnTo>
                  <a:lnTo>
                    <a:pt x="33800" y="33842"/>
                  </a:lnTo>
                  <a:lnTo>
                    <a:pt x="38032" y="27533"/>
                  </a:lnTo>
                  <a:lnTo>
                    <a:pt x="39579" y="19837"/>
                  </a:lnTo>
                  <a:lnTo>
                    <a:pt x="38032" y="12178"/>
                  </a:lnTo>
                  <a:lnTo>
                    <a:pt x="33800" y="5865"/>
                  </a:lnTo>
                  <a:lnTo>
                    <a:pt x="27499" y="1579"/>
                  </a:lnTo>
                  <a:lnTo>
                    <a:pt x="19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743654" y="5611330"/>
              <a:ext cx="211500" cy="139230"/>
            </a:xfrm>
            <a:prstGeom prst="rect">
              <a:avLst/>
            </a:prstGeom>
            <a:blipFill>
              <a:blip r:embed="rId2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743327" y="5341112"/>
              <a:ext cx="157767" cy="237020"/>
            </a:xfrm>
            <a:prstGeom prst="rect">
              <a:avLst/>
            </a:prstGeom>
            <a:blipFill>
              <a:blip r:embed="rId2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746250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1058"/>
                  </a:moveTo>
                  <a:lnTo>
                    <a:pt x="0" y="7091058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1058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89639"/>
                  </a:lnTo>
                  <a:lnTo>
                    <a:pt x="155663" y="5289639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3" name="object 463"/>
          <p:cNvGrpSpPr/>
          <p:nvPr/>
        </p:nvGrpSpPr>
        <p:grpSpPr>
          <a:xfrm>
            <a:off x="10092421" y="3670236"/>
            <a:ext cx="104775" cy="443865"/>
            <a:chOff x="10092421" y="3670236"/>
            <a:chExt cx="104775" cy="443865"/>
          </a:xfrm>
        </p:grpSpPr>
        <p:sp>
          <p:nvSpPr>
            <p:cNvPr id="464" name="object 464"/>
            <p:cNvSpPr/>
            <p:nvPr/>
          </p:nvSpPr>
          <p:spPr>
            <a:xfrm>
              <a:off x="10092421" y="4029608"/>
              <a:ext cx="104381" cy="84112"/>
            </a:xfrm>
            <a:prstGeom prst="rect">
              <a:avLst/>
            </a:prstGeom>
            <a:blipFill>
              <a:blip r:embed="rId2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0093793" y="3947858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68" y="0"/>
                  </a:lnTo>
                  <a:lnTo>
                    <a:pt x="93268" y="50647"/>
                  </a:lnTo>
                  <a:lnTo>
                    <a:pt x="54927" y="50647"/>
                  </a:lnTo>
                  <a:lnTo>
                    <a:pt x="54927" y="4102"/>
                  </a:lnTo>
                  <a:lnTo>
                    <a:pt x="46583" y="4102"/>
                  </a:lnTo>
                  <a:lnTo>
                    <a:pt x="46583" y="50647"/>
                  </a:lnTo>
                  <a:lnTo>
                    <a:pt x="8331" y="50647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0093793" y="3859365"/>
              <a:ext cx="101612" cy="65519"/>
            </a:xfrm>
            <a:prstGeom prst="rect">
              <a:avLst/>
            </a:prstGeom>
            <a:blipFill>
              <a:blip r:embed="rId2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0093793" y="3670236"/>
              <a:ext cx="101612" cy="167284"/>
            </a:xfrm>
            <a:prstGeom prst="rect">
              <a:avLst/>
            </a:prstGeom>
            <a:blipFill>
              <a:blip r:embed="rId2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8" name="object 468"/>
          <p:cNvGrpSpPr/>
          <p:nvPr/>
        </p:nvGrpSpPr>
        <p:grpSpPr>
          <a:xfrm>
            <a:off x="10092028" y="2934906"/>
            <a:ext cx="128270" cy="673735"/>
            <a:chOff x="10092028" y="2934906"/>
            <a:chExt cx="128270" cy="673735"/>
          </a:xfrm>
        </p:grpSpPr>
        <p:sp>
          <p:nvSpPr>
            <p:cNvPr id="469" name="object 469"/>
            <p:cNvSpPr/>
            <p:nvPr/>
          </p:nvSpPr>
          <p:spPr>
            <a:xfrm>
              <a:off x="10092028" y="3025406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98"/>
                  </a:moveTo>
                  <a:lnTo>
                    <a:pt x="64427" y="410972"/>
                  </a:lnTo>
                  <a:lnTo>
                    <a:pt x="64427" y="420357"/>
                  </a:lnTo>
                  <a:lnTo>
                    <a:pt x="64427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27" y="420357"/>
                  </a:lnTo>
                  <a:lnTo>
                    <a:pt x="64427" y="410972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98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27" y="217881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73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81"/>
                  </a:lnTo>
                  <a:lnTo>
                    <a:pt x="1765" y="240665"/>
                  </a:lnTo>
                  <a:lnTo>
                    <a:pt x="1765" y="250571"/>
                  </a:lnTo>
                  <a:lnTo>
                    <a:pt x="103378" y="287553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94"/>
                  </a:lnTo>
                  <a:lnTo>
                    <a:pt x="103378" y="213423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58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71"/>
                  </a:lnTo>
                  <a:lnTo>
                    <a:pt x="94170" y="328879"/>
                  </a:lnTo>
                  <a:lnTo>
                    <a:pt x="96037" y="340029"/>
                  </a:lnTo>
                  <a:lnTo>
                    <a:pt x="93205" y="353618"/>
                  </a:lnTo>
                  <a:lnTo>
                    <a:pt x="84886" y="364718"/>
                  </a:lnTo>
                  <a:lnTo>
                    <a:pt x="71272" y="372211"/>
                  </a:lnTo>
                  <a:lnTo>
                    <a:pt x="52565" y="374954"/>
                  </a:lnTo>
                  <a:lnTo>
                    <a:pt x="33909" y="372211"/>
                  </a:lnTo>
                  <a:lnTo>
                    <a:pt x="20294" y="364718"/>
                  </a:lnTo>
                  <a:lnTo>
                    <a:pt x="11963" y="353618"/>
                  </a:lnTo>
                  <a:lnTo>
                    <a:pt x="9131" y="340029"/>
                  </a:lnTo>
                  <a:lnTo>
                    <a:pt x="10985" y="328879"/>
                  </a:lnTo>
                  <a:lnTo>
                    <a:pt x="16103" y="319671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59" y="304457"/>
                  </a:lnTo>
                  <a:lnTo>
                    <a:pt x="9944" y="313055"/>
                  </a:lnTo>
                  <a:lnTo>
                    <a:pt x="2933" y="325094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602"/>
                  </a:lnTo>
                  <a:lnTo>
                    <a:pt x="30988" y="380669"/>
                  </a:lnTo>
                  <a:lnTo>
                    <a:pt x="52565" y="383921"/>
                  </a:lnTo>
                  <a:lnTo>
                    <a:pt x="74142" y="380669"/>
                  </a:lnTo>
                  <a:lnTo>
                    <a:pt x="90589" y="371602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70" h="583564">
                  <a:moveTo>
                    <a:pt x="104775" y="43967"/>
                  </a:moveTo>
                  <a:lnTo>
                    <a:pt x="101079" y="26263"/>
                  </a:lnTo>
                  <a:lnTo>
                    <a:pt x="96037" y="19583"/>
                  </a:lnTo>
                  <a:lnTo>
                    <a:pt x="96037" y="43967"/>
                  </a:lnTo>
                  <a:lnTo>
                    <a:pt x="93065" y="57899"/>
                  </a:lnTo>
                  <a:lnTo>
                    <a:pt x="84505" y="68961"/>
                  </a:lnTo>
                  <a:lnTo>
                    <a:pt x="70840" y="76250"/>
                  </a:lnTo>
                  <a:lnTo>
                    <a:pt x="52565" y="78879"/>
                  </a:lnTo>
                  <a:lnTo>
                    <a:pt x="34226" y="76238"/>
                  </a:lnTo>
                  <a:lnTo>
                    <a:pt x="20574" y="68897"/>
                  </a:lnTo>
                  <a:lnTo>
                    <a:pt x="12065" y="57835"/>
                  </a:lnTo>
                  <a:lnTo>
                    <a:pt x="9131" y="43967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39" y="11684"/>
                  </a:lnTo>
                  <a:lnTo>
                    <a:pt x="52565" y="9042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60"/>
                  </a:lnTo>
                  <a:lnTo>
                    <a:pt x="96037" y="43967"/>
                  </a:lnTo>
                  <a:lnTo>
                    <a:pt x="96037" y="19583"/>
                  </a:lnTo>
                  <a:lnTo>
                    <a:pt x="90589" y="12344"/>
                  </a:lnTo>
                  <a:lnTo>
                    <a:pt x="84620" y="9042"/>
                  </a:lnTo>
                  <a:lnTo>
                    <a:pt x="74142" y="3263"/>
                  </a:lnTo>
                  <a:lnTo>
                    <a:pt x="52565" y="0"/>
                  </a:lnTo>
                  <a:lnTo>
                    <a:pt x="30988" y="3263"/>
                  </a:lnTo>
                  <a:lnTo>
                    <a:pt x="14554" y="12344"/>
                  </a:lnTo>
                  <a:lnTo>
                    <a:pt x="4064" y="26263"/>
                  </a:lnTo>
                  <a:lnTo>
                    <a:pt x="393" y="43967"/>
                  </a:lnTo>
                  <a:lnTo>
                    <a:pt x="4076" y="61645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65" y="87845"/>
                  </a:lnTo>
                  <a:lnTo>
                    <a:pt x="74129" y="84594"/>
                  </a:lnTo>
                  <a:lnTo>
                    <a:pt x="84518" y="78879"/>
                  </a:lnTo>
                  <a:lnTo>
                    <a:pt x="90576" y="75552"/>
                  </a:lnTo>
                  <a:lnTo>
                    <a:pt x="101079" y="61671"/>
                  </a:lnTo>
                  <a:lnTo>
                    <a:pt x="104775" y="43967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35" y="516051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68" y="573836"/>
                  </a:lnTo>
                  <a:lnTo>
                    <a:pt x="41529" y="571995"/>
                  </a:lnTo>
                  <a:lnTo>
                    <a:pt x="31470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79"/>
                  </a:lnTo>
                  <a:lnTo>
                    <a:pt x="24917" y="519125"/>
                  </a:lnTo>
                  <a:lnTo>
                    <a:pt x="31407" y="510146"/>
                  </a:lnTo>
                  <a:lnTo>
                    <a:pt x="41363" y="504647"/>
                  </a:lnTo>
                  <a:lnTo>
                    <a:pt x="54102" y="502754"/>
                  </a:lnTo>
                  <a:lnTo>
                    <a:pt x="66903" y="504596"/>
                  </a:lnTo>
                  <a:lnTo>
                    <a:pt x="76885" y="510082"/>
                  </a:lnTo>
                  <a:lnTo>
                    <a:pt x="83375" y="519049"/>
                  </a:lnTo>
                  <a:lnTo>
                    <a:pt x="85686" y="531279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22" y="502754"/>
                  </a:lnTo>
                  <a:lnTo>
                    <a:pt x="70358" y="496290"/>
                  </a:lnTo>
                  <a:lnTo>
                    <a:pt x="54102" y="493471"/>
                  </a:lnTo>
                  <a:lnTo>
                    <a:pt x="37871" y="496290"/>
                  </a:lnTo>
                  <a:lnTo>
                    <a:pt x="25298" y="504139"/>
                  </a:lnTo>
                  <a:lnTo>
                    <a:pt x="17157" y="516128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49" y="572465"/>
                  </a:lnTo>
                  <a:lnTo>
                    <a:pt x="37960" y="580288"/>
                  </a:lnTo>
                  <a:lnTo>
                    <a:pt x="54152" y="583107"/>
                  </a:lnTo>
                  <a:lnTo>
                    <a:pt x="70408" y="580339"/>
                  </a:lnTo>
                  <a:lnTo>
                    <a:pt x="94018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20"/>
                  </a:moveTo>
                  <a:lnTo>
                    <a:pt x="103378" y="187020"/>
                  </a:lnTo>
                  <a:lnTo>
                    <a:pt x="103378" y="178282"/>
                  </a:lnTo>
                  <a:lnTo>
                    <a:pt x="103378" y="124015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34" y="103289"/>
                  </a:lnTo>
                  <a:lnTo>
                    <a:pt x="95034" y="115189"/>
                  </a:lnTo>
                  <a:lnTo>
                    <a:pt x="95034" y="124015"/>
                  </a:lnTo>
                  <a:lnTo>
                    <a:pt x="95034" y="178282"/>
                  </a:lnTo>
                  <a:lnTo>
                    <a:pt x="86182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85" y="166433"/>
                  </a:lnTo>
                  <a:lnTo>
                    <a:pt x="10096" y="164846"/>
                  </a:lnTo>
                  <a:lnTo>
                    <a:pt x="10096" y="124015"/>
                  </a:lnTo>
                  <a:lnTo>
                    <a:pt x="95034" y="124015"/>
                  </a:lnTo>
                  <a:lnTo>
                    <a:pt x="95034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85" y="175323"/>
                  </a:lnTo>
                  <a:lnTo>
                    <a:pt x="64617" y="177063"/>
                  </a:lnTo>
                  <a:lnTo>
                    <a:pt x="78460" y="180187"/>
                  </a:lnTo>
                  <a:lnTo>
                    <a:pt x="88290" y="184416"/>
                  </a:lnTo>
                  <a:lnTo>
                    <a:pt x="95034" y="189407"/>
                  </a:lnTo>
                  <a:lnTo>
                    <a:pt x="95034" y="195859"/>
                  </a:lnTo>
                  <a:lnTo>
                    <a:pt x="128028" y="195859"/>
                  </a:lnTo>
                  <a:lnTo>
                    <a:pt x="128028" y="187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0093793" y="2934906"/>
              <a:ext cx="101612" cy="68059"/>
            </a:xfrm>
            <a:prstGeom prst="rect">
              <a:avLst/>
            </a:prstGeom>
            <a:blipFill>
              <a:blip r:embed="rId2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1" name="object 471"/>
          <p:cNvSpPr/>
          <p:nvPr/>
        </p:nvSpPr>
        <p:spPr>
          <a:xfrm>
            <a:off x="10013999" y="2749474"/>
            <a:ext cx="110744" cy="111125"/>
          </a:xfrm>
          <a:prstGeom prst="rect">
            <a:avLst/>
          </a:prstGeom>
          <a:blipFill>
            <a:blip r:embed="rId2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0013999" y="900874"/>
            <a:ext cx="110744" cy="111378"/>
          </a:xfrm>
          <a:prstGeom prst="rect">
            <a:avLst/>
          </a:prstGeom>
          <a:blipFill>
            <a:blip r:embed="rId2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3" name="object 473"/>
          <p:cNvGrpSpPr/>
          <p:nvPr/>
        </p:nvGrpSpPr>
        <p:grpSpPr>
          <a:xfrm>
            <a:off x="10008157" y="2230590"/>
            <a:ext cx="189865" cy="481965"/>
            <a:chOff x="10008157" y="2230590"/>
            <a:chExt cx="189865" cy="481965"/>
          </a:xfrm>
        </p:grpSpPr>
        <p:sp>
          <p:nvSpPr>
            <p:cNvPr id="474" name="object 474"/>
            <p:cNvSpPr/>
            <p:nvPr/>
          </p:nvSpPr>
          <p:spPr>
            <a:xfrm>
              <a:off x="10010659" y="2582380"/>
              <a:ext cx="184746" cy="129793"/>
            </a:xfrm>
            <a:prstGeom prst="rect">
              <a:avLst/>
            </a:prstGeom>
            <a:blipFill>
              <a:blip r:embed="rId2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0008157" y="2230590"/>
              <a:ext cx="189788" cy="319239"/>
            </a:xfrm>
            <a:prstGeom prst="rect">
              <a:avLst/>
            </a:prstGeom>
            <a:blipFill>
              <a:blip r:embed="rId2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6" name="object 476"/>
          <p:cNvGrpSpPr/>
          <p:nvPr/>
        </p:nvGrpSpPr>
        <p:grpSpPr>
          <a:xfrm>
            <a:off x="10008157" y="1048766"/>
            <a:ext cx="232410" cy="1080135"/>
            <a:chOff x="10008157" y="1048766"/>
            <a:chExt cx="232410" cy="1080135"/>
          </a:xfrm>
        </p:grpSpPr>
        <p:sp>
          <p:nvSpPr>
            <p:cNvPr id="477" name="object 477"/>
            <p:cNvSpPr/>
            <p:nvPr/>
          </p:nvSpPr>
          <p:spPr>
            <a:xfrm>
              <a:off x="10010659" y="1941208"/>
              <a:ext cx="184746" cy="187451"/>
            </a:xfrm>
            <a:prstGeom prst="rect">
              <a:avLst/>
            </a:prstGeom>
            <a:blipFill>
              <a:blip r:embed="rId2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0008157" y="1740167"/>
              <a:ext cx="189788" cy="166408"/>
            </a:xfrm>
            <a:prstGeom prst="rect">
              <a:avLst/>
            </a:prstGeom>
            <a:blipFill>
              <a:blip r:embed="rId2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0010659" y="1542085"/>
              <a:ext cx="229400" cy="177418"/>
            </a:xfrm>
            <a:prstGeom prst="rect">
              <a:avLst/>
            </a:prstGeom>
            <a:blipFill>
              <a:blip r:embed="rId2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0010659" y="1394689"/>
              <a:ext cx="184746" cy="116916"/>
            </a:xfrm>
            <a:prstGeom prst="rect">
              <a:avLst/>
            </a:prstGeom>
            <a:blipFill>
              <a:blip r:embed="rId2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0010659" y="1228661"/>
              <a:ext cx="184746" cy="129781"/>
            </a:xfrm>
            <a:prstGeom prst="rect">
              <a:avLst/>
            </a:prstGeom>
            <a:blipFill>
              <a:blip r:embed="rId2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0010659" y="104876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19380"/>
                  </a:lnTo>
                  <a:lnTo>
                    <a:pt x="0" y="119380"/>
                  </a:lnTo>
                  <a:lnTo>
                    <a:pt x="0" y="147320"/>
                  </a:lnTo>
                  <a:lnTo>
                    <a:pt x="184746" y="147320"/>
                  </a:lnTo>
                  <a:lnTo>
                    <a:pt x="184746" y="119380"/>
                  </a:lnTo>
                  <a:lnTo>
                    <a:pt x="104178" y="119380"/>
                  </a:lnTo>
                  <a:lnTo>
                    <a:pt x="104178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3" name="object 483"/>
          <p:cNvSpPr/>
          <p:nvPr/>
        </p:nvSpPr>
        <p:spPr>
          <a:xfrm>
            <a:off x="10009299" y="0"/>
            <a:ext cx="12700" cy="826135"/>
          </a:xfrm>
          <a:custGeom>
            <a:avLst/>
            <a:gdLst/>
            <a:ahLst/>
            <a:cxnLst/>
            <a:rect l="l" t="t" r="r" b="b"/>
            <a:pathLst>
              <a:path w="12700" h="826135">
                <a:moveTo>
                  <a:pt x="0" y="826135"/>
                </a:moveTo>
                <a:lnTo>
                  <a:pt x="12701" y="826135"/>
                </a:lnTo>
                <a:lnTo>
                  <a:pt x="12701" y="0"/>
                </a:lnTo>
                <a:lnTo>
                  <a:pt x="0" y="0"/>
                </a:lnTo>
                <a:lnTo>
                  <a:pt x="0" y="826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0188599" y="4188282"/>
            <a:ext cx="0" cy="2828290"/>
          </a:xfrm>
          <a:custGeom>
            <a:avLst/>
            <a:gdLst/>
            <a:ahLst/>
            <a:cxnLst/>
            <a:rect l="l" t="t" r="r" b="b"/>
            <a:pathLst>
              <a:path h="2828290">
                <a:moveTo>
                  <a:pt x="0" y="2828152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5" name="object 485"/>
          <p:cNvGrpSpPr/>
          <p:nvPr/>
        </p:nvGrpSpPr>
        <p:grpSpPr>
          <a:xfrm>
            <a:off x="10124502" y="7090691"/>
            <a:ext cx="167005" cy="152400"/>
            <a:chOff x="10124502" y="7090691"/>
            <a:chExt cx="167005" cy="152400"/>
          </a:xfrm>
        </p:grpSpPr>
        <p:sp>
          <p:nvSpPr>
            <p:cNvPr id="486" name="object 486"/>
            <p:cNvSpPr/>
            <p:nvPr/>
          </p:nvSpPr>
          <p:spPr>
            <a:xfrm>
              <a:off x="10124502" y="7090691"/>
              <a:ext cx="73253" cy="151823"/>
            </a:xfrm>
            <a:prstGeom prst="rect">
              <a:avLst/>
            </a:prstGeom>
            <a:blipFill>
              <a:blip r:embed="rId2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0221796" y="7092689"/>
              <a:ext cx="69227" cy="149825"/>
            </a:xfrm>
            <a:prstGeom prst="rect">
              <a:avLst/>
            </a:prstGeom>
            <a:blipFill>
              <a:blip r:embed="rId2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4001" y="900963"/>
            <a:ext cx="3799801" cy="6117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07531" y="4006659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027" y="0"/>
                </a:moveTo>
                <a:lnTo>
                  <a:pt x="12231" y="1613"/>
                </a:lnTo>
                <a:lnTo>
                  <a:pt x="5865" y="6010"/>
                </a:lnTo>
                <a:lnTo>
                  <a:pt x="1573" y="12526"/>
                </a:lnTo>
                <a:lnTo>
                  <a:pt x="0" y="20497"/>
                </a:lnTo>
                <a:lnTo>
                  <a:pt x="1589" y="28483"/>
                </a:lnTo>
                <a:lnTo>
                  <a:pt x="5880" y="35007"/>
                </a:lnTo>
                <a:lnTo>
                  <a:pt x="12237" y="39407"/>
                </a:lnTo>
                <a:lnTo>
                  <a:pt x="20027" y="41021"/>
                </a:lnTo>
                <a:lnTo>
                  <a:pt x="27796" y="39407"/>
                </a:lnTo>
                <a:lnTo>
                  <a:pt x="34143" y="35007"/>
                </a:lnTo>
                <a:lnTo>
                  <a:pt x="38433" y="28483"/>
                </a:lnTo>
                <a:lnTo>
                  <a:pt x="40030" y="20497"/>
                </a:lnTo>
                <a:lnTo>
                  <a:pt x="38455" y="12526"/>
                </a:lnTo>
                <a:lnTo>
                  <a:pt x="34162" y="6010"/>
                </a:lnTo>
                <a:lnTo>
                  <a:pt x="27803" y="1613"/>
                </a:lnTo>
                <a:lnTo>
                  <a:pt x="20027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20734" y="3958552"/>
            <a:ext cx="95885" cy="117475"/>
          </a:xfrm>
          <a:custGeom>
            <a:avLst/>
            <a:gdLst/>
            <a:ahLst/>
            <a:cxnLst/>
            <a:rect l="l" t="t" r="r" b="b"/>
            <a:pathLst>
              <a:path w="95885" h="117475">
                <a:moveTo>
                  <a:pt x="52747" y="102590"/>
                </a:moveTo>
                <a:lnTo>
                  <a:pt x="42879" y="102590"/>
                </a:lnTo>
                <a:lnTo>
                  <a:pt x="42879" y="117322"/>
                </a:lnTo>
                <a:lnTo>
                  <a:pt x="52747" y="117322"/>
                </a:lnTo>
                <a:lnTo>
                  <a:pt x="52747" y="102590"/>
                </a:lnTo>
                <a:close/>
              </a:path>
              <a:path w="95885" h="117475">
                <a:moveTo>
                  <a:pt x="55083" y="15570"/>
                </a:moveTo>
                <a:lnTo>
                  <a:pt x="40326" y="15570"/>
                </a:lnTo>
                <a:lnTo>
                  <a:pt x="24076" y="18746"/>
                </a:lnTo>
                <a:lnTo>
                  <a:pt x="11329" y="27666"/>
                </a:lnTo>
                <a:lnTo>
                  <a:pt x="2996" y="41416"/>
                </a:lnTo>
                <a:lnTo>
                  <a:pt x="0" y="59029"/>
                </a:lnTo>
                <a:lnTo>
                  <a:pt x="29" y="59309"/>
                </a:lnTo>
                <a:lnTo>
                  <a:pt x="2949" y="76819"/>
                </a:lnTo>
                <a:lnTo>
                  <a:pt x="11295" y="90560"/>
                </a:lnTo>
                <a:lnTo>
                  <a:pt x="24092" y="99439"/>
                </a:lnTo>
                <a:lnTo>
                  <a:pt x="40402" y="102590"/>
                </a:lnTo>
                <a:lnTo>
                  <a:pt x="55172" y="102590"/>
                </a:lnTo>
                <a:lnTo>
                  <a:pt x="71394" y="99431"/>
                </a:lnTo>
                <a:lnTo>
                  <a:pt x="79881" y="93497"/>
                </a:lnTo>
                <a:lnTo>
                  <a:pt x="40402" y="93497"/>
                </a:lnTo>
                <a:lnTo>
                  <a:pt x="27266" y="90972"/>
                </a:lnTo>
                <a:lnTo>
                  <a:pt x="17701" y="83927"/>
                </a:lnTo>
                <a:lnTo>
                  <a:pt x="11845" y="73116"/>
                </a:lnTo>
                <a:lnTo>
                  <a:pt x="9859" y="59309"/>
                </a:lnTo>
                <a:lnTo>
                  <a:pt x="11824" y="45312"/>
                </a:lnTo>
                <a:lnTo>
                  <a:pt x="17682" y="34356"/>
                </a:lnTo>
                <a:lnTo>
                  <a:pt x="27265" y="27215"/>
                </a:lnTo>
                <a:lnTo>
                  <a:pt x="40402" y="24663"/>
                </a:lnTo>
                <a:lnTo>
                  <a:pt x="79860" y="24663"/>
                </a:lnTo>
                <a:lnTo>
                  <a:pt x="71321" y="18724"/>
                </a:lnTo>
                <a:lnTo>
                  <a:pt x="55083" y="15570"/>
                </a:lnTo>
                <a:close/>
              </a:path>
              <a:path w="95885" h="117475">
                <a:moveTo>
                  <a:pt x="52747" y="24663"/>
                </a:moveTo>
                <a:lnTo>
                  <a:pt x="42879" y="24663"/>
                </a:lnTo>
                <a:lnTo>
                  <a:pt x="42879" y="93497"/>
                </a:lnTo>
                <a:lnTo>
                  <a:pt x="52747" y="93497"/>
                </a:lnTo>
                <a:lnTo>
                  <a:pt x="52747" y="24663"/>
                </a:lnTo>
                <a:close/>
              </a:path>
              <a:path w="95885" h="117475">
                <a:moveTo>
                  <a:pt x="79860" y="24663"/>
                </a:moveTo>
                <a:lnTo>
                  <a:pt x="54982" y="24663"/>
                </a:lnTo>
                <a:lnTo>
                  <a:pt x="68125" y="27193"/>
                </a:lnTo>
                <a:lnTo>
                  <a:pt x="77689" y="34274"/>
                </a:lnTo>
                <a:lnTo>
                  <a:pt x="83539" y="45140"/>
                </a:lnTo>
                <a:lnTo>
                  <a:pt x="85538" y="59029"/>
                </a:lnTo>
                <a:lnTo>
                  <a:pt x="83579" y="72998"/>
                </a:lnTo>
                <a:lnTo>
                  <a:pt x="77742" y="83893"/>
                </a:lnTo>
                <a:lnTo>
                  <a:pt x="68179" y="90977"/>
                </a:lnTo>
                <a:lnTo>
                  <a:pt x="55134" y="93497"/>
                </a:lnTo>
                <a:lnTo>
                  <a:pt x="79881" y="93497"/>
                </a:lnTo>
                <a:lnTo>
                  <a:pt x="84117" y="90535"/>
                </a:lnTo>
                <a:lnTo>
                  <a:pt x="92432" y="76776"/>
                </a:lnTo>
                <a:lnTo>
                  <a:pt x="95431" y="59029"/>
                </a:lnTo>
                <a:lnTo>
                  <a:pt x="92438" y="41330"/>
                </a:lnTo>
                <a:lnTo>
                  <a:pt x="84087" y="27603"/>
                </a:lnTo>
                <a:lnTo>
                  <a:pt x="79860" y="24663"/>
                </a:lnTo>
                <a:close/>
              </a:path>
              <a:path w="95885" h="117475">
                <a:moveTo>
                  <a:pt x="52747" y="0"/>
                </a:moveTo>
                <a:lnTo>
                  <a:pt x="42879" y="0"/>
                </a:lnTo>
                <a:lnTo>
                  <a:pt x="42879" y="15570"/>
                </a:lnTo>
                <a:lnTo>
                  <a:pt x="52747" y="15570"/>
                </a:lnTo>
                <a:lnTo>
                  <a:pt x="527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420635" y="3958983"/>
            <a:ext cx="346075" cy="114300"/>
            <a:chOff x="6420635" y="3958983"/>
            <a:chExt cx="346075" cy="114300"/>
          </a:xfrm>
        </p:grpSpPr>
        <p:sp>
          <p:nvSpPr>
            <p:cNvPr id="6" name="object 6"/>
            <p:cNvSpPr/>
            <p:nvPr/>
          </p:nvSpPr>
          <p:spPr>
            <a:xfrm>
              <a:off x="6420635" y="3958983"/>
              <a:ext cx="161721" cy="113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03160" y="3958983"/>
              <a:ext cx="163499" cy="113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829819" y="3958983"/>
            <a:ext cx="520700" cy="139700"/>
            <a:chOff x="5829819" y="3958983"/>
            <a:chExt cx="520700" cy="139700"/>
          </a:xfrm>
        </p:grpSpPr>
        <p:sp>
          <p:nvSpPr>
            <p:cNvPr id="9" name="object 9"/>
            <p:cNvSpPr/>
            <p:nvPr/>
          </p:nvSpPr>
          <p:spPr>
            <a:xfrm>
              <a:off x="5829819" y="3958983"/>
              <a:ext cx="401955" cy="139700"/>
            </a:xfrm>
            <a:custGeom>
              <a:avLst/>
              <a:gdLst/>
              <a:ahLst/>
              <a:cxnLst/>
              <a:rect l="l" t="t" r="r" b="b"/>
              <a:pathLst>
                <a:path w="401954" h="139700">
                  <a:moveTo>
                    <a:pt x="89268" y="112344"/>
                  </a:moveTo>
                  <a:lnTo>
                    <a:pt x="77406" y="78943"/>
                  </a:lnTo>
                  <a:lnTo>
                    <a:pt x="74180" y="69850"/>
                  </a:lnTo>
                  <a:lnTo>
                    <a:pt x="64185" y="41681"/>
                  </a:lnTo>
                  <a:lnTo>
                    <a:pt x="64185" y="69850"/>
                  </a:lnTo>
                  <a:lnTo>
                    <a:pt x="25095" y="69850"/>
                  </a:lnTo>
                  <a:lnTo>
                    <a:pt x="44284" y="14655"/>
                  </a:lnTo>
                  <a:lnTo>
                    <a:pt x="45021" y="14655"/>
                  </a:lnTo>
                  <a:lnTo>
                    <a:pt x="64185" y="69850"/>
                  </a:lnTo>
                  <a:lnTo>
                    <a:pt x="64185" y="41681"/>
                  </a:lnTo>
                  <a:lnTo>
                    <a:pt x="54597" y="14655"/>
                  </a:lnTo>
                  <a:lnTo>
                    <a:pt x="49936" y="1498"/>
                  </a:lnTo>
                  <a:lnTo>
                    <a:pt x="39370" y="1498"/>
                  </a:lnTo>
                  <a:lnTo>
                    <a:pt x="0" y="112344"/>
                  </a:lnTo>
                  <a:lnTo>
                    <a:pt x="10375" y="112344"/>
                  </a:lnTo>
                  <a:lnTo>
                    <a:pt x="21945" y="78943"/>
                  </a:lnTo>
                  <a:lnTo>
                    <a:pt x="67360" y="78943"/>
                  </a:lnTo>
                  <a:lnTo>
                    <a:pt x="78930" y="112344"/>
                  </a:lnTo>
                  <a:lnTo>
                    <a:pt x="89268" y="112344"/>
                  </a:lnTo>
                  <a:close/>
                </a:path>
                <a:path w="401954" h="139700">
                  <a:moveTo>
                    <a:pt x="192544" y="36144"/>
                  </a:moveTo>
                  <a:lnTo>
                    <a:pt x="187591" y="21894"/>
                  </a:lnTo>
                  <a:lnTo>
                    <a:pt x="178422" y="10426"/>
                  </a:lnTo>
                  <a:lnTo>
                    <a:pt x="165608" y="2781"/>
                  </a:lnTo>
                  <a:lnTo>
                    <a:pt x="149707" y="0"/>
                  </a:lnTo>
                  <a:lnTo>
                    <a:pt x="130886" y="4025"/>
                  </a:lnTo>
                  <a:lnTo>
                    <a:pt x="116103" y="15455"/>
                  </a:lnTo>
                  <a:lnTo>
                    <a:pt x="106438" y="33401"/>
                  </a:lnTo>
                  <a:lnTo>
                    <a:pt x="102984" y="56921"/>
                  </a:lnTo>
                  <a:lnTo>
                    <a:pt x="106438" y="80467"/>
                  </a:lnTo>
                  <a:lnTo>
                    <a:pt x="116103" y="98412"/>
                  </a:lnTo>
                  <a:lnTo>
                    <a:pt x="130886" y="109855"/>
                  </a:lnTo>
                  <a:lnTo>
                    <a:pt x="149707" y="113868"/>
                  </a:lnTo>
                  <a:lnTo>
                    <a:pt x="165608" y="111086"/>
                  </a:lnTo>
                  <a:lnTo>
                    <a:pt x="178422" y="103416"/>
                  </a:lnTo>
                  <a:lnTo>
                    <a:pt x="187591" y="91935"/>
                  </a:lnTo>
                  <a:lnTo>
                    <a:pt x="192544" y="77698"/>
                  </a:lnTo>
                  <a:lnTo>
                    <a:pt x="182626" y="77698"/>
                  </a:lnTo>
                  <a:lnTo>
                    <a:pt x="178587" y="88290"/>
                  </a:lnTo>
                  <a:lnTo>
                    <a:pt x="171386" y="96735"/>
                  </a:lnTo>
                  <a:lnTo>
                    <a:pt x="161569" y="102323"/>
                  </a:lnTo>
                  <a:lnTo>
                    <a:pt x="149707" y="104343"/>
                  </a:lnTo>
                  <a:lnTo>
                    <a:pt x="135242" y="101269"/>
                  </a:lnTo>
                  <a:lnTo>
                    <a:pt x="123418" y="92189"/>
                  </a:lnTo>
                  <a:lnTo>
                    <a:pt x="115443" y="77330"/>
                  </a:lnTo>
                  <a:lnTo>
                    <a:pt x="112522" y="56921"/>
                  </a:lnTo>
                  <a:lnTo>
                    <a:pt x="115443" y="36576"/>
                  </a:lnTo>
                  <a:lnTo>
                    <a:pt x="123418" y="21717"/>
                  </a:lnTo>
                  <a:lnTo>
                    <a:pt x="135242" y="12623"/>
                  </a:lnTo>
                  <a:lnTo>
                    <a:pt x="149707" y="9525"/>
                  </a:lnTo>
                  <a:lnTo>
                    <a:pt x="161569" y="11557"/>
                  </a:lnTo>
                  <a:lnTo>
                    <a:pt x="171386" y="17157"/>
                  </a:lnTo>
                  <a:lnTo>
                    <a:pt x="178587" y="25590"/>
                  </a:lnTo>
                  <a:lnTo>
                    <a:pt x="182626" y="36144"/>
                  </a:lnTo>
                  <a:lnTo>
                    <a:pt x="192544" y="36144"/>
                  </a:lnTo>
                  <a:close/>
                </a:path>
                <a:path w="401954" h="139700">
                  <a:moveTo>
                    <a:pt x="294843" y="112344"/>
                  </a:moveTo>
                  <a:lnTo>
                    <a:pt x="282981" y="78943"/>
                  </a:lnTo>
                  <a:lnTo>
                    <a:pt x="279755" y="69850"/>
                  </a:lnTo>
                  <a:lnTo>
                    <a:pt x="269760" y="41681"/>
                  </a:lnTo>
                  <a:lnTo>
                    <a:pt x="269760" y="69850"/>
                  </a:lnTo>
                  <a:lnTo>
                    <a:pt x="230670" y="69850"/>
                  </a:lnTo>
                  <a:lnTo>
                    <a:pt x="249859" y="14655"/>
                  </a:lnTo>
                  <a:lnTo>
                    <a:pt x="250596" y="14655"/>
                  </a:lnTo>
                  <a:lnTo>
                    <a:pt x="269760" y="69850"/>
                  </a:lnTo>
                  <a:lnTo>
                    <a:pt x="269760" y="41681"/>
                  </a:lnTo>
                  <a:lnTo>
                    <a:pt x="260172" y="14655"/>
                  </a:lnTo>
                  <a:lnTo>
                    <a:pt x="255511" y="1498"/>
                  </a:lnTo>
                  <a:lnTo>
                    <a:pt x="244944" y="1498"/>
                  </a:lnTo>
                  <a:lnTo>
                    <a:pt x="205574" y="112344"/>
                  </a:lnTo>
                  <a:lnTo>
                    <a:pt x="215950" y="112344"/>
                  </a:lnTo>
                  <a:lnTo>
                    <a:pt x="227520" y="78943"/>
                  </a:lnTo>
                  <a:lnTo>
                    <a:pt x="272935" y="78943"/>
                  </a:lnTo>
                  <a:lnTo>
                    <a:pt x="284505" y="112344"/>
                  </a:lnTo>
                  <a:lnTo>
                    <a:pt x="294843" y="112344"/>
                  </a:lnTo>
                  <a:close/>
                </a:path>
                <a:path w="401954" h="139700">
                  <a:moveTo>
                    <a:pt x="401764" y="103251"/>
                  </a:moveTo>
                  <a:lnTo>
                    <a:pt x="389089" y="103251"/>
                  </a:lnTo>
                  <a:lnTo>
                    <a:pt x="389089" y="10591"/>
                  </a:lnTo>
                  <a:lnTo>
                    <a:pt x="389089" y="1498"/>
                  </a:lnTo>
                  <a:lnTo>
                    <a:pt x="379704" y="1498"/>
                  </a:lnTo>
                  <a:lnTo>
                    <a:pt x="379704" y="10591"/>
                  </a:lnTo>
                  <a:lnTo>
                    <a:pt x="379704" y="103251"/>
                  </a:lnTo>
                  <a:lnTo>
                    <a:pt x="321919" y="103251"/>
                  </a:lnTo>
                  <a:lnTo>
                    <a:pt x="326796" y="93599"/>
                  </a:lnTo>
                  <a:lnTo>
                    <a:pt x="330517" y="81661"/>
                  </a:lnTo>
                  <a:lnTo>
                    <a:pt x="333095" y="67106"/>
                  </a:lnTo>
                  <a:lnTo>
                    <a:pt x="334530" y="49631"/>
                  </a:lnTo>
                  <a:lnTo>
                    <a:pt x="336219" y="10591"/>
                  </a:lnTo>
                  <a:lnTo>
                    <a:pt x="379704" y="10591"/>
                  </a:lnTo>
                  <a:lnTo>
                    <a:pt x="379704" y="1498"/>
                  </a:lnTo>
                  <a:lnTo>
                    <a:pt x="327240" y="1498"/>
                  </a:lnTo>
                  <a:lnTo>
                    <a:pt x="325069" y="49631"/>
                  </a:lnTo>
                  <a:lnTo>
                    <a:pt x="323215" y="70078"/>
                  </a:lnTo>
                  <a:lnTo>
                    <a:pt x="319887" y="85178"/>
                  </a:lnTo>
                  <a:lnTo>
                    <a:pt x="315391" y="95897"/>
                  </a:lnTo>
                  <a:lnTo>
                    <a:pt x="310070" y="103251"/>
                  </a:lnTo>
                  <a:lnTo>
                    <a:pt x="303199" y="103251"/>
                  </a:lnTo>
                  <a:lnTo>
                    <a:pt x="303199" y="139242"/>
                  </a:lnTo>
                  <a:lnTo>
                    <a:pt x="312623" y="139242"/>
                  </a:lnTo>
                  <a:lnTo>
                    <a:pt x="312623" y="112344"/>
                  </a:lnTo>
                  <a:lnTo>
                    <a:pt x="392366" y="112344"/>
                  </a:lnTo>
                  <a:lnTo>
                    <a:pt x="392366" y="138963"/>
                  </a:lnTo>
                  <a:lnTo>
                    <a:pt x="401764" y="138963"/>
                  </a:lnTo>
                  <a:lnTo>
                    <a:pt x="401764" y="112344"/>
                  </a:lnTo>
                  <a:lnTo>
                    <a:pt x="401764" y="1032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52869" y="3960482"/>
              <a:ext cx="97180" cy="1108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832395" y="3958983"/>
            <a:ext cx="381000" cy="114300"/>
            <a:chOff x="6832395" y="3958983"/>
            <a:chExt cx="381000" cy="114300"/>
          </a:xfrm>
        </p:grpSpPr>
        <p:sp>
          <p:nvSpPr>
            <p:cNvPr id="12" name="object 12"/>
            <p:cNvSpPr/>
            <p:nvPr/>
          </p:nvSpPr>
          <p:spPr>
            <a:xfrm>
              <a:off x="6832395" y="3960482"/>
              <a:ext cx="84239" cy="1108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43012" y="3958983"/>
              <a:ext cx="70243" cy="1138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38910" y="3958983"/>
              <a:ext cx="174625" cy="114300"/>
            </a:xfrm>
            <a:custGeom>
              <a:avLst/>
              <a:gdLst/>
              <a:ahLst/>
              <a:cxnLst/>
              <a:rect l="l" t="t" r="r" b="b"/>
              <a:pathLst>
                <a:path w="174625" h="114300">
                  <a:moveTo>
                    <a:pt x="63169" y="1892"/>
                  </a:moveTo>
                  <a:lnTo>
                    <a:pt x="0" y="1892"/>
                  </a:lnTo>
                  <a:lnTo>
                    <a:pt x="0" y="10782"/>
                  </a:lnTo>
                  <a:lnTo>
                    <a:pt x="0" y="112382"/>
                  </a:lnTo>
                  <a:lnTo>
                    <a:pt x="9867" y="112382"/>
                  </a:lnTo>
                  <a:lnTo>
                    <a:pt x="9867" y="10782"/>
                  </a:lnTo>
                  <a:lnTo>
                    <a:pt x="63169" y="10782"/>
                  </a:lnTo>
                  <a:lnTo>
                    <a:pt x="63169" y="1892"/>
                  </a:lnTo>
                  <a:close/>
                </a:path>
                <a:path w="174625" h="114300">
                  <a:moveTo>
                    <a:pt x="174015" y="56921"/>
                  </a:moveTo>
                  <a:lnTo>
                    <a:pt x="170548" y="33401"/>
                  </a:lnTo>
                  <a:lnTo>
                    <a:pt x="164401" y="22009"/>
                  </a:lnTo>
                  <a:lnTo>
                    <a:pt x="164401" y="56921"/>
                  </a:lnTo>
                  <a:lnTo>
                    <a:pt x="161607" y="76911"/>
                  </a:lnTo>
                  <a:lnTo>
                    <a:pt x="153822" y="91821"/>
                  </a:lnTo>
                  <a:lnTo>
                    <a:pt x="142036" y="101130"/>
                  </a:lnTo>
                  <a:lnTo>
                    <a:pt x="127215" y="104343"/>
                  </a:lnTo>
                  <a:lnTo>
                    <a:pt x="112382" y="101117"/>
                  </a:lnTo>
                  <a:lnTo>
                    <a:pt x="100609" y="91782"/>
                  </a:lnTo>
                  <a:lnTo>
                    <a:pt x="92837" y="76873"/>
                  </a:lnTo>
                  <a:lnTo>
                    <a:pt x="90043" y="56921"/>
                  </a:lnTo>
                  <a:lnTo>
                    <a:pt x="92862" y="36918"/>
                  </a:lnTo>
                  <a:lnTo>
                    <a:pt x="100660" y="22021"/>
                  </a:lnTo>
                  <a:lnTo>
                    <a:pt x="112445" y="12738"/>
                  </a:lnTo>
                  <a:lnTo>
                    <a:pt x="127215" y="9525"/>
                  </a:lnTo>
                  <a:lnTo>
                    <a:pt x="142024" y="12738"/>
                  </a:lnTo>
                  <a:lnTo>
                    <a:pt x="153809" y="22047"/>
                  </a:lnTo>
                  <a:lnTo>
                    <a:pt x="161582" y="36944"/>
                  </a:lnTo>
                  <a:lnTo>
                    <a:pt x="164401" y="56921"/>
                  </a:lnTo>
                  <a:lnTo>
                    <a:pt x="164401" y="22009"/>
                  </a:lnTo>
                  <a:lnTo>
                    <a:pt x="160870" y="15455"/>
                  </a:lnTo>
                  <a:lnTo>
                    <a:pt x="153200" y="9525"/>
                  </a:lnTo>
                  <a:lnTo>
                    <a:pt x="146062" y="4025"/>
                  </a:lnTo>
                  <a:lnTo>
                    <a:pt x="127215" y="0"/>
                  </a:lnTo>
                  <a:lnTo>
                    <a:pt x="108394" y="4025"/>
                  </a:lnTo>
                  <a:lnTo>
                    <a:pt x="93611" y="15481"/>
                  </a:lnTo>
                  <a:lnTo>
                    <a:pt x="83947" y="33426"/>
                  </a:lnTo>
                  <a:lnTo>
                    <a:pt x="80492" y="56921"/>
                  </a:lnTo>
                  <a:lnTo>
                    <a:pt x="83947" y="80467"/>
                  </a:lnTo>
                  <a:lnTo>
                    <a:pt x="93611" y="98412"/>
                  </a:lnTo>
                  <a:lnTo>
                    <a:pt x="108369" y="109842"/>
                  </a:lnTo>
                  <a:lnTo>
                    <a:pt x="127215" y="113868"/>
                  </a:lnTo>
                  <a:lnTo>
                    <a:pt x="146075" y="109842"/>
                  </a:lnTo>
                  <a:lnTo>
                    <a:pt x="153187" y="104343"/>
                  </a:lnTo>
                  <a:lnTo>
                    <a:pt x="160883" y="98386"/>
                  </a:lnTo>
                  <a:lnTo>
                    <a:pt x="170548" y="80441"/>
                  </a:lnTo>
                  <a:lnTo>
                    <a:pt x="174015" y="5692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230248" y="3958983"/>
            <a:ext cx="1125220" cy="114300"/>
            <a:chOff x="7230248" y="3958983"/>
            <a:chExt cx="1125220" cy="114300"/>
          </a:xfrm>
        </p:grpSpPr>
        <p:sp>
          <p:nvSpPr>
            <p:cNvPr id="16" name="object 16"/>
            <p:cNvSpPr/>
            <p:nvPr/>
          </p:nvSpPr>
          <p:spPr>
            <a:xfrm>
              <a:off x="7230248" y="3960482"/>
              <a:ext cx="371475" cy="111125"/>
            </a:xfrm>
            <a:custGeom>
              <a:avLst/>
              <a:gdLst/>
              <a:ahLst/>
              <a:cxnLst/>
              <a:rect l="l" t="t" r="r" b="b"/>
              <a:pathLst>
                <a:path w="371475" h="111125">
                  <a:moveTo>
                    <a:pt x="78435" y="393"/>
                  </a:moveTo>
                  <a:lnTo>
                    <a:pt x="0" y="393"/>
                  </a:lnTo>
                  <a:lnTo>
                    <a:pt x="0" y="9283"/>
                  </a:lnTo>
                  <a:lnTo>
                    <a:pt x="34290" y="9283"/>
                  </a:lnTo>
                  <a:lnTo>
                    <a:pt x="34290" y="110883"/>
                  </a:lnTo>
                  <a:lnTo>
                    <a:pt x="44183" y="110883"/>
                  </a:lnTo>
                  <a:lnTo>
                    <a:pt x="44183" y="9283"/>
                  </a:lnTo>
                  <a:lnTo>
                    <a:pt x="78435" y="9283"/>
                  </a:lnTo>
                  <a:lnTo>
                    <a:pt x="78435" y="393"/>
                  </a:lnTo>
                  <a:close/>
                </a:path>
                <a:path w="371475" h="111125">
                  <a:moveTo>
                    <a:pt x="179705" y="110845"/>
                  </a:moveTo>
                  <a:lnTo>
                    <a:pt x="167843" y="77444"/>
                  </a:lnTo>
                  <a:lnTo>
                    <a:pt x="164617" y="68351"/>
                  </a:lnTo>
                  <a:lnTo>
                    <a:pt x="154609" y="40170"/>
                  </a:lnTo>
                  <a:lnTo>
                    <a:pt x="154609" y="68351"/>
                  </a:lnTo>
                  <a:lnTo>
                    <a:pt x="115519" y="68351"/>
                  </a:lnTo>
                  <a:lnTo>
                    <a:pt x="134708" y="13157"/>
                  </a:lnTo>
                  <a:lnTo>
                    <a:pt x="135458" y="13157"/>
                  </a:lnTo>
                  <a:lnTo>
                    <a:pt x="154609" y="68351"/>
                  </a:lnTo>
                  <a:lnTo>
                    <a:pt x="154609" y="40170"/>
                  </a:lnTo>
                  <a:lnTo>
                    <a:pt x="145021" y="13157"/>
                  </a:lnTo>
                  <a:lnTo>
                    <a:pt x="140360" y="0"/>
                  </a:lnTo>
                  <a:lnTo>
                    <a:pt x="129806" y="0"/>
                  </a:lnTo>
                  <a:lnTo>
                    <a:pt x="90436" y="110845"/>
                  </a:lnTo>
                  <a:lnTo>
                    <a:pt x="100799" y="110845"/>
                  </a:lnTo>
                  <a:lnTo>
                    <a:pt x="112369" y="77444"/>
                  </a:lnTo>
                  <a:lnTo>
                    <a:pt x="157784" y="77444"/>
                  </a:lnTo>
                  <a:lnTo>
                    <a:pt x="169367" y="110845"/>
                  </a:lnTo>
                  <a:lnTo>
                    <a:pt x="179705" y="110845"/>
                  </a:lnTo>
                  <a:close/>
                </a:path>
                <a:path w="371475" h="111125">
                  <a:moveTo>
                    <a:pt x="270725" y="81788"/>
                  </a:moveTo>
                  <a:lnTo>
                    <a:pt x="268859" y="70472"/>
                  </a:lnTo>
                  <a:lnTo>
                    <a:pt x="263969" y="61912"/>
                  </a:lnTo>
                  <a:lnTo>
                    <a:pt x="261264" y="59728"/>
                  </a:lnTo>
                  <a:lnTo>
                    <a:pt x="261264" y="81788"/>
                  </a:lnTo>
                  <a:lnTo>
                    <a:pt x="259778" y="89750"/>
                  </a:lnTo>
                  <a:lnTo>
                    <a:pt x="255270" y="96075"/>
                  </a:lnTo>
                  <a:lnTo>
                    <a:pt x="247624" y="100253"/>
                  </a:lnTo>
                  <a:lnTo>
                    <a:pt x="236766" y="101752"/>
                  </a:lnTo>
                  <a:lnTo>
                    <a:pt x="208140" y="101752"/>
                  </a:lnTo>
                  <a:lnTo>
                    <a:pt x="208140" y="59055"/>
                  </a:lnTo>
                  <a:lnTo>
                    <a:pt x="237185" y="59055"/>
                  </a:lnTo>
                  <a:lnTo>
                    <a:pt x="247065" y="60833"/>
                  </a:lnTo>
                  <a:lnTo>
                    <a:pt x="254660" y="65671"/>
                  </a:lnTo>
                  <a:lnTo>
                    <a:pt x="259537" y="72898"/>
                  </a:lnTo>
                  <a:lnTo>
                    <a:pt x="261264" y="81788"/>
                  </a:lnTo>
                  <a:lnTo>
                    <a:pt x="261264" y="59728"/>
                  </a:lnTo>
                  <a:lnTo>
                    <a:pt x="260438" y="59055"/>
                  </a:lnTo>
                  <a:lnTo>
                    <a:pt x="257111" y="56362"/>
                  </a:lnTo>
                  <a:lnTo>
                    <a:pt x="249339" y="54076"/>
                  </a:lnTo>
                  <a:lnTo>
                    <a:pt x="249339" y="53213"/>
                  </a:lnTo>
                  <a:lnTo>
                    <a:pt x="256082" y="50266"/>
                  </a:lnTo>
                  <a:lnTo>
                    <a:pt x="256298" y="50063"/>
                  </a:lnTo>
                  <a:lnTo>
                    <a:pt x="261531" y="45313"/>
                  </a:lnTo>
                  <a:lnTo>
                    <a:pt x="265163" y="38265"/>
                  </a:lnTo>
                  <a:lnTo>
                    <a:pt x="266484" y="29006"/>
                  </a:lnTo>
                  <a:lnTo>
                    <a:pt x="264490" y="17449"/>
                  </a:lnTo>
                  <a:lnTo>
                    <a:pt x="259080" y="9093"/>
                  </a:lnTo>
                  <a:lnTo>
                    <a:pt x="258533" y="8267"/>
                  </a:lnTo>
                  <a:lnTo>
                    <a:pt x="257048" y="7366"/>
                  </a:lnTo>
                  <a:lnTo>
                    <a:pt x="257048" y="29006"/>
                  </a:lnTo>
                  <a:lnTo>
                    <a:pt x="255498" y="37452"/>
                  </a:lnTo>
                  <a:lnTo>
                    <a:pt x="251142" y="44119"/>
                  </a:lnTo>
                  <a:lnTo>
                    <a:pt x="244386" y="48488"/>
                  </a:lnTo>
                  <a:lnTo>
                    <a:pt x="235648" y="50063"/>
                  </a:lnTo>
                  <a:lnTo>
                    <a:pt x="208140" y="50063"/>
                  </a:lnTo>
                  <a:lnTo>
                    <a:pt x="208140" y="9093"/>
                  </a:lnTo>
                  <a:lnTo>
                    <a:pt x="234759" y="9093"/>
                  </a:lnTo>
                  <a:lnTo>
                    <a:pt x="244462" y="10566"/>
                  </a:lnTo>
                  <a:lnTo>
                    <a:pt x="251434" y="14655"/>
                  </a:lnTo>
                  <a:lnTo>
                    <a:pt x="255638" y="20955"/>
                  </a:lnTo>
                  <a:lnTo>
                    <a:pt x="257048" y="29006"/>
                  </a:lnTo>
                  <a:lnTo>
                    <a:pt x="257048" y="7366"/>
                  </a:lnTo>
                  <a:lnTo>
                    <a:pt x="248615" y="2197"/>
                  </a:lnTo>
                  <a:lnTo>
                    <a:pt x="234759" y="0"/>
                  </a:lnTo>
                  <a:lnTo>
                    <a:pt x="198272" y="0"/>
                  </a:lnTo>
                  <a:lnTo>
                    <a:pt x="198272" y="110845"/>
                  </a:lnTo>
                  <a:lnTo>
                    <a:pt x="236766" y="110845"/>
                  </a:lnTo>
                  <a:lnTo>
                    <a:pt x="251866" y="108673"/>
                  </a:lnTo>
                  <a:lnTo>
                    <a:pt x="262445" y="102603"/>
                  </a:lnTo>
                  <a:lnTo>
                    <a:pt x="263029" y="101752"/>
                  </a:lnTo>
                  <a:lnTo>
                    <a:pt x="268681" y="93408"/>
                  </a:lnTo>
                  <a:lnTo>
                    <a:pt x="270725" y="81788"/>
                  </a:lnTo>
                  <a:close/>
                </a:path>
                <a:path w="371475" h="111125">
                  <a:moveTo>
                    <a:pt x="371398" y="0"/>
                  </a:moveTo>
                  <a:lnTo>
                    <a:pt x="307911" y="0"/>
                  </a:lnTo>
                  <a:lnTo>
                    <a:pt x="306006" y="55600"/>
                  </a:lnTo>
                  <a:lnTo>
                    <a:pt x="304457" y="76720"/>
                  </a:lnTo>
                  <a:lnTo>
                    <a:pt x="301193" y="90932"/>
                  </a:lnTo>
                  <a:lnTo>
                    <a:pt x="295617" y="98958"/>
                  </a:lnTo>
                  <a:lnTo>
                    <a:pt x="287185" y="101473"/>
                  </a:lnTo>
                  <a:lnTo>
                    <a:pt x="284340" y="101473"/>
                  </a:lnTo>
                  <a:lnTo>
                    <a:pt x="284340" y="110845"/>
                  </a:lnTo>
                  <a:lnTo>
                    <a:pt x="287362" y="110845"/>
                  </a:lnTo>
                  <a:lnTo>
                    <a:pt x="300621" y="107505"/>
                  </a:lnTo>
                  <a:lnTo>
                    <a:pt x="309016" y="97510"/>
                  </a:lnTo>
                  <a:lnTo>
                    <a:pt x="313626" y="80924"/>
                  </a:lnTo>
                  <a:lnTo>
                    <a:pt x="315569" y="57810"/>
                  </a:lnTo>
                  <a:lnTo>
                    <a:pt x="317309" y="9093"/>
                  </a:lnTo>
                  <a:lnTo>
                    <a:pt x="361505" y="9093"/>
                  </a:lnTo>
                  <a:lnTo>
                    <a:pt x="361505" y="110845"/>
                  </a:lnTo>
                  <a:lnTo>
                    <a:pt x="371398" y="110845"/>
                  </a:lnTo>
                  <a:lnTo>
                    <a:pt x="3713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630374" y="3960482"/>
              <a:ext cx="84226" cy="110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43354" y="3958983"/>
              <a:ext cx="318592" cy="1138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81656" y="3958983"/>
              <a:ext cx="273710" cy="1138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6664145" y="4207789"/>
            <a:ext cx="170815" cy="139700"/>
          </a:xfrm>
          <a:custGeom>
            <a:avLst/>
            <a:gdLst/>
            <a:ahLst/>
            <a:cxnLst/>
            <a:rect l="l" t="t" r="r" b="b"/>
            <a:pathLst>
              <a:path w="170815" h="139700">
                <a:moveTo>
                  <a:pt x="35839" y="1676"/>
                </a:moveTo>
                <a:lnTo>
                  <a:pt x="25552" y="1676"/>
                </a:lnTo>
                <a:lnTo>
                  <a:pt x="0" y="19050"/>
                </a:lnTo>
                <a:lnTo>
                  <a:pt x="0" y="29565"/>
                </a:lnTo>
                <a:lnTo>
                  <a:pt x="25323" y="12293"/>
                </a:lnTo>
                <a:lnTo>
                  <a:pt x="25971" y="12293"/>
                </a:lnTo>
                <a:lnTo>
                  <a:pt x="25971" y="112522"/>
                </a:lnTo>
                <a:lnTo>
                  <a:pt x="35839" y="112522"/>
                </a:lnTo>
                <a:lnTo>
                  <a:pt x="35839" y="1676"/>
                </a:lnTo>
                <a:close/>
              </a:path>
              <a:path w="170815" h="139700">
                <a:moveTo>
                  <a:pt x="137045" y="77673"/>
                </a:moveTo>
                <a:lnTo>
                  <a:pt x="134416" y="63258"/>
                </a:lnTo>
                <a:lnTo>
                  <a:pt x="127482" y="52133"/>
                </a:lnTo>
                <a:lnTo>
                  <a:pt x="127482" y="77673"/>
                </a:lnTo>
                <a:lnTo>
                  <a:pt x="125603" y="88303"/>
                </a:lnTo>
                <a:lnTo>
                  <a:pt x="120421" y="96977"/>
                </a:lnTo>
                <a:lnTo>
                  <a:pt x="112598" y="102819"/>
                </a:lnTo>
                <a:lnTo>
                  <a:pt x="102819" y="104952"/>
                </a:lnTo>
                <a:lnTo>
                  <a:pt x="93446" y="102946"/>
                </a:lnTo>
                <a:lnTo>
                  <a:pt x="85890" y="97383"/>
                </a:lnTo>
                <a:lnTo>
                  <a:pt x="80645" y="88938"/>
                </a:lnTo>
                <a:lnTo>
                  <a:pt x="78206" y="78308"/>
                </a:lnTo>
                <a:lnTo>
                  <a:pt x="79578" y="67830"/>
                </a:lnTo>
                <a:lnTo>
                  <a:pt x="84709" y="59016"/>
                </a:lnTo>
                <a:lnTo>
                  <a:pt x="86360" y="57759"/>
                </a:lnTo>
                <a:lnTo>
                  <a:pt x="92735" y="52946"/>
                </a:lnTo>
                <a:lnTo>
                  <a:pt x="102819" y="50673"/>
                </a:lnTo>
                <a:lnTo>
                  <a:pt x="112598" y="52793"/>
                </a:lnTo>
                <a:lnTo>
                  <a:pt x="120421" y="58559"/>
                </a:lnTo>
                <a:lnTo>
                  <a:pt x="125603" y="67132"/>
                </a:lnTo>
                <a:lnTo>
                  <a:pt x="127482" y="77673"/>
                </a:lnTo>
                <a:lnTo>
                  <a:pt x="127482" y="52133"/>
                </a:lnTo>
                <a:lnTo>
                  <a:pt x="127292" y="51816"/>
                </a:lnTo>
                <a:lnTo>
                  <a:pt x="125691" y="50673"/>
                </a:lnTo>
                <a:lnTo>
                  <a:pt x="116776" y="44297"/>
                </a:lnTo>
                <a:lnTo>
                  <a:pt x="104025" y="41579"/>
                </a:lnTo>
                <a:lnTo>
                  <a:pt x="95618" y="42735"/>
                </a:lnTo>
                <a:lnTo>
                  <a:pt x="88087" y="45999"/>
                </a:lnTo>
                <a:lnTo>
                  <a:pt x="81775" y="51104"/>
                </a:lnTo>
                <a:lnTo>
                  <a:pt x="77038" y="57759"/>
                </a:lnTo>
                <a:lnTo>
                  <a:pt x="76365" y="57759"/>
                </a:lnTo>
                <a:lnTo>
                  <a:pt x="78244" y="37033"/>
                </a:lnTo>
                <a:lnTo>
                  <a:pt x="83693" y="21767"/>
                </a:lnTo>
                <a:lnTo>
                  <a:pt x="92456" y="12331"/>
                </a:lnTo>
                <a:lnTo>
                  <a:pt x="104305" y="9093"/>
                </a:lnTo>
                <a:lnTo>
                  <a:pt x="112636" y="10604"/>
                </a:lnTo>
                <a:lnTo>
                  <a:pt x="119100" y="14808"/>
                </a:lnTo>
                <a:lnTo>
                  <a:pt x="123634" y="21234"/>
                </a:lnTo>
                <a:lnTo>
                  <a:pt x="126161" y="29387"/>
                </a:lnTo>
                <a:lnTo>
                  <a:pt x="135877" y="29387"/>
                </a:lnTo>
                <a:lnTo>
                  <a:pt x="132511" y="17475"/>
                </a:lnTo>
                <a:lnTo>
                  <a:pt x="126504" y="9093"/>
                </a:lnTo>
                <a:lnTo>
                  <a:pt x="125857" y="8178"/>
                </a:lnTo>
                <a:lnTo>
                  <a:pt x="116306" y="2159"/>
                </a:lnTo>
                <a:lnTo>
                  <a:pt x="104305" y="0"/>
                </a:lnTo>
                <a:lnTo>
                  <a:pt x="87985" y="4559"/>
                </a:lnTo>
                <a:lnTo>
                  <a:pt x="76352" y="17284"/>
                </a:lnTo>
                <a:lnTo>
                  <a:pt x="69380" y="36791"/>
                </a:lnTo>
                <a:lnTo>
                  <a:pt x="67068" y="61696"/>
                </a:lnTo>
                <a:lnTo>
                  <a:pt x="70129" y="86296"/>
                </a:lnTo>
                <a:lnTo>
                  <a:pt x="78206" y="102425"/>
                </a:lnTo>
                <a:lnTo>
                  <a:pt x="89662" y="111277"/>
                </a:lnTo>
                <a:lnTo>
                  <a:pt x="102819" y="114046"/>
                </a:lnTo>
                <a:lnTo>
                  <a:pt x="116878" y="111226"/>
                </a:lnTo>
                <a:lnTo>
                  <a:pt x="125488" y="104952"/>
                </a:lnTo>
                <a:lnTo>
                  <a:pt x="127673" y="103365"/>
                </a:lnTo>
                <a:lnTo>
                  <a:pt x="134594" y="91757"/>
                </a:lnTo>
                <a:lnTo>
                  <a:pt x="137045" y="77673"/>
                </a:lnTo>
                <a:close/>
              </a:path>
              <a:path w="170815" h="139700">
                <a:moveTo>
                  <a:pt x="170345" y="97358"/>
                </a:moveTo>
                <a:lnTo>
                  <a:pt x="160108" y="97358"/>
                </a:lnTo>
                <a:lnTo>
                  <a:pt x="157797" y="114236"/>
                </a:lnTo>
                <a:lnTo>
                  <a:pt x="153238" y="139573"/>
                </a:lnTo>
                <a:lnTo>
                  <a:pt x="160477" y="139573"/>
                </a:lnTo>
                <a:lnTo>
                  <a:pt x="162674" y="132321"/>
                </a:lnTo>
                <a:lnTo>
                  <a:pt x="165176" y="122897"/>
                </a:lnTo>
                <a:lnTo>
                  <a:pt x="167576" y="112712"/>
                </a:lnTo>
                <a:lnTo>
                  <a:pt x="170345" y="973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6898321" y="4207738"/>
            <a:ext cx="137160" cy="114300"/>
            <a:chOff x="6898321" y="4207738"/>
            <a:chExt cx="137160" cy="114300"/>
          </a:xfrm>
        </p:grpSpPr>
        <p:sp>
          <p:nvSpPr>
            <p:cNvPr id="22" name="object 22"/>
            <p:cNvSpPr/>
            <p:nvPr/>
          </p:nvSpPr>
          <p:spPr>
            <a:xfrm>
              <a:off x="6898321" y="4209466"/>
              <a:ext cx="36195" cy="111125"/>
            </a:xfrm>
            <a:custGeom>
              <a:avLst/>
              <a:gdLst/>
              <a:ahLst/>
              <a:cxnLst/>
              <a:rect l="l" t="t" r="r" b="b"/>
              <a:pathLst>
                <a:path w="36195" h="111125">
                  <a:moveTo>
                    <a:pt x="35839" y="0"/>
                  </a:moveTo>
                  <a:lnTo>
                    <a:pt x="25565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336" y="10617"/>
                  </a:lnTo>
                  <a:lnTo>
                    <a:pt x="25984" y="10617"/>
                  </a:lnTo>
                  <a:lnTo>
                    <a:pt x="25984" y="110845"/>
                  </a:lnTo>
                  <a:lnTo>
                    <a:pt x="35839" y="110845"/>
                  </a:lnTo>
                  <a:lnTo>
                    <a:pt x="358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965390" y="4207738"/>
              <a:ext cx="69989" cy="1140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719050" y="4207967"/>
            <a:ext cx="290055" cy="1138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6037832" y="4181754"/>
            <a:ext cx="560705" cy="165735"/>
            <a:chOff x="6037832" y="4181754"/>
            <a:chExt cx="560705" cy="165735"/>
          </a:xfrm>
        </p:grpSpPr>
        <p:sp>
          <p:nvSpPr>
            <p:cNvPr id="26" name="object 26"/>
            <p:cNvSpPr/>
            <p:nvPr/>
          </p:nvSpPr>
          <p:spPr>
            <a:xfrm>
              <a:off x="6037832" y="4209796"/>
              <a:ext cx="120014" cy="137160"/>
            </a:xfrm>
            <a:custGeom>
              <a:avLst/>
              <a:gdLst/>
              <a:ahLst/>
              <a:cxnLst/>
              <a:rect l="l" t="t" r="r" b="b"/>
              <a:pathLst>
                <a:path w="120014" h="137160">
                  <a:moveTo>
                    <a:pt x="119430" y="101600"/>
                  </a:moveTo>
                  <a:lnTo>
                    <a:pt x="110756" y="101600"/>
                  </a:lnTo>
                  <a:lnTo>
                    <a:pt x="110756" y="0"/>
                  </a:lnTo>
                  <a:lnTo>
                    <a:pt x="100914" y="0"/>
                  </a:lnTo>
                  <a:lnTo>
                    <a:pt x="100914" y="101600"/>
                  </a:lnTo>
                  <a:lnTo>
                    <a:pt x="60312" y="101600"/>
                  </a:lnTo>
                  <a:lnTo>
                    <a:pt x="60312" y="0"/>
                  </a:lnTo>
                  <a:lnTo>
                    <a:pt x="50419" y="0"/>
                  </a:lnTo>
                  <a:lnTo>
                    <a:pt x="50419" y="101600"/>
                  </a:lnTo>
                  <a:lnTo>
                    <a:pt x="9867" y="10160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08851" y="110490"/>
                  </a:lnTo>
                  <a:lnTo>
                    <a:pt x="108851" y="137160"/>
                  </a:lnTo>
                  <a:lnTo>
                    <a:pt x="118681" y="137160"/>
                  </a:lnTo>
                  <a:lnTo>
                    <a:pt x="118681" y="110490"/>
                  </a:lnTo>
                  <a:lnTo>
                    <a:pt x="119430" y="110490"/>
                  </a:lnTo>
                  <a:lnTo>
                    <a:pt x="11943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8701" y="4209466"/>
              <a:ext cx="84239" cy="110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91692" y="4209466"/>
              <a:ext cx="81102" cy="11084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96696" y="4207967"/>
              <a:ext cx="93522" cy="11386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14120" y="4181754"/>
              <a:ext cx="84226" cy="13855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7099972" y="4237177"/>
            <a:ext cx="194945" cy="83185"/>
            <a:chOff x="7099972" y="4237177"/>
            <a:chExt cx="194945" cy="83185"/>
          </a:xfrm>
        </p:grpSpPr>
        <p:sp>
          <p:nvSpPr>
            <p:cNvPr id="32" name="object 32"/>
            <p:cNvSpPr/>
            <p:nvPr/>
          </p:nvSpPr>
          <p:spPr>
            <a:xfrm>
              <a:off x="7099972" y="4237177"/>
              <a:ext cx="84823" cy="8313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09788" y="4237177"/>
              <a:ext cx="84823" cy="8313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5725590" y="4458449"/>
            <a:ext cx="72453" cy="1108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7068602" y="4456951"/>
            <a:ext cx="346075" cy="114300"/>
            <a:chOff x="7068602" y="4456951"/>
            <a:chExt cx="346075" cy="114300"/>
          </a:xfrm>
        </p:grpSpPr>
        <p:sp>
          <p:nvSpPr>
            <p:cNvPr id="36" name="object 36"/>
            <p:cNvSpPr/>
            <p:nvPr/>
          </p:nvSpPr>
          <p:spPr>
            <a:xfrm>
              <a:off x="7068602" y="4456951"/>
              <a:ext cx="161721" cy="11385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51114" y="4456951"/>
              <a:ext cx="163499" cy="11385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7726234" y="4456951"/>
            <a:ext cx="158750" cy="114300"/>
            <a:chOff x="7726234" y="4456951"/>
            <a:chExt cx="158750" cy="114300"/>
          </a:xfrm>
        </p:grpSpPr>
        <p:sp>
          <p:nvSpPr>
            <p:cNvPr id="39" name="object 39"/>
            <p:cNvSpPr/>
            <p:nvPr/>
          </p:nvSpPr>
          <p:spPr>
            <a:xfrm>
              <a:off x="7726234" y="4458449"/>
              <a:ext cx="66382" cy="11235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812556" y="4456951"/>
              <a:ext cx="72224" cy="11385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8471228" y="4456951"/>
            <a:ext cx="321310" cy="114300"/>
            <a:chOff x="8471228" y="4456951"/>
            <a:chExt cx="321310" cy="114300"/>
          </a:xfrm>
        </p:grpSpPr>
        <p:sp>
          <p:nvSpPr>
            <p:cNvPr id="42" name="object 42"/>
            <p:cNvSpPr/>
            <p:nvPr/>
          </p:nvSpPr>
          <p:spPr>
            <a:xfrm>
              <a:off x="8471228" y="4458449"/>
              <a:ext cx="36195" cy="111125"/>
            </a:xfrm>
            <a:custGeom>
              <a:avLst/>
              <a:gdLst/>
              <a:ahLst/>
              <a:cxnLst/>
              <a:rect l="l" t="t" r="r" b="b"/>
              <a:pathLst>
                <a:path w="36195" h="111125">
                  <a:moveTo>
                    <a:pt x="35852" y="0"/>
                  </a:moveTo>
                  <a:lnTo>
                    <a:pt x="25565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336" y="10604"/>
                  </a:lnTo>
                  <a:lnTo>
                    <a:pt x="25984" y="10604"/>
                  </a:lnTo>
                  <a:lnTo>
                    <a:pt x="25984" y="110832"/>
                  </a:lnTo>
                  <a:lnTo>
                    <a:pt x="35852" y="110832"/>
                  </a:lnTo>
                  <a:lnTo>
                    <a:pt x="358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537713" y="4456951"/>
              <a:ext cx="71424" cy="11385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628467" y="4456951"/>
              <a:ext cx="163499" cy="11385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5821869" y="4456951"/>
            <a:ext cx="520065" cy="114300"/>
            <a:chOff x="5821869" y="4456951"/>
            <a:chExt cx="520065" cy="114300"/>
          </a:xfrm>
        </p:grpSpPr>
        <p:sp>
          <p:nvSpPr>
            <p:cNvPr id="46" name="object 46"/>
            <p:cNvSpPr/>
            <p:nvPr/>
          </p:nvSpPr>
          <p:spPr>
            <a:xfrm>
              <a:off x="5821869" y="4458449"/>
              <a:ext cx="97180" cy="110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42938" y="4456951"/>
              <a:ext cx="398500" cy="11385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6396988" y="4456519"/>
            <a:ext cx="611505" cy="139700"/>
          </a:xfrm>
          <a:custGeom>
            <a:avLst/>
            <a:gdLst/>
            <a:ahLst/>
            <a:cxnLst/>
            <a:rect l="l" t="t" r="r" b="b"/>
            <a:pathLst>
              <a:path w="611504" h="139700">
                <a:moveTo>
                  <a:pt x="95440" y="59029"/>
                </a:moveTo>
                <a:lnTo>
                  <a:pt x="92443" y="41325"/>
                </a:lnTo>
                <a:lnTo>
                  <a:pt x="85547" y="30010"/>
                </a:lnTo>
                <a:lnTo>
                  <a:pt x="85547" y="59029"/>
                </a:lnTo>
                <a:lnTo>
                  <a:pt x="83578" y="72999"/>
                </a:lnTo>
                <a:lnTo>
                  <a:pt x="77749" y="83883"/>
                </a:lnTo>
                <a:lnTo>
                  <a:pt x="68186" y="90970"/>
                </a:lnTo>
                <a:lnTo>
                  <a:pt x="55143" y="93484"/>
                </a:lnTo>
                <a:lnTo>
                  <a:pt x="52755" y="93484"/>
                </a:lnTo>
                <a:lnTo>
                  <a:pt x="52755" y="24650"/>
                </a:lnTo>
                <a:lnTo>
                  <a:pt x="54991" y="24650"/>
                </a:lnTo>
                <a:lnTo>
                  <a:pt x="68122" y="27190"/>
                </a:lnTo>
                <a:lnTo>
                  <a:pt x="77698" y="34264"/>
                </a:lnTo>
                <a:lnTo>
                  <a:pt x="83540" y="45135"/>
                </a:lnTo>
                <a:lnTo>
                  <a:pt x="85547" y="59029"/>
                </a:lnTo>
                <a:lnTo>
                  <a:pt x="85547" y="30010"/>
                </a:lnTo>
                <a:lnTo>
                  <a:pt x="84086" y="27609"/>
                </a:lnTo>
                <a:lnTo>
                  <a:pt x="79844" y="24650"/>
                </a:lnTo>
                <a:lnTo>
                  <a:pt x="71323" y="18732"/>
                </a:lnTo>
                <a:lnTo>
                  <a:pt x="55092" y="15570"/>
                </a:lnTo>
                <a:lnTo>
                  <a:pt x="52755" y="15570"/>
                </a:lnTo>
                <a:lnTo>
                  <a:pt x="52755" y="0"/>
                </a:lnTo>
                <a:lnTo>
                  <a:pt x="42887" y="0"/>
                </a:lnTo>
                <a:lnTo>
                  <a:pt x="42887" y="15570"/>
                </a:lnTo>
                <a:lnTo>
                  <a:pt x="42887" y="24650"/>
                </a:lnTo>
                <a:lnTo>
                  <a:pt x="42887" y="93484"/>
                </a:lnTo>
                <a:lnTo>
                  <a:pt x="40411" y="93484"/>
                </a:lnTo>
                <a:lnTo>
                  <a:pt x="27266" y="90970"/>
                </a:lnTo>
                <a:lnTo>
                  <a:pt x="17703" y="83921"/>
                </a:lnTo>
                <a:lnTo>
                  <a:pt x="11849" y="73113"/>
                </a:lnTo>
                <a:lnTo>
                  <a:pt x="9867" y="59296"/>
                </a:lnTo>
                <a:lnTo>
                  <a:pt x="11823" y="45313"/>
                </a:lnTo>
                <a:lnTo>
                  <a:pt x="17691" y="34353"/>
                </a:lnTo>
                <a:lnTo>
                  <a:pt x="27266" y="27216"/>
                </a:lnTo>
                <a:lnTo>
                  <a:pt x="40411" y="24650"/>
                </a:lnTo>
                <a:lnTo>
                  <a:pt x="42887" y="24650"/>
                </a:lnTo>
                <a:lnTo>
                  <a:pt x="42887" y="15570"/>
                </a:lnTo>
                <a:lnTo>
                  <a:pt x="40335" y="15570"/>
                </a:lnTo>
                <a:lnTo>
                  <a:pt x="24079" y="18745"/>
                </a:lnTo>
                <a:lnTo>
                  <a:pt x="11328" y="27673"/>
                </a:lnTo>
                <a:lnTo>
                  <a:pt x="2997" y="41414"/>
                </a:lnTo>
                <a:lnTo>
                  <a:pt x="0" y="59029"/>
                </a:lnTo>
                <a:lnTo>
                  <a:pt x="25" y="59296"/>
                </a:lnTo>
                <a:lnTo>
                  <a:pt x="2946" y="76822"/>
                </a:lnTo>
                <a:lnTo>
                  <a:pt x="11303" y="90551"/>
                </a:lnTo>
                <a:lnTo>
                  <a:pt x="24091" y="99428"/>
                </a:lnTo>
                <a:lnTo>
                  <a:pt x="40411" y="102577"/>
                </a:lnTo>
                <a:lnTo>
                  <a:pt x="42887" y="102577"/>
                </a:lnTo>
                <a:lnTo>
                  <a:pt x="42887" y="117309"/>
                </a:lnTo>
                <a:lnTo>
                  <a:pt x="52755" y="117309"/>
                </a:lnTo>
                <a:lnTo>
                  <a:pt x="52755" y="102577"/>
                </a:lnTo>
                <a:lnTo>
                  <a:pt x="55181" y="102577"/>
                </a:lnTo>
                <a:lnTo>
                  <a:pt x="71399" y="99428"/>
                </a:lnTo>
                <a:lnTo>
                  <a:pt x="79883" y="93484"/>
                </a:lnTo>
                <a:lnTo>
                  <a:pt x="84124" y="90525"/>
                </a:lnTo>
                <a:lnTo>
                  <a:pt x="92430" y="76771"/>
                </a:lnTo>
                <a:lnTo>
                  <a:pt x="95440" y="59029"/>
                </a:lnTo>
                <a:close/>
              </a:path>
              <a:path w="611504" h="139700">
                <a:moveTo>
                  <a:pt x="198361" y="112763"/>
                </a:moveTo>
                <a:lnTo>
                  <a:pt x="186499" y="79362"/>
                </a:lnTo>
                <a:lnTo>
                  <a:pt x="183273" y="70269"/>
                </a:lnTo>
                <a:lnTo>
                  <a:pt x="173278" y="42113"/>
                </a:lnTo>
                <a:lnTo>
                  <a:pt x="173278" y="70269"/>
                </a:lnTo>
                <a:lnTo>
                  <a:pt x="134188" y="70269"/>
                </a:lnTo>
                <a:lnTo>
                  <a:pt x="153377" y="15087"/>
                </a:lnTo>
                <a:lnTo>
                  <a:pt x="154114" y="15087"/>
                </a:lnTo>
                <a:lnTo>
                  <a:pt x="173278" y="70269"/>
                </a:lnTo>
                <a:lnTo>
                  <a:pt x="173278" y="42113"/>
                </a:lnTo>
                <a:lnTo>
                  <a:pt x="163690" y="15087"/>
                </a:lnTo>
                <a:lnTo>
                  <a:pt x="159029" y="1930"/>
                </a:lnTo>
                <a:lnTo>
                  <a:pt x="148463" y="1930"/>
                </a:lnTo>
                <a:lnTo>
                  <a:pt x="109105" y="112763"/>
                </a:lnTo>
                <a:lnTo>
                  <a:pt x="119468" y="112763"/>
                </a:lnTo>
                <a:lnTo>
                  <a:pt x="131038" y="79362"/>
                </a:lnTo>
                <a:lnTo>
                  <a:pt x="176453" y="79362"/>
                </a:lnTo>
                <a:lnTo>
                  <a:pt x="188036" y="112763"/>
                </a:lnTo>
                <a:lnTo>
                  <a:pt x="198361" y="112763"/>
                </a:lnTo>
                <a:close/>
              </a:path>
              <a:path w="611504" h="139700">
                <a:moveTo>
                  <a:pt x="301637" y="36563"/>
                </a:moveTo>
                <a:lnTo>
                  <a:pt x="296684" y="22313"/>
                </a:lnTo>
                <a:lnTo>
                  <a:pt x="287515" y="10858"/>
                </a:lnTo>
                <a:lnTo>
                  <a:pt x="274701" y="3213"/>
                </a:lnTo>
                <a:lnTo>
                  <a:pt x="258787" y="431"/>
                </a:lnTo>
                <a:lnTo>
                  <a:pt x="239979" y="4445"/>
                </a:lnTo>
                <a:lnTo>
                  <a:pt x="225196" y="15875"/>
                </a:lnTo>
                <a:lnTo>
                  <a:pt x="215531" y="33820"/>
                </a:lnTo>
                <a:lnTo>
                  <a:pt x="212077" y="57340"/>
                </a:lnTo>
                <a:lnTo>
                  <a:pt x="215531" y="80886"/>
                </a:lnTo>
                <a:lnTo>
                  <a:pt x="225196" y="98831"/>
                </a:lnTo>
                <a:lnTo>
                  <a:pt x="239979" y="110274"/>
                </a:lnTo>
                <a:lnTo>
                  <a:pt x="258787" y="114287"/>
                </a:lnTo>
                <a:lnTo>
                  <a:pt x="274701" y="111506"/>
                </a:lnTo>
                <a:lnTo>
                  <a:pt x="287515" y="103835"/>
                </a:lnTo>
                <a:lnTo>
                  <a:pt x="296684" y="92354"/>
                </a:lnTo>
                <a:lnTo>
                  <a:pt x="301637" y="78117"/>
                </a:lnTo>
                <a:lnTo>
                  <a:pt x="291719" y="78117"/>
                </a:lnTo>
                <a:lnTo>
                  <a:pt x="287680" y="88709"/>
                </a:lnTo>
                <a:lnTo>
                  <a:pt x="280479" y="97167"/>
                </a:lnTo>
                <a:lnTo>
                  <a:pt x="270662" y="102755"/>
                </a:lnTo>
                <a:lnTo>
                  <a:pt x="258787" y="104775"/>
                </a:lnTo>
                <a:lnTo>
                  <a:pt x="244335" y="101701"/>
                </a:lnTo>
                <a:lnTo>
                  <a:pt x="232511" y="92621"/>
                </a:lnTo>
                <a:lnTo>
                  <a:pt x="224536" y="77762"/>
                </a:lnTo>
                <a:lnTo>
                  <a:pt x="221602" y="57340"/>
                </a:lnTo>
                <a:lnTo>
                  <a:pt x="224536" y="37007"/>
                </a:lnTo>
                <a:lnTo>
                  <a:pt x="232511" y="22148"/>
                </a:lnTo>
                <a:lnTo>
                  <a:pt x="244335" y="13042"/>
                </a:lnTo>
                <a:lnTo>
                  <a:pt x="258787" y="9944"/>
                </a:lnTo>
                <a:lnTo>
                  <a:pt x="270662" y="11976"/>
                </a:lnTo>
                <a:lnTo>
                  <a:pt x="280479" y="17576"/>
                </a:lnTo>
                <a:lnTo>
                  <a:pt x="287680" y="26009"/>
                </a:lnTo>
                <a:lnTo>
                  <a:pt x="291719" y="36563"/>
                </a:lnTo>
                <a:lnTo>
                  <a:pt x="301637" y="36563"/>
                </a:lnTo>
                <a:close/>
              </a:path>
              <a:path w="611504" h="139700">
                <a:moveTo>
                  <a:pt x="403936" y="112763"/>
                </a:moveTo>
                <a:lnTo>
                  <a:pt x="392074" y="79362"/>
                </a:lnTo>
                <a:lnTo>
                  <a:pt x="388848" y="70269"/>
                </a:lnTo>
                <a:lnTo>
                  <a:pt x="378853" y="42113"/>
                </a:lnTo>
                <a:lnTo>
                  <a:pt x="378853" y="70269"/>
                </a:lnTo>
                <a:lnTo>
                  <a:pt x="339750" y="70269"/>
                </a:lnTo>
                <a:lnTo>
                  <a:pt x="358952" y="15087"/>
                </a:lnTo>
                <a:lnTo>
                  <a:pt x="359689" y="15087"/>
                </a:lnTo>
                <a:lnTo>
                  <a:pt x="378853" y="70269"/>
                </a:lnTo>
                <a:lnTo>
                  <a:pt x="378853" y="42113"/>
                </a:lnTo>
                <a:lnTo>
                  <a:pt x="369265" y="15087"/>
                </a:lnTo>
                <a:lnTo>
                  <a:pt x="364604" y="1930"/>
                </a:lnTo>
                <a:lnTo>
                  <a:pt x="354037" y="1930"/>
                </a:lnTo>
                <a:lnTo>
                  <a:pt x="314680" y="112763"/>
                </a:lnTo>
                <a:lnTo>
                  <a:pt x="325031" y="112763"/>
                </a:lnTo>
                <a:lnTo>
                  <a:pt x="336613" y="79362"/>
                </a:lnTo>
                <a:lnTo>
                  <a:pt x="382028" y="79362"/>
                </a:lnTo>
                <a:lnTo>
                  <a:pt x="393611" y="112763"/>
                </a:lnTo>
                <a:lnTo>
                  <a:pt x="403936" y="112763"/>
                </a:lnTo>
                <a:close/>
              </a:path>
              <a:path w="611504" h="139700">
                <a:moveTo>
                  <a:pt x="510857" y="103670"/>
                </a:moveTo>
                <a:lnTo>
                  <a:pt x="498182" y="103670"/>
                </a:lnTo>
                <a:lnTo>
                  <a:pt x="498182" y="11023"/>
                </a:lnTo>
                <a:lnTo>
                  <a:pt x="498182" y="1930"/>
                </a:lnTo>
                <a:lnTo>
                  <a:pt x="488797" y="1930"/>
                </a:lnTo>
                <a:lnTo>
                  <a:pt x="488797" y="11023"/>
                </a:lnTo>
                <a:lnTo>
                  <a:pt x="488797" y="103670"/>
                </a:lnTo>
                <a:lnTo>
                  <a:pt x="431012" y="103670"/>
                </a:lnTo>
                <a:lnTo>
                  <a:pt x="435889" y="94018"/>
                </a:lnTo>
                <a:lnTo>
                  <a:pt x="439610" y="82080"/>
                </a:lnTo>
                <a:lnTo>
                  <a:pt x="442188" y="67525"/>
                </a:lnTo>
                <a:lnTo>
                  <a:pt x="443623" y="50050"/>
                </a:lnTo>
                <a:lnTo>
                  <a:pt x="445312" y="11023"/>
                </a:lnTo>
                <a:lnTo>
                  <a:pt x="488797" y="11023"/>
                </a:lnTo>
                <a:lnTo>
                  <a:pt x="488797" y="1930"/>
                </a:lnTo>
                <a:lnTo>
                  <a:pt x="436346" y="1930"/>
                </a:lnTo>
                <a:lnTo>
                  <a:pt x="434162" y="50050"/>
                </a:lnTo>
                <a:lnTo>
                  <a:pt x="432308" y="70497"/>
                </a:lnTo>
                <a:lnTo>
                  <a:pt x="428980" y="85598"/>
                </a:lnTo>
                <a:lnTo>
                  <a:pt x="424484" y="96329"/>
                </a:lnTo>
                <a:lnTo>
                  <a:pt x="419163" y="103670"/>
                </a:lnTo>
                <a:lnTo>
                  <a:pt x="412292" y="103670"/>
                </a:lnTo>
                <a:lnTo>
                  <a:pt x="412292" y="139661"/>
                </a:lnTo>
                <a:lnTo>
                  <a:pt x="421716" y="139661"/>
                </a:lnTo>
                <a:lnTo>
                  <a:pt x="421716" y="112763"/>
                </a:lnTo>
                <a:lnTo>
                  <a:pt x="501459" y="112763"/>
                </a:lnTo>
                <a:lnTo>
                  <a:pt x="501459" y="139382"/>
                </a:lnTo>
                <a:lnTo>
                  <a:pt x="510857" y="139382"/>
                </a:lnTo>
                <a:lnTo>
                  <a:pt x="510857" y="112763"/>
                </a:lnTo>
                <a:lnTo>
                  <a:pt x="510857" y="103670"/>
                </a:lnTo>
                <a:close/>
              </a:path>
              <a:path w="611504" h="139700">
                <a:moveTo>
                  <a:pt x="611200" y="112763"/>
                </a:moveTo>
                <a:lnTo>
                  <a:pt x="599338" y="79362"/>
                </a:lnTo>
                <a:lnTo>
                  <a:pt x="596112" y="70269"/>
                </a:lnTo>
                <a:lnTo>
                  <a:pt x="586117" y="42125"/>
                </a:lnTo>
                <a:lnTo>
                  <a:pt x="586117" y="70269"/>
                </a:lnTo>
                <a:lnTo>
                  <a:pt x="547014" y="70269"/>
                </a:lnTo>
                <a:lnTo>
                  <a:pt x="566204" y="15087"/>
                </a:lnTo>
                <a:lnTo>
                  <a:pt x="566953" y="15087"/>
                </a:lnTo>
                <a:lnTo>
                  <a:pt x="586117" y="70269"/>
                </a:lnTo>
                <a:lnTo>
                  <a:pt x="586117" y="42125"/>
                </a:lnTo>
                <a:lnTo>
                  <a:pt x="576516" y="15087"/>
                </a:lnTo>
                <a:lnTo>
                  <a:pt x="571855" y="1930"/>
                </a:lnTo>
                <a:lnTo>
                  <a:pt x="561301" y="1930"/>
                </a:lnTo>
                <a:lnTo>
                  <a:pt x="521931" y="112763"/>
                </a:lnTo>
                <a:lnTo>
                  <a:pt x="532295" y="112763"/>
                </a:lnTo>
                <a:lnTo>
                  <a:pt x="543864" y="79362"/>
                </a:lnTo>
                <a:lnTo>
                  <a:pt x="589280" y="79362"/>
                </a:lnTo>
                <a:lnTo>
                  <a:pt x="600862" y="112763"/>
                </a:lnTo>
                <a:lnTo>
                  <a:pt x="611200" y="1127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475497" y="4456951"/>
            <a:ext cx="189293" cy="11385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01785" y="4456951"/>
            <a:ext cx="208521" cy="13923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7948560" y="4486148"/>
            <a:ext cx="194945" cy="83185"/>
            <a:chOff x="7948560" y="4486148"/>
            <a:chExt cx="194945" cy="83185"/>
          </a:xfrm>
        </p:grpSpPr>
        <p:sp>
          <p:nvSpPr>
            <p:cNvPr id="52" name="object 52"/>
            <p:cNvSpPr/>
            <p:nvPr/>
          </p:nvSpPr>
          <p:spPr>
            <a:xfrm>
              <a:off x="7948560" y="4486148"/>
              <a:ext cx="84836" cy="8313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058377" y="4486148"/>
              <a:ext cx="84835" cy="831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8855759" y="4486148"/>
            <a:ext cx="194945" cy="83185"/>
            <a:chOff x="8855759" y="4486148"/>
            <a:chExt cx="194945" cy="83185"/>
          </a:xfrm>
        </p:grpSpPr>
        <p:sp>
          <p:nvSpPr>
            <p:cNvPr id="55" name="object 55"/>
            <p:cNvSpPr/>
            <p:nvPr/>
          </p:nvSpPr>
          <p:spPr>
            <a:xfrm>
              <a:off x="8855759" y="4486148"/>
              <a:ext cx="84823" cy="831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965563" y="4486148"/>
              <a:ext cx="84823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5607531" y="4504626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027" y="0"/>
                </a:moveTo>
                <a:lnTo>
                  <a:pt x="12231" y="1613"/>
                </a:lnTo>
                <a:lnTo>
                  <a:pt x="5865" y="6008"/>
                </a:lnTo>
                <a:lnTo>
                  <a:pt x="1573" y="12521"/>
                </a:lnTo>
                <a:lnTo>
                  <a:pt x="0" y="20485"/>
                </a:lnTo>
                <a:lnTo>
                  <a:pt x="1589" y="28471"/>
                </a:lnTo>
                <a:lnTo>
                  <a:pt x="5880" y="34994"/>
                </a:lnTo>
                <a:lnTo>
                  <a:pt x="12237" y="39394"/>
                </a:lnTo>
                <a:lnTo>
                  <a:pt x="20027" y="41008"/>
                </a:lnTo>
                <a:lnTo>
                  <a:pt x="27796" y="39394"/>
                </a:lnTo>
                <a:lnTo>
                  <a:pt x="34143" y="34994"/>
                </a:lnTo>
                <a:lnTo>
                  <a:pt x="38433" y="28471"/>
                </a:lnTo>
                <a:lnTo>
                  <a:pt x="40030" y="20485"/>
                </a:lnTo>
                <a:lnTo>
                  <a:pt x="38455" y="12521"/>
                </a:lnTo>
                <a:lnTo>
                  <a:pt x="34162" y="6008"/>
                </a:lnTo>
                <a:lnTo>
                  <a:pt x="27803" y="1613"/>
                </a:lnTo>
                <a:lnTo>
                  <a:pt x="20027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20726" y="4705922"/>
            <a:ext cx="93535" cy="1138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44218" y="4705642"/>
            <a:ext cx="133515" cy="11262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342402" y="4707420"/>
            <a:ext cx="78740" cy="138430"/>
          </a:xfrm>
          <a:custGeom>
            <a:avLst/>
            <a:gdLst/>
            <a:ahLst/>
            <a:cxnLst/>
            <a:rect l="l" t="t" r="r" b="b"/>
            <a:pathLst>
              <a:path w="78740" h="138429">
                <a:moveTo>
                  <a:pt x="35852" y="0"/>
                </a:moveTo>
                <a:lnTo>
                  <a:pt x="25565" y="0"/>
                </a:lnTo>
                <a:lnTo>
                  <a:pt x="0" y="17373"/>
                </a:lnTo>
                <a:lnTo>
                  <a:pt x="0" y="27889"/>
                </a:lnTo>
                <a:lnTo>
                  <a:pt x="25336" y="10617"/>
                </a:lnTo>
                <a:lnTo>
                  <a:pt x="25984" y="10617"/>
                </a:lnTo>
                <a:lnTo>
                  <a:pt x="25984" y="110845"/>
                </a:lnTo>
                <a:lnTo>
                  <a:pt x="35852" y="110845"/>
                </a:lnTo>
                <a:lnTo>
                  <a:pt x="35852" y="0"/>
                </a:lnTo>
                <a:close/>
              </a:path>
              <a:path w="78740" h="138429">
                <a:moveTo>
                  <a:pt x="78409" y="95681"/>
                </a:moveTo>
                <a:lnTo>
                  <a:pt x="68173" y="95681"/>
                </a:lnTo>
                <a:lnTo>
                  <a:pt x="65862" y="112560"/>
                </a:lnTo>
                <a:lnTo>
                  <a:pt x="61302" y="137896"/>
                </a:lnTo>
                <a:lnTo>
                  <a:pt x="68541" y="137896"/>
                </a:lnTo>
                <a:lnTo>
                  <a:pt x="70739" y="130644"/>
                </a:lnTo>
                <a:lnTo>
                  <a:pt x="73253" y="121221"/>
                </a:lnTo>
                <a:lnTo>
                  <a:pt x="75641" y="111036"/>
                </a:lnTo>
                <a:lnTo>
                  <a:pt x="78409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7487131" y="4705922"/>
            <a:ext cx="107314" cy="139700"/>
            <a:chOff x="7487131" y="4705922"/>
            <a:chExt cx="107314" cy="139700"/>
          </a:xfrm>
        </p:grpSpPr>
        <p:sp>
          <p:nvSpPr>
            <p:cNvPr id="62" name="object 62"/>
            <p:cNvSpPr/>
            <p:nvPr/>
          </p:nvSpPr>
          <p:spPr>
            <a:xfrm>
              <a:off x="7487131" y="4705922"/>
              <a:ext cx="67221" cy="11234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576806" y="4803102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17106" y="0"/>
                  </a:moveTo>
                  <a:lnTo>
                    <a:pt x="6870" y="0"/>
                  </a:lnTo>
                  <a:lnTo>
                    <a:pt x="4564" y="16875"/>
                  </a:lnTo>
                  <a:lnTo>
                    <a:pt x="0" y="42214"/>
                  </a:lnTo>
                  <a:lnTo>
                    <a:pt x="7238" y="42214"/>
                  </a:lnTo>
                  <a:lnTo>
                    <a:pt x="9437" y="34955"/>
                  </a:lnTo>
                  <a:lnTo>
                    <a:pt x="11950" y="25536"/>
                  </a:lnTo>
                  <a:lnTo>
                    <a:pt x="14339" y="15350"/>
                  </a:lnTo>
                  <a:lnTo>
                    <a:pt x="171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/>
          <p:nvPr/>
        </p:nvSpPr>
        <p:spPr>
          <a:xfrm>
            <a:off x="7660168" y="4705922"/>
            <a:ext cx="70256" cy="11386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object 65"/>
          <p:cNvGrpSpPr/>
          <p:nvPr/>
        </p:nvGrpSpPr>
        <p:grpSpPr>
          <a:xfrm>
            <a:off x="5838150" y="4707420"/>
            <a:ext cx="683260" cy="111125"/>
            <a:chOff x="5838150" y="4707420"/>
            <a:chExt cx="683260" cy="111125"/>
          </a:xfrm>
        </p:grpSpPr>
        <p:sp>
          <p:nvSpPr>
            <p:cNvPr id="66" name="object 66"/>
            <p:cNvSpPr/>
            <p:nvPr/>
          </p:nvSpPr>
          <p:spPr>
            <a:xfrm>
              <a:off x="5838150" y="4707420"/>
              <a:ext cx="74574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936537" y="4707420"/>
              <a:ext cx="262585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221335" y="4707420"/>
              <a:ext cx="81114" cy="11084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331202" y="4707420"/>
              <a:ext cx="97167" cy="11084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457123" y="4707420"/>
              <a:ext cx="63792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6582366" y="4705489"/>
            <a:ext cx="491490" cy="117475"/>
            <a:chOff x="6582366" y="4705489"/>
            <a:chExt cx="491490" cy="117475"/>
          </a:xfrm>
        </p:grpSpPr>
        <p:sp>
          <p:nvSpPr>
            <p:cNvPr id="72" name="object 72"/>
            <p:cNvSpPr/>
            <p:nvPr/>
          </p:nvSpPr>
          <p:spPr>
            <a:xfrm>
              <a:off x="6582366" y="4705489"/>
              <a:ext cx="95431" cy="117322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701674" y="4707420"/>
              <a:ext cx="69748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794676" y="4707420"/>
              <a:ext cx="63779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880541" y="4705921"/>
              <a:ext cx="70256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976451" y="4707420"/>
              <a:ext cx="97167" cy="110845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/>
          <p:nvPr/>
        </p:nvSpPr>
        <p:spPr>
          <a:xfrm>
            <a:off x="5607531" y="4753597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027" y="0"/>
                </a:moveTo>
                <a:lnTo>
                  <a:pt x="12231" y="1613"/>
                </a:lnTo>
                <a:lnTo>
                  <a:pt x="5865" y="6010"/>
                </a:lnTo>
                <a:lnTo>
                  <a:pt x="1573" y="12526"/>
                </a:lnTo>
                <a:lnTo>
                  <a:pt x="0" y="20497"/>
                </a:lnTo>
                <a:lnTo>
                  <a:pt x="1589" y="28483"/>
                </a:lnTo>
                <a:lnTo>
                  <a:pt x="5880" y="35007"/>
                </a:lnTo>
                <a:lnTo>
                  <a:pt x="12237" y="39407"/>
                </a:lnTo>
                <a:lnTo>
                  <a:pt x="20027" y="41020"/>
                </a:lnTo>
                <a:lnTo>
                  <a:pt x="27796" y="39407"/>
                </a:lnTo>
                <a:lnTo>
                  <a:pt x="34143" y="35007"/>
                </a:lnTo>
                <a:lnTo>
                  <a:pt x="38433" y="28483"/>
                </a:lnTo>
                <a:lnTo>
                  <a:pt x="40030" y="20497"/>
                </a:lnTo>
                <a:lnTo>
                  <a:pt x="38455" y="12526"/>
                </a:lnTo>
                <a:lnTo>
                  <a:pt x="34162" y="6010"/>
                </a:lnTo>
                <a:lnTo>
                  <a:pt x="27803" y="1613"/>
                </a:lnTo>
                <a:lnTo>
                  <a:pt x="20027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25590" y="4956404"/>
            <a:ext cx="102870" cy="111125"/>
          </a:xfrm>
          <a:custGeom>
            <a:avLst/>
            <a:gdLst/>
            <a:ahLst/>
            <a:cxnLst/>
            <a:rect l="l" t="t" r="r" b="b"/>
            <a:pathLst>
              <a:path w="102870" h="111125">
                <a:moveTo>
                  <a:pt x="102260" y="0"/>
                </a:moveTo>
                <a:lnTo>
                  <a:pt x="90830" y="0"/>
                </a:lnTo>
                <a:lnTo>
                  <a:pt x="51587" y="96545"/>
                </a:lnTo>
                <a:lnTo>
                  <a:pt x="50647" y="96545"/>
                </a:lnTo>
                <a:lnTo>
                  <a:pt x="11404" y="0"/>
                </a:lnTo>
                <a:lnTo>
                  <a:pt x="0" y="0"/>
                </a:lnTo>
                <a:lnTo>
                  <a:pt x="0" y="110845"/>
                </a:lnTo>
                <a:lnTo>
                  <a:pt x="9296" y="110845"/>
                </a:lnTo>
                <a:lnTo>
                  <a:pt x="9296" y="21386"/>
                </a:lnTo>
                <a:lnTo>
                  <a:pt x="10147" y="21386"/>
                </a:lnTo>
                <a:lnTo>
                  <a:pt x="46634" y="110845"/>
                </a:lnTo>
                <a:lnTo>
                  <a:pt x="55600" y="110845"/>
                </a:lnTo>
                <a:lnTo>
                  <a:pt x="92113" y="21386"/>
                </a:lnTo>
                <a:lnTo>
                  <a:pt x="92951" y="21386"/>
                </a:lnTo>
                <a:lnTo>
                  <a:pt x="92951" y="110845"/>
                </a:lnTo>
                <a:lnTo>
                  <a:pt x="102260" y="110845"/>
                </a:lnTo>
                <a:lnTo>
                  <a:pt x="1022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79"/>
          <p:cNvGrpSpPr/>
          <p:nvPr/>
        </p:nvGrpSpPr>
        <p:grpSpPr>
          <a:xfrm>
            <a:off x="8385770" y="4954905"/>
            <a:ext cx="346075" cy="114300"/>
            <a:chOff x="8385770" y="4954905"/>
            <a:chExt cx="346075" cy="114300"/>
          </a:xfrm>
        </p:grpSpPr>
        <p:sp>
          <p:nvSpPr>
            <p:cNvPr id="80" name="object 80"/>
            <p:cNvSpPr/>
            <p:nvPr/>
          </p:nvSpPr>
          <p:spPr>
            <a:xfrm>
              <a:off x="8385770" y="4954905"/>
              <a:ext cx="161721" cy="11386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568282" y="4954905"/>
              <a:ext cx="163512" cy="11386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5846354" y="4954905"/>
            <a:ext cx="1125855" cy="114300"/>
            <a:chOff x="5846354" y="4954905"/>
            <a:chExt cx="1125855" cy="114300"/>
          </a:xfrm>
        </p:grpSpPr>
        <p:sp>
          <p:nvSpPr>
            <p:cNvPr id="83" name="object 83"/>
            <p:cNvSpPr/>
            <p:nvPr/>
          </p:nvSpPr>
          <p:spPr>
            <a:xfrm>
              <a:off x="5846355" y="4954905"/>
              <a:ext cx="285750" cy="114300"/>
            </a:xfrm>
            <a:custGeom>
              <a:avLst/>
              <a:gdLst/>
              <a:ahLst/>
              <a:cxnLst/>
              <a:rect l="l" t="t" r="r" b="b"/>
              <a:pathLst>
                <a:path w="285750" h="114300">
                  <a:moveTo>
                    <a:pt x="89268" y="112344"/>
                  </a:moveTo>
                  <a:lnTo>
                    <a:pt x="77406" y="78943"/>
                  </a:lnTo>
                  <a:lnTo>
                    <a:pt x="74180" y="69850"/>
                  </a:lnTo>
                  <a:lnTo>
                    <a:pt x="64185" y="41681"/>
                  </a:lnTo>
                  <a:lnTo>
                    <a:pt x="64185" y="69850"/>
                  </a:lnTo>
                  <a:lnTo>
                    <a:pt x="25095" y="69850"/>
                  </a:lnTo>
                  <a:lnTo>
                    <a:pt x="44272" y="14655"/>
                  </a:lnTo>
                  <a:lnTo>
                    <a:pt x="45021" y="14655"/>
                  </a:lnTo>
                  <a:lnTo>
                    <a:pt x="64185" y="69850"/>
                  </a:lnTo>
                  <a:lnTo>
                    <a:pt x="64185" y="41681"/>
                  </a:lnTo>
                  <a:lnTo>
                    <a:pt x="54597" y="14655"/>
                  </a:lnTo>
                  <a:lnTo>
                    <a:pt x="49936" y="1498"/>
                  </a:lnTo>
                  <a:lnTo>
                    <a:pt x="39370" y="1498"/>
                  </a:lnTo>
                  <a:lnTo>
                    <a:pt x="0" y="112344"/>
                  </a:lnTo>
                  <a:lnTo>
                    <a:pt x="10375" y="112344"/>
                  </a:lnTo>
                  <a:lnTo>
                    <a:pt x="21945" y="78943"/>
                  </a:lnTo>
                  <a:lnTo>
                    <a:pt x="67360" y="78943"/>
                  </a:lnTo>
                  <a:lnTo>
                    <a:pt x="78930" y="112344"/>
                  </a:lnTo>
                  <a:lnTo>
                    <a:pt x="89268" y="112344"/>
                  </a:lnTo>
                  <a:close/>
                </a:path>
                <a:path w="285750" h="114300">
                  <a:moveTo>
                    <a:pt x="182346" y="112344"/>
                  </a:moveTo>
                  <a:lnTo>
                    <a:pt x="139001" y="51460"/>
                  </a:lnTo>
                  <a:lnTo>
                    <a:pt x="179082" y="1498"/>
                  </a:lnTo>
                  <a:lnTo>
                    <a:pt x="167360" y="1498"/>
                  </a:lnTo>
                  <a:lnTo>
                    <a:pt x="127469" y="51028"/>
                  </a:lnTo>
                  <a:lnTo>
                    <a:pt x="117703" y="51028"/>
                  </a:lnTo>
                  <a:lnTo>
                    <a:pt x="117703" y="1498"/>
                  </a:lnTo>
                  <a:lnTo>
                    <a:pt x="107835" y="1498"/>
                  </a:lnTo>
                  <a:lnTo>
                    <a:pt x="107835" y="112344"/>
                  </a:lnTo>
                  <a:lnTo>
                    <a:pt x="117703" y="112344"/>
                  </a:lnTo>
                  <a:lnTo>
                    <a:pt x="117703" y="60071"/>
                  </a:lnTo>
                  <a:lnTo>
                    <a:pt x="133299" y="60071"/>
                  </a:lnTo>
                  <a:lnTo>
                    <a:pt x="170535" y="112344"/>
                  </a:lnTo>
                  <a:lnTo>
                    <a:pt x="182346" y="112344"/>
                  </a:lnTo>
                  <a:close/>
                </a:path>
                <a:path w="285750" h="114300">
                  <a:moveTo>
                    <a:pt x="285648" y="36144"/>
                  </a:moveTo>
                  <a:lnTo>
                    <a:pt x="280695" y="21894"/>
                  </a:lnTo>
                  <a:lnTo>
                    <a:pt x="271526" y="10426"/>
                  </a:lnTo>
                  <a:lnTo>
                    <a:pt x="258711" y="2781"/>
                  </a:lnTo>
                  <a:lnTo>
                    <a:pt x="242811" y="0"/>
                  </a:lnTo>
                  <a:lnTo>
                    <a:pt x="223989" y="4025"/>
                  </a:lnTo>
                  <a:lnTo>
                    <a:pt x="209207" y="15455"/>
                  </a:lnTo>
                  <a:lnTo>
                    <a:pt x="199542" y="33401"/>
                  </a:lnTo>
                  <a:lnTo>
                    <a:pt x="196088" y="56921"/>
                  </a:lnTo>
                  <a:lnTo>
                    <a:pt x="199542" y="80467"/>
                  </a:lnTo>
                  <a:lnTo>
                    <a:pt x="209207" y="98412"/>
                  </a:lnTo>
                  <a:lnTo>
                    <a:pt x="223989" y="109855"/>
                  </a:lnTo>
                  <a:lnTo>
                    <a:pt x="242811" y="113868"/>
                  </a:lnTo>
                  <a:lnTo>
                    <a:pt x="258711" y="111086"/>
                  </a:lnTo>
                  <a:lnTo>
                    <a:pt x="271526" y="103416"/>
                  </a:lnTo>
                  <a:lnTo>
                    <a:pt x="280695" y="91935"/>
                  </a:lnTo>
                  <a:lnTo>
                    <a:pt x="285648" y="77698"/>
                  </a:lnTo>
                  <a:lnTo>
                    <a:pt x="275729" y="77698"/>
                  </a:lnTo>
                  <a:lnTo>
                    <a:pt x="271691" y="88290"/>
                  </a:lnTo>
                  <a:lnTo>
                    <a:pt x="264490" y="96735"/>
                  </a:lnTo>
                  <a:lnTo>
                    <a:pt x="254673" y="102323"/>
                  </a:lnTo>
                  <a:lnTo>
                    <a:pt x="242811" y="104343"/>
                  </a:lnTo>
                  <a:lnTo>
                    <a:pt x="228346" y="101269"/>
                  </a:lnTo>
                  <a:lnTo>
                    <a:pt x="216522" y="92189"/>
                  </a:lnTo>
                  <a:lnTo>
                    <a:pt x="208546" y="77330"/>
                  </a:lnTo>
                  <a:lnTo>
                    <a:pt x="205625" y="56921"/>
                  </a:lnTo>
                  <a:lnTo>
                    <a:pt x="208546" y="36576"/>
                  </a:lnTo>
                  <a:lnTo>
                    <a:pt x="216522" y="21717"/>
                  </a:lnTo>
                  <a:lnTo>
                    <a:pt x="228346" y="12623"/>
                  </a:lnTo>
                  <a:lnTo>
                    <a:pt x="242811" y="9525"/>
                  </a:lnTo>
                  <a:lnTo>
                    <a:pt x="254673" y="11557"/>
                  </a:lnTo>
                  <a:lnTo>
                    <a:pt x="264490" y="17157"/>
                  </a:lnTo>
                  <a:lnTo>
                    <a:pt x="271691" y="25590"/>
                  </a:lnTo>
                  <a:lnTo>
                    <a:pt x="275729" y="36144"/>
                  </a:lnTo>
                  <a:lnTo>
                    <a:pt x="285648" y="3614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155256" y="4956403"/>
              <a:ext cx="84226" cy="110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268236" y="4956403"/>
              <a:ext cx="305447" cy="110845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602411" y="4956403"/>
              <a:ext cx="74561" cy="11084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699591" y="4956403"/>
              <a:ext cx="272592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7042758" y="4954905"/>
            <a:ext cx="615950" cy="114300"/>
            <a:chOff x="7042758" y="4954905"/>
            <a:chExt cx="615950" cy="114300"/>
          </a:xfrm>
        </p:grpSpPr>
        <p:sp>
          <p:nvSpPr>
            <p:cNvPr id="89" name="object 89"/>
            <p:cNvSpPr/>
            <p:nvPr/>
          </p:nvSpPr>
          <p:spPr>
            <a:xfrm>
              <a:off x="7139037" y="4956403"/>
              <a:ext cx="97180" cy="11084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042758" y="4956403"/>
              <a:ext cx="72453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260106" y="4954905"/>
              <a:ext cx="398500" cy="11386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/>
          <p:nvPr/>
        </p:nvSpPr>
        <p:spPr>
          <a:xfrm>
            <a:off x="7714169" y="4954473"/>
            <a:ext cx="611505" cy="139700"/>
          </a:xfrm>
          <a:custGeom>
            <a:avLst/>
            <a:gdLst/>
            <a:ahLst/>
            <a:cxnLst/>
            <a:rect l="l" t="t" r="r" b="b"/>
            <a:pathLst>
              <a:path w="611504" h="139700">
                <a:moveTo>
                  <a:pt x="95427" y="59029"/>
                </a:moveTo>
                <a:lnTo>
                  <a:pt x="92430" y="41338"/>
                </a:lnTo>
                <a:lnTo>
                  <a:pt x="85547" y="30035"/>
                </a:lnTo>
                <a:lnTo>
                  <a:pt x="85547" y="59029"/>
                </a:lnTo>
                <a:lnTo>
                  <a:pt x="83578" y="72999"/>
                </a:lnTo>
                <a:lnTo>
                  <a:pt x="77736" y="83896"/>
                </a:lnTo>
                <a:lnTo>
                  <a:pt x="68173" y="90982"/>
                </a:lnTo>
                <a:lnTo>
                  <a:pt x="55130" y="93497"/>
                </a:lnTo>
                <a:lnTo>
                  <a:pt x="52743" y="93497"/>
                </a:lnTo>
                <a:lnTo>
                  <a:pt x="52743" y="24663"/>
                </a:lnTo>
                <a:lnTo>
                  <a:pt x="54978" y="24663"/>
                </a:lnTo>
                <a:lnTo>
                  <a:pt x="68110" y="27203"/>
                </a:lnTo>
                <a:lnTo>
                  <a:pt x="77685" y="34277"/>
                </a:lnTo>
                <a:lnTo>
                  <a:pt x="83540" y="45148"/>
                </a:lnTo>
                <a:lnTo>
                  <a:pt x="85547" y="59029"/>
                </a:lnTo>
                <a:lnTo>
                  <a:pt x="85547" y="30035"/>
                </a:lnTo>
                <a:lnTo>
                  <a:pt x="84074" y="27609"/>
                </a:lnTo>
                <a:lnTo>
                  <a:pt x="79844" y="24663"/>
                </a:lnTo>
                <a:lnTo>
                  <a:pt x="71310" y="18732"/>
                </a:lnTo>
                <a:lnTo>
                  <a:pt x="55079" y="15570"/>
                </a:lnTo>
                <a:lnTo>
                  <a:pt x="52743" y="15570"/>
                </a:lnTo>
                <a:lnTo>
                  <a:pt x="52743" y="0"/>
                </a:lnTo>
                <a:lnTo>
                  <a:pt x="42875" y="0"/>
                </a:lnTo>
                <a:lnTo>
                  <a:pt x="42875" y="15570"/>
                </a:lnTo>
                <a:lnTo>
                  <a:pt x="42875" y="24663"/>
                </a:lnTo>
                <a:lnTo>
                  <a:pt x="42875" y="93497"/>
                </a:lnTo>
                <a:lnTo>
                  <a:pt x="40398" y="93497"/>
                </a:lnTo>
                <a:lnTo>
                  <a:pt x="27266" y="90982"/>
                </a:lnTo>
                <a:lnTo>
                  <a:pt x="17691" y="83934"/>
                </a:lnTo>
                <a:lnTo>
                  <a:pt x="11836" y="73126"/>
                </a:lnTo>
                <a:lnTo>
                  <a:pt x="9855" y="59309"/>
                </a:lnTo>
                <a:lnTo>
                  <a:pt x="11823" y="45313"/>
                </a:lnTo>
                <a:lnTo>
                  <a:pt x="17678" y="34366"/>
                </a:lnTo>
                <a:lnTo>
                  <a:pt x="27266" y="27216"/>
                </a:lnTo>
                <a:lnTo>
                  <a:pt x="40398" y="24663"/>
                </a:lnTo>
                <a:lnTo>
                  <a:pt x="42875" y="24663"/>
                </a:lnTo>
                <a:lnTo>
                  <a:pt x="42875" y="15570"/>
                </a:lnTo>
                <a:lnTo>
                  <a:pt x="40322" y="15570"/>
                </a:lnTo>
                <a:lnTo>
                  <a:pt x="24066" y="18757"/>
                </a:lnTo>
                <a:lnTo>
                  <a:pt x="11315" y="27673"/>
                </a:lnTo>
                <a:lnTo>
                  <a:pt x="2997" y="41427"/>
                </a:lnTo>
                <a:lnTo>
                  <a:pt x="0" y="59029"/>
                </a:lnTo>
                <a:lnTo>
                  <a:pt x="25" y="59309"/>
                </a:lnTo>
                <a:lnTo>
                  <a:pt x="2946" y="76822"/>
                </a:lnTo>
                <a:lnTo>
                  <a:pt x="11290" y="90563"/>
                </a:lnTo>
                <a:lnTo>
                  <a:pt x="24079" y="99441"/>
                </a:lnTo>
                <a:lnTo>
                  <a:pt x="40398" y="102590"/>
                </a:lnTo>
                <a:lnTo>
                  <a:pt x="42875" y="102590"/>
                </a:lnTo>
                <a:lnTo>
                  <a:pt x="42875" y="117322"/>
                </a:lnTo>
                <a:lnTo>
                  <a:pt x="52743" y="117322"/>
                </a:lnTo>
                <a:lnTo>
                  <a:pt x="52743" y="102590"/>
                </a:lnTo>
                <a:lnTo>
                  <a:pt x="55181" y="102590"/>
                </a:lnTo>
                <a:lnTo>
                  <a:pt x="71386" y="99441"/>
                </a:lnTo>
                <a:lnTo>
                  <a:pt x="79870" y="93497"/>
                </a:lnTo>
                <a:lnTo>
                  <a:pt x="84112" y="90538"/>
                </a:lnTo>
                <a:lnTo>
                  <a:pt x="92417" y="76784"/>
                </a:lnTo>
                <a:lnTo>
                  <a:pt x="95427" y="59029"/>
                </a:lnTo>
                <a:close/>
              </a:path>
              <a:path w="611504" h="139700">
                <a:moveTo>
                  <a:pt x="198348" y="112776"/>
                </a:moveTo>
                <a:lnTo>
                  <a:pt x="186486" y="79375"/>
                </a:lnTo>
                <a:lnTo>
                  <a:pt x="183261" y="70281"/>
                </a:lnTo>
                <a:lnTo>
                  <a:pt x="173266" y="42113"/>
                </a:lnTo>
                <a:lnTo>
                  <a:pt x="173266" y="70281"/>
                </a:lnTo>
                <a:lnTo>
                  <a:pt x="134175" y="70281"/>
                </a:lnTo>
                <a:lnTo>
                  <a:pt x="153365" y="15087"/>
                </a:lnTo>
                <a:lnTo>
                  <a:pt x="154101" y="15087"/>
                </a:lnTo>
                <a:lnTo>
                  <a:pt x="173266" y="70281"/>
                </a:lnTo>
                <a:lnTo>
                  <a:pt x="173266" y="42113"/>
                </a:lnTo>
                <a:lnTo>
                  <a:pt x="163677" y="15087"/>
                </a:lnTo>
                <a:lnTo>
                  <a:pt x="159016" y="1930"/>
                </a:lnTo>
                <a:lnTo>
                  <a:pt x="148450" y="1930"/>
                </a:lnTo>
                <a:lnTo>
                  <a:pt x="109093" y="112776"/>
                </a:lnTo>
                <a:lnTo>
                  <a:pt x="119456" y="112776"/>
                </a:lnTo>
                <a:lnTo>
                  <a:pt x="131025" y="79375"/>
                </a:lnTo>
                <a:lnTo>
                  <a:pt x="176441" y="79375"/>
                </a:lnTo>
                <a:lnTo>
                  <a:pt x="188023" y="112776"/>
                </a:lnTo>
                <a:lnTo>
                  <a:pt x="198348" y="112776"/>
                </a:lnTo>
                <a:close/>
              </a:path>
              <a:path w="611504" h="139700">
                <a:moveTo>
                  <a:pt x="301625" y="36576"/>
                </a:moveTo>
                <a:lnTo>
                  <a:pt x="296672" y="22326"/>
                </a:lnTo>
                <a:lnTo>
                  <a:pt x="287502" y="10858"/>
                </a:lnTo>
                <a:lnTo>
                  <a:pt x="274688" y="3213"/>
                </a:lnTo>
                <a:lnTo>
                  <a:pt x="258787" y="431"/>
                </a:lnTo>
                <a:lnTo>
                  <a:pt x="239966" y="4457"/>
                </a:lnTo>
                <a:lnTo>
                  <a:pt x="225183" y="15887"/>
                </a:lnTo>
                <a:lnTo>
                  <a:pt x="215519" y="33832"/>
                </a:lnTo>
                <a:lnTo>
                  <a:pt x="212064" y="57353"/>
                </a:lnTo>
                <a:lnTo>
                  <a:pt x="215519" y="80899"/>
                </a:lnTo>
                <a:lnTo>
                  <a:pt x="225183" y="98844"/>
                </a:lnTo>
                <a:lnTo>
                  <a:pt x="239966" y="110286"/>
                </a:lnTo>
                <a:lnTo>
                  <a:pt x="258787" y="114300"/>
                </a:lnTo>
                <a:lnTo>
                  <a:pt x="274688" y="111518"/>
                </a:lnTo>
                <a:lnTo>
                  <a:pt x="287502" y="103847"/>
                </a:lnTo>
                <a:lnTo>
                  <a:pt x="296672" y="92367"/>
                </a:lnTo>
                <a:lnTo>
                  <a:pt x="301625" y="78130"/>
                </a:lnTo>
                <a:lnTo>
                  <a:pt x="291706" y="78130"/>
                </a:lnTo>
                <a:lnTo>
                  <a:pt x="287667" y="88722"/>
                </a:lnTo>
                <a:lnTo>
                  <a:pt x="280466" y="97167"/>
                </a:lnTo>
                <a:lnTo>
                  <a:pt x="270649" y="102755"/>
                </a:lnTo>
                <a:lnTo>
                  <a:pt x="258787" y="104775"/>
                </a:lnTo>
                <a:lnTo>
                  <a:pt x="244322" y="101701"/>
                </a:lnTo>
                <a:lnTo>
                  <a:pt x="232511" y="92621"/>
                </a:lnTo>
                <a:lnTo>
                  <a:pt x="224536" y="77762"/>
                </a:lnTo>
                <a:lnTo>
                  <a:pt x="221615" y="57353"/>
                </a:lnTo>
                <a:lnTo>
                  <a:pt x="224536" y="37007"/>
                </a:lnTo>
                <a:lnTo>
                  <a:pt x="232511" y="22148"/>
                </a:lnTo>
                <a:lnTo>
                  <a:pt x="244322" y="13055"/>
                </a:lnTo>
                <a:lnTo>
                  <a:pt x="258787" y="9956"/>
                </a:lnTo>
                <a:lnTo>
                  <a:pt x="270649" y="11988"/>
                </a:lnTo>
                <a:lnTo>
                  <a:pt x="280466" y="17589"/>
                </a:lnTo>
                <a:lnTo>
                  <a:pt x="287667" y="26022"/>
                </a:lnTo>
                <a:lnTo>
                  <a:pt x="291706" y="36576"/>
                </a:lnTo>
                <a:lnTo>
                  <a:pt x="301625" y="36576"/>
                </a:lnTo>
                <a:close/>
              </a:path>
              <a:path w="611504" h="139700">
                <a:moveTo>
                  <a:pt x="403923" y="112776"/>
                </a:moveTo>
                <a:lnTo>
                  <a:pt x="392061" y="79375"/>
                </a:lnTo>
                <a:lnTo>
                  <a:pt x="388835" y="70281"/>
                </a:lnTo>
                <a:lnTo>
                  <a:pt x="378841" y="42113"/>
                </a:lnTo>
                <a:lnTo>
                  <a:pt x="378841" y="70281"/>
                </a:lnTo>
                <a:lnTo>
                  <a:pt x="339750" y="70281"/>
                </a:lnTo>
                <a:lnTo>
                  <a:pt x="358940" y="15087"/>
                </a:lnTo>
                <a:lnTo>
                  <a:pt x="359676" y="15087"/>
                </a:lnTo>
                <a:lnTo>
                  <a:pt x="378841" y="70281"/>
                </a:lnTo>
                <a:lnTo>
                  <a:pt x="378841" y="42113"/>
                </a:lnTo>
                <a:lnTo>
                  <a:pt x="369252" y="15087"/>
                </a:lnTo>
                <a:lnTo>
                  <a:pt x="364591" y="1930"/>
                </a:lnTo>
                <a:lnTo>
                  <a:pt x="354025" y="1930"/>
                </a:lnTo>
                <a:lnTo>
                  <a:pt x="314667" y="112776"/>
                </a:lnTo>
                <a:lnTo>
                  <a:pt x="325031" y="112776"/>
                </a:lnTo>
                <a:lnTo>
                  <a:pt x="336600" y="79375"/>
                </a:lnTo>
                <a:lnTo>
                  <a:pt x="382016" y="79375"/>
                </a:lnTo>
                <a:lnTo>
                  <a:pt x="393598" y="112776"/>
                </a:lnTo>
                <a:lnTo>
                  <a:pt x="403923" y="112776"/>
                </a:lnTo>
                <a:close/>
              </a:path>
              <a:path w="611504" h="139700">
                <a:moveTo>
                  <a:pt x="510844" y="103682"/>
                </a:moveTo>
                <a:lnTo>
                  <a:pt x="498170" y="103682"/>
                </a:lnTo>
                <a:lnTo>
                  <a:pt x="498170" y="11023"/>
                </a:lnTo>
                <a:lnTo>
                  <a:pt x="498170" y="1930"/>
                </a:lnTo>
                <a:lnTo>
                  <a:pt x="488784" y="1930"/>
                </a:lnTo>
                <a:lnTo>
                  <a:pt x="488784" y="11023"/>
                </a:lnTo>
                <a:lnTo>
                  <a:pt x="488784" y="103682"/>
                </a:lnTo>
                <a:lnTo>
                  <a:pt x="430999" y="103682"/>
                </a:lnTo>
                <a:lnTo>
                  <a:pt x="435876" y="94030"/>
                </a:lnTo>
                <a:lnTo>
                  <a:pt x="439597" y="82092"/>
                </a:lnTo>
                <a:lnTo>
                  <a:pt x="442175" y="67538"/>
                </a:lnTo>
                <a:lnTo>
                  <a:pt x="443611" y="50063"/>
                </a:lnTo>
                <a:lnTo>
                  <a:pt x="445300" y="11023"/>
                </a:lnTo>
                <a:lnTo>
                  <a:pt x="488784" y="11023"/>
                </a:lnTo>
                <a:lnTo>
                  <a:pt x="488784" y="1930"/>
                </a:lnTo>
                <a:lnTo>
                  <a:pt x="436333" y="1930"/>
                </a:lnTo>
                <a:lnTo>
                  <a:pt x="434149" y="50063"/>
                </a:lnTo>
                <a:lnTo>
                  <a:pt x="432295" y="70510"/>
                </a:lnTo>
                <a:lnTo>
                  <a:pt x="428967" y="85610"/>
                </a:lnTo>
                <a:lnTo>
                  <a:pt x="424472" y="96329"/>
                </a:lnTo>
                <a:lnTo>
                  <a:pt x="419150" y="103682"/>
                </a:lnTo>
                <a:lnTo>
                  <a:pt x="412280" y="103682"/>
                </a:lnTo>
                <a:lnTo>
                  <a:pt x="412280" y="139674"/>
                </a:lnTo>
                <a:lnTo>
                  <a:pt x="421703" y="139674"/>
                </a:lnTo>
                <a:lnTo>
                  <a:pt x="421703" y="112776"/>
                </a:lnTo>
                <a:lnTo>
                  <a:pt x="501446" y="112776"/>
                </a:lnTo>
                <a:lnTo>
                  <a:pt x="501446" y="139395"/>
                </a:lnTo>
                <a:lnTo>
                  <a:pt x="510844" y="139395"/>
                </a:lnTo>
                <a:lnTo>
                  <a:pt x="510844" y="112776"/>
                </a:lnTo>
                <a:lnTo>
                  <a:pt x="510844" y="103682"/>
                </a:lnTo>
                <a:close/>
              </a:path>
              <a:path w="611504" h="139700">
                <a:moveTo>
                  <a:pt x="611187" y="112776"/>
                </a:moveTo>
                <a:lnTo>
                  <a:pt x="599325" y="79375"/>
                </a:lnTo>
                <a:lnTo>
                  <a:pt x="596099" y="70281"/>
                </a:lnTo>
                <a:lnTo>
                  <a:pt x="586105" y="42138"/>
                </a:lnTo>
                <a:lnTo>
                  <a:pt x="586105" y="70281"/>
                </a:lnTo>
                <a:lnTo>
                  <a:pt x="547001" y="70281"/>
                </a:lnTo>
                <a:lnTo>
                  <a:pt x="566191" y="15087"/>
                </a:lnTo>
                <a:lnTo>
                  <a:pt x="566940" y="15087"/>
                </a:lnTo>
                <a:lnTo>
                  <a:pt x="586105" y="70281"/>
                </a:lnTo>
                <a:lnTo>
                  <a:pt x="586105" y="42138"/>
                </a:lnTo>
                <a:lnTo>
                  <a:pt x="576503" y="15087"/>
                </a:lnTo>
                <a:lnTo>
                  <a:pt x="571842" y="1930"/>
                </a:lnTo>
                <a:lnTo>
                  <a:pt x="561289" y="1930"/>
                </a:lnTo>
                <a:lnTo>
                  <a:pt x="521919" y="112776"/>
                </a:lnTo>
                <a:lnTo>
                  <a:pt x="532282" y="112776"/>
                </a:lnTo>
                <a:lnTo>
                  <a:pt x="543864" y="79375"/>
                </a:lnTo>
                <a:lnTo>
                  <a:pt x="589280" y="79375"/>
                </a:lnTo>
                <a:lnTo>
                  <a:pt x="600849" y="112776"/>
                </a:lnTo>
                <a:lnTo>
                  <a:pt x="611187" y="1127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607531" y="5002581"/>
            <a:ext cx="40640" cy="41275"/>
          </a:xfrm>
          <a:custGeom>
            <a:avLst/>
            <a:gdLst/>
            <a:ahLst/>
            <a:cxnLst/>
            <a:rect l="l" t="t" r="r" b="b"/>
            <a:pathLst>
              <a:path w="40639" h="41275">
                <a:moveTo>
                  <a:pt x="20027" y="0"/>
                </a:moveTo>
                <a:lnTo>
                  <a:pt x="12231" y="1613"/>
                </a:lnTo>
                <a:lnTo>
                  <a:pt x="5865" y="6010"/>
                </a:lnTo>
                <a:lnTo>
                  <a:pt x="1573" y="12526"/>
                </a:lnTo>
                <a:lnTo>
                  <a:pt x="0" y="20497"/>
                </a:lnTo>
                <a:lnTo>
                  <a:pt x="1589" y="28483"/>
                </a:lnTo>
                <a:lnTo>
                  <a:pt x="5880" y="35007"/>
                </a:lnTo>
                <a:lnTo>
                  <a:pt x="12237" y="39407"/>
                </a:lnTo>
                <a:lnTo>
                  <a:pt x="20027" y="41020"/>
                </a:lnTo>
                <a:lnTo>
                  <a:pt x="27796" y="39407"/>
                </a:lnTo>
                <a:lnTo>
                  <a:pt x="34143" y="35007"/>
                </a:lnTo>
                <a:lnTo>
                  <a:pt x="38433" y="28483"/>
                </a:lnTo>
                <a:lnTo>
                  <a:pt x="40030" y="20497"/>
                </a:lnTo>
                <a:lnTo>
                  <a:pt x="38455" y="12526"/>
                </a:lnTo>
                <a:lnTo>
                  <a:pt x="34162" y="6010"/>
                </a:lnTo>
                <a:lnTo>
                  <a:pt x="27803" y="1613"/>
                </a:lnTo>
                <a:lnTo>
                  <a:pt x="20027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7652587" y="5203711"/>
            <a:ext cx="246379" cy="114300"/>
            <a:chOff x="7652587" y="5203711"/>
            <a:chExt cx="246379" cy="114300"/>
          </a:xfrm>
        </p:grpSpPr>
        <p:sp>
          <p:nvSpPr>
            <p:cNvPr id="95" name="object 95"/>
            <p:cNvSpPr/>
            <p:nvPr/>
          </p:nvSpPr>
          <p:spPr>
            <a:xfrm>
              <a:off x="7652587" y="5203711"/>
              <a:ext cx="154114" cy="114033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826564" y="5203888"/>
              <a:ext cx="72224" cy="11385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/>
          <p:nvPr/>
        </p:nvSpPr>
        <p:spPr>
          <a:xfrm>
            <a:off x="5720764" y="5203888"/>
            <a:ext cx="89560" cy="11385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" name="object 98"/>
          <p:cNvGrpSpPr/>
          <p:nvPr/>
        </p:nvGrpSpPr>
        <p:grpSpPr>
          <a:xfrm>
            <a:off x="5868846" y="5203888"/>
            <a:ext cx="367030" cy="114300"/>
            <a:chOff x="5868846" y="5203888"/>
            <a:chExt cx="367030" cy="114300"/>
          </a:xfrm>
        </p:grpSpPr>
        <p:sp>
          <p:nvSpPr>
            <p:cNvPr id="99" name="object 99"/>
            <p:cNvSpPr/>
            <p:nvPr/>
          </p:nvSpPr>
          <p:spPr>
            <a:xfrm>
              <a:off x="5868846" y="5205476"/>
              <a:ext cx="78740" cy="110489"/>
            </a:xfrm>
            <a:custGeom>
              <a:avLst/>
              <a:gdLst/>
              <a:ahLst/>
              <a:cxnLst/>
              <a:rect l="l" t="t" r="r" b="b"/>
              <a:pathLst>
                <a:path w="78739" h="110489">
                  <a:moveTo>
                    <a:pt x="7843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4290" y="8890"/>
                  </a:lnTo>
                  <a:lnTo>
                    <a:pt x="34290" y="110490"/>
                  </a:lnTo>
                  <a:lnTo>
                    <a:pt x="44170" y="110490"/>
                  </a:lnTo>
                  <a:lnTo>
                    <a:pt x="44170" y="8890"/>
                  </a:lnTo>
                  <a:lnTo>
                    <a:pt x="78435" y="8890"/>
                  </a:lnTo>
                  <a:lnTo>
                    <a:pt x="784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969493" y="5205387"/>
              <a:ext cx="63779" cy="110832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057746" y="5203888"/>
              <a:ext cx="177800" cy="114300"/>
            </a:xfrm>
            <a:custGeom>
              <a:avLst/>
              <a:gdLst/>
              <a:ahLst/>
              <a:cxnLst/>
              <a:rect l="l" t="t" r="r" b="b"/>
              <a:pathLst>
                <a:path w="177800" h="114300">
                  <a:moveTo>
                    <a:pt x="74510" y="112331"/>
                  </a:moveTo>
                  <a:lnTo>
                    <a:pt x="31153" y="51460"/>
                  </a:lnTo>
                  <a:lnTo>
                    <a:pt x="71234" y="1498"/>
                  </a:lnTo>
                  <a:lnTo>
                    <a:pt x="59512" y="1498"/>
                  </a:lnTo>
                  <a:lnTo>
                    <a:pt x="19634" y="51028"/>
                  </a:lnTo>
                  <a:lnTo>
                    <a:pt x="9855" y="51028"/>
                  </a:lnTo>
                  <a:lnTo>
                    <a:pt x="9855" y="1498"/>
                  </a:lnTo>
                  <a:lnTo>
                    <a:pt x="0" y="1498"/>
                  </a:lnTo>
                  <a:lnTo>
                    <a:pt x="0" y="112331"/>
                  </a:lnTo>
                  <a:lnTo>
                    <a:pt x="9855" y="112331"/>
                  </a:lnTo>
                  <a:lnTo>
                    <a:pt x="9855" y="60071"/>
                  </a:lnTo>
                  <a:lnTo>
                    <a:pt x="25450" y="60071"/>
                  </a:lnTo>
                  <a:lnTo>
                    <a:pt x="62687" y="112331"/>
                  </a:lnTo>
                  <a:lnTo>
                    <a:pt x="74510" y="112331"/>
                  </a:lnTo>
                  <a:close/>
                </a:path>
                <a:path w="177800" h="114300">
                  <a:moveTo>
                    <a:pt x="177800" y="36131"/>
                  </a:moveTo>
                  <a:lnTo>
                    <a:pt x="172847" y="21894"/>
                  </a:lnTo>
                  <a:lnTo>
                    <a:pt x="163690" y="10426"/>
                  </a:lnTo>
                  <a:lnTo>
                    <a:pt x="150876" y="2781"/>
                  </a:lnTo>
                  <a:lnTo>
                    <a:pt x="134975" y="0"/>
                  </a:lnTo>
                  <a:lnTo>
                    <a:pt x="116154" y="4025"/>
                  </a:lnTo>
                  <a:lnTo>
                    <a:pt x="101371" y="15455"/>
                  </a:lnTo>
                  <a:lnTo>
                    <a:pt x="91694" y="33401"/>
                  </a:lnTo>
                  <a:lnTo>
                    <a:pt x="88239" y="56921"/>
                  </a:lnTo>
                  <a:lnTo>
                    <a:pt x="91694" y="80467"/>
                  </a:lnTo>
                  <a:lnTo>
                    <a:pt x="101371" y="98399"/>
                  </a:lnTo>
                  <a:lnTo>
                    <a:pt x="116154" y="109842"/>
                  </a:lnTo>
                  <a:lnTo>
                    <a:pt x="134975" y="113855"/>
                  </a:lnTo>
                  <a:lnTo>
                    <a:pt x="150876" y="111074"/>
                  </a:lnTo>
                  <a:lnTo>
                    <a:pt x="163690" y="103416"/>
                  </a:lnTo>
                  <a:lnTo>
                    <a:pt x="172847" y="91935"/>
                  </a:lnTo>
                  <a:lnTo>
                    <a:pt x="177800" y="77685"/>
                  </a:lnTo>
                  <a:lnTo>
                    <a:pt x="167894" y="77685"/>
                  </a:lnTo>
                  <a:lnTo>
                    <a:pt x="163842" y="88277"/>
                  </a:lnTo>
                  <a:lnTo>
                    <a:pt x="156641" y="96735"/>
                  </a:lnTo>
                  <a:lnTo>
                    <a:pt x="146837" y="102323"/>
                  </a:lnTo>
                  <a:lnTo>
                    <a:pt x="134975" y="104343"/>
                  </a:lnTo>
                  <a:lnTo>
                    <a:pt x="120510" y="101269"/>
                  </a:lnTo>
                  <a:lnTo>
                    <a:pt x="108686" y="92189"/>
                  </a:lnTo>
                  <a:lnTo>
                    <a:pt x="100711" y="77330"/>
                  </a:lnTo>
                  <a:lnTo>
                    <a:pt x="97790" y="56921"/>
                  </a:lnTo>
                  <a:lnTo>
                    <a:pt x="100711" y="36576"/>
                  </a:lnTo>
                  <a:lnTo>
                    <a:pt x="108686" y="21717"/>
                  </a:lnTo>
                  <a:lnTo>
                    <a:pt x="120510" y="12611"/>
                  </a:lnTo>
                  <a:lnTo>
                    <a:pt x="134975" y="9512"/>
                  </a:lnTo>
                  <a:lnTo>
                    <a:pt x="146837" y="11544"/>
                  </a:lnTo>
                  <a:lnTo>
                    <a:pt x="156641" y="17145"/>
                  </a:lnTo>
                  <a:lnTo>
                    <a:pt x="163842" y="25577"/>
                  </a:lnTo>
                  <a:lnTo>
                    <a:pt x="167894" y="36131"/>
                  </a:lnTo>
                  <a:lnTo>
                    <a:pt x="177800" y="361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6252234" y="5177676"/>
            <a:ext cx="480695" cy="140335"/>
            <a:chOff x="6252234" y="5177676"/>
            <a:chExt cx="480695" cy="140335"/>
          </a:xfrm>
        </p:grpSpPr>
        <p:sp>
          <p:nvSpPr>
            <p:cNvPr id="103" name="object 103"/>
            <p:cNvSpPr/>
            <p:nvPr/>
          </p:nvSpPr>
          <p:spPr>
            <a:xfrm>
              <a:off x="6252234" y="5203888"/>
              <a:ext cx="372745" cy="114300"/>
            </a:xfrm>
            <a:custGeom>
              <a:avLst/>
              <a:gdLst/>
              <a:ahLst/>
              <a:cxnLst/>
              <a:rect l="l" t="t" r="r" b="b"/>
              <a:pathLst>
                <a:path w="372745" h="114300">
                  <a:moveTo>
                    <a:pt x="78435" y="1587"/>
                  </a:moveTo>
                  <a:lnTo>
                    <a:pt x="0" y="1587"/>
                  </a:lnTo>
                  <a:lnTo>
                    <a:pt x="0" y="10477"/>
                  </a:lnTo>
                  <a:lnTo>
                    <a:pt x="34277" y="10477"/>
                  </a:lnTo>
                  <a:lnTo>
                    <a:pt x="34277" y="112077"/>
                  </a:lnTo>
                  <a:lnTo>
                    <a:pt x="44170" y="112077"/>
                  </a:lnTo>
                  <a:lnTo>
                    <a:pt x="44170" y="10477"/>
                  </a:lnTo>
                  <a:lnTo>
                    <a:pt x="78435" y="10477"/>
                  </a:lnTo>
                  <a:lnTo>
                    <a:pt x="78435" y="1587"/>
                  </a:lnTo>
                  <a:close/>
                </a:path>
                <a:path w="372745" h="114300">
                  <a:moveTo>
                    <a:pt x="172313" y="1498"/>
                  </a:moveTo>
                  <a:lnTo>
                    <a:pt x="161848" y="1498"/>
                  </a:lnTo>
                  <a:lnTo>
                    <a:pt x="132689" y="75755"/>
                  </a:lnTo>
                  <a:lnTo>
                    <a:pt x="101104" y="1498"/>
                  </a:lnTo>
                  <a:lnTo>
                    <a:pt x="90474" y="1498"/>
                  </a:lnTo>
                  <a:lnTo>
                    <a:pt x="127736" y="87985"/>
                  </a:lnTo>
                  <a:lnTo>
                    <a:pt x="122974" y="99656"/>
                  </a:lnTo>
                  <a:lnTo>
                    <a:pt x="118859" y="104394"/>
                  </a:lnTo>
                  <a:lnTo>
                    <a:pt x="104381" y="104394"/>
                  </a:lnTo>
                  <a:lnTo>
                    <a:pt x="104381" y="113855"/>
                  </a:lnTo>
                  <a:lnTo>
                    <a:pt x="110032" y="113855"/>
                  </a:lnTo>
                  <a:lnTo>
                    <a:pt x="119722" y="112534"/>
                  </a:lnTo>
                  <a:lnTo>
                    <a:pt x="126517" y="108775"/>
                  </a:lnTo>
                  <a:lnTo>
                    <a:pt x="131292" y="102958"/>
                  </a:lnTo>
                  <a:lnTo>
                    <a:pt x="134975" y="95440"/>
                  </a:lnTo>
                  <a:lnTo>
                    <a:pt x="172313" y="1498"/>
                  </a:lnTo>
                  <a:close/>
                </a:path>
                <a:path w="372745" h="114300">
                  <a:moveTo>
                    <a:pt x="260654" y="35712"/>
                  </a:moveTo>
                  <a:lnTo>
                    <a:pt x="258445" y="22186"/>
                  </a:lnTo>
                  <a:lnTo>
                    <a:pt x="251853" y="11341"/>
                  </a:lnTo>
                  <a:lnTo>
                    <a:pt x="250939" y="10731"/>
                  </a:lnTo>
                  <a:lnTo>
                    <a:pt x="250939" y="35712"/>
                  </a:lnTo>
                  <a:lnTo>
                    <a:pt x="249377" y="45770"/>
                  </a:lnTo>
                  <a:lnTo>
                    <a:pt x="244678" y="53733"/>
                  </a:lnTo>
                  <a:lnTo>
                    <a:pt x="236791" y="58991"/>
                  </a:lnTo>
                  <a:lnTo>
                    <a:pt x="225704" y="60883"/>
                  </a:lnTo>
                  <a:lnTo>
                    <a:pt x="200761" y="60883"/>
                  </a:lnTo>
                  <a:lnTo>
                    <a:pt x="200761" y="10591"/>
                  </a:lnTo>
                  <a:lnTo>
                    <a:pt x="225526" y="10591"/>
                  </a:lnTo>
                  <a:lnTo>
                    <a:pt x="236715" y="12471"/>
                  </a:lnTo>
                  <a:lnTo>
                    <a:pt x="244652" y="17703"/>
                  </a:lnTo>
                  <a:lnTo>
                    <a:pt x="249377" y="25654"/>
                  </a:lnTo>
                  <a:lnTo>
                    <a:pt x="250939" y="35712"/>
                  </a:lnTo>
                  <a:lnTo>
                    <a:pt x="250939" y="10731"/>
                  </a:lnTo>
                  <a:lnTo>
                    <a:pt x="250736" y="10591"/>
                  </a:lnTo>
                  <a:lnTo>
                    <a:pt x="240957" y="4127"/>
                  </a:lnTo>
                  <a:lnTo>
                    <a:pt x="225793" y="1498"/>
                  </a:lnTo>
                  <a:lnTo>
                    <a:pt x="190893" y="1498"/>
                  </a:lnTo>
                  <a:lnTo>
                    <a:pt x="190893" y="112331"/>
                  </a:lnTo>
                  <a:lnTo>
                    <a:pt x="200761" y="112331"/>
                  </a:lnTo>
                  <a:lnTo>
                    <a:pt x="200761" y="69964"/>
                  </a:lnTo>
                  <a:lnTo>
                    <a:pt x="225945" y="69964"/>
                  </a:lnTo>
                  <a:lnTo>
                    <a:pt x="241020" y="67348"/>
                  </a:lnTo>
                  <a:lnTo>
                    <a:pt x="250710" y="60883"/>
                  </a:lnTo>
                  <a:lnTo>
                    <a:pt x="251879" y="60109"/>
                  </a:lnTo>
                  <a:lnTo>
                    <a:pt x="258445" y="49250"/>
                  </a:lnTo>
                  <a:lnTo>
                    <a:pt x="260654" y="35712"/>
                  </a:lnTo>
                  <a:close/>
                </a:path>
                <a:path w="372745" h="114300">
                  <a:moveTo>
                    <a:pt x="372567" y="56921"/>
                  </a:moveTo>
                  <a:lnTo>
                    <a:pt x="369100" y="33401"/>
                  </a:lnTo>
                  <a:lnTo>
                    <a:pt x="362940" y="21983"/>
                  </a:lnTo>
                  <a:lnTo>
                    <a:pt x="362940" y="56921"/>
                  </a:lnTo>
                  <a:lnTo>
                    <a:pt x="360159" y="76911"/>
                  </a:lnTo>
                  <a:lnTo>
                    <a:pt x="352374" y="91821"/>
                  </a:lnTo>
                  <a:lnTo>
                    <a:pt x="340588" y="101130"/>
                  </a:lnTo>
                  <a:lnTo>
                    <a:pt x="325767" y="104343"/>
                  </a:lnTo>
                  <a:lnTo>
                    <a:pt x="310934" y="101117"/>
                  </a:lnTo>
                  <a:lnTo>
                    <a:pt x="299148" y="91782"/>
                  </a:lnTo>
                  <a:lnTo>
                    <a:pt x="291376" y="76873"/>
                  </a:lnTo>
                  <a:lnTo>
                    <a:pt x="288582" y="56921"/>
                  </a:lnTo>
                  <a:lnTo>
                    <a:pt x="291401" y="36918"/>
                  </a:lnTo>
                  <a:lnTo>
                    <a:pt x="299212" y="22021"/>
                  </a:lnTo>
                  <a:lnTo>
                    <a:pt x="310997" y="12725"/>
                  </a:lnTo>
                  <a:lnTo>
                    <a:pt x="325767" y="9512"/>
                  </a:lnTo>
                  <a:lnTo>
                    <a:pt x="340575" y="12738"/>
                  </a:lnTo>
                  <a:lnTo>
                    <a:pt x="352361" y="22034"/>
                  </a:lnTo>
                  <a:lnTo>
                    <a:pt x="360133" y="36944"/>
                  </a:lnTo>
                  <a:lnTo>
                    <a:pt x="362940" y="56921"/>
                  </a:lnTo>
                  <a:lnTo>
                    <a:pt x="362940" y="21983"/>
                  </a:lnTo>
                  <a:lnTo>
                    <a:pt x="359422" y="15455"/>
                  </a:lnTo>
                  <a:lnTo>
                    <a:pt x="351739" y="9512"/>
                  </a:lnTo>
                  <a:lnTo>
                    <a:pt x="344614" y="4025"/>
                  </a:lnTo>
                  <a:lnTo>
                    <a:pt x="325767" y="0"/>
                  </a:lnTo>
                  <a:lnTo>
                    <a:pt x="306946" y="4025"/>
                  </a:lnTo>
                  <a:lnTo>
                    <a:pt x="292163" y="15481"/>
                  </a:lnTo>
                  <a:lnTo>
                    <a:pt x="282498" y="33426"/>
                  </a:lnTo>
                  <a:lnTo>
                    <a:pt x="279044" y="56921"/>
                  </a:lnTo>
                  <a:lnTo>
                    <a:pt x="282498" y="80467"/>
                  </a:lnTo>
                  <a:lnTo>
                    <a:pt x="292163" y="98399"/>
                  </a:lnTo>
                  <a:lnTo>
                    <a:pt x="306920" y="109842"/>
                  </a:lnTo>
                  <a:lnTo>
                    <a:pt x="325767" y="113855"/>
                  </a:lnTo>
                  <a:lnTo>
                    <a:pt x="344627" y="109842"/>
                  </a:lnTo>
                  <a:lnTo>
                    <a:pt x="351726" y="104343"/>
                  </a:lnTo>
                  <a:lnTo>
                    <a:pt x="359435" y="98386"/>
                  </a:lnTo>
                  <a:lnTo>
                    <a:pt x="369100" y="80441"/>
                  </a:lnTo>
                  <a:lnTo>
                    <a:pt x="372567" y="5692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648702" y="5177676"/>
              <a:ext cx="84226" cy="138544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6803528" y="5203888"/>
            <a:ext cx="691515" cy="114300"/>
            <a:chOff x="6803528" y="5203888"/>
            <a:chExt cx="691515" cy="114300"/>
          </a:xfrm>
        </p:grpSpPr>
        <p:sp>
          <p:nvSpPr>
            <p:cNvPr id="106" name="object 106"/>
            <p:cNvSpPr/>
            <p:nvPr/>
          </p:nvSpPr>
          <p:spPr>
            <a:xfrm>
              <a:off x="6803528" y="5203888"/>
              <a:ext cx="174015" cy="113855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001444" y="5205387"/>
              <a:ext cx="69748" cy="110832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094447" y="5205387"/>
              <a:ext cx="84239" cy="110832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205064" y="5203888"/>
              <a:ext cx="70243" cy="113855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296097" y="5203888"/>
              <a:ext cx="93535" cy="11385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413521" y="5205387"/>
              <a:ext cx="81114" cy="110832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/>
          <p:nvPr/>
        </p:nvSpPr>
        <p:spPr>
          <a:xfrm>
            <a:off x="7516824" y="5205476"/>
            <a:ext cx="78740" cy="110489"/>
          </a:xfrm>
          <a:custGeom>
            <a:avLst/>
            <a:gdLst/>
            <a:ahLst/>
            <a:cxnLst/>
            <a:rect l="l" t="t" r="r" b="b"/>
            <a:pathLst>
              <a:path w="78740" h="110489">
                <a:moveTo>
                  <a:pt x="78422" y="0"/>
                </a:moveTo>
                <a:lnTo>
                  <a:pt x="0" y="0"/>
                </a:lnTo>
                <a:lnTo>
                  <a:pt x="0" y="8890"/>
                </a:lnTo>
                <a:lnTo>
                  <a:pt x="34277" y="8890"/>
                </a:lnTo>
                <a:lnTo>
                  <a:pt x="34277" y="110490"/>
                </a:lnTo>
                <a:lnTo>
                  <a:pt x="44170" y="110490"/>
                </a:lnTo>
                <a:lnTo>
                  <a:pt x="44170" y="8890"/>
                </a:lnTo>
                <a:lnTo>
                  <a:pt x="78422" y="8890"/>
                </a:lnTo>
                <a:lnTo>
                  <a:pt x="784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7962568" y="5233086"/>
            <a:ext cx="194945" cy="83185"/>
            <a:chOff x="7962568" y="5233086"/>
            <a:chExt cx="194945" cy="83185"/>
          </a:xfrm>
        </p:grpSpPr>
        <p:sp>
          <p:nvSpPr>
            <p:cNvPr id="114" name="object 114"/>
            <p:cNvSpPr/>
            <p:nvPr/>
          </p:nvSpPr>
          <p:spPr>
            <a:xfrm>
              <a:off x="7962568" y="5233086"/>
              <a:ext cx="84835" cy="83134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072385" y="5233086"/>
              <a:ext cx="84823" cy="83134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6" name="object 116"/>
          <p:cNvGrpSpPr/>
          <p:nvPr/>
        </p:nvGrpSpPr>
        <p:grpSpPr>
          <a:xfrm>
            <a:off x="5600355" y="901547"/>
            <a:ext cx="1506220" cy="152400"/>
            <a:chOff x="5600355" y="901547"/>
            <a:chExt cx="1506220" cy="152400"/>
          </a:xfrm>
        </p:grpSpPr>
        <p:sp>
          <p:nvSpPr>
            <p:cNvPr id="117" name="object 117"/>
            <p:cNvSpPr/>
            <p:nvPr/>
          </p:nvSpPr>
          <p:spPr>
            <a:xfrm>
              <a:off x="5600356" y="903986"/>
              <a:ext cx="114935" cy="147320"/>
            </a:xfrm>
            <a:custGeom>
              <a:avLst/>
              <a:gdLst/>
              <a:ahLst/>
              <a:cxnLst/>
              <a:rect l="l" t="t" r="r" b="b"/>
              <a:pathLst>
                <a:path w="114935" h="147319">
                  <a:moveTo>
                    <a:pt x="11436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6062" y="19050"/>
                  </a:lnTo>
                  <a:lnTo>
                    <a:pt x="46062" y="147320"/>
                  </a:lnTo>
                  <a:lnTo>
                    <a:pt x="68275" y="147320"/>
                  </a:lnTo>
                  <a:lnTo>
                    <a:pt x="68275" y="19050"/>
                  </a:lnTo>
                  <a:lnTo>
                    <a:pt x="114363" y="19050"/>
                  </a:lnTo>
                  <a:lnTo>
                    <a:pt x="1143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739916" y="903541"/>
              <a:ext cx="236054" cy="147789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997815" y="90398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64" y="63500"/>
                  </a:moveTo>
                  <a:lnTo>
                    <a:pt x="118351" y="0"/>
                  </a:lnTo>
                  <a:lnTo>
                    <a:pt x="95973" y="0"/>
                  </a:lnTo>
                  <a:lnTo>
                    <a:pt x="95973" y="63500"/>
                  </a:lnTo>
                  <a:lnTo>
                    <a:pt x="22313" y="63500"/>
                  </a:lnTo>
                  <a:lnTo>
                    <a:pt x="22313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82550"/>
                  </a:lnTo>
                  <a:lnTo>
                    <a:pt x="0" y="147320"/>
                  </a:lnTo>
                  <a:lnTo>
                    <a:pt x="22313" y="147320"/>
                  </a:lnTo>
                  <a:lnTo>
                    <a:pt x="22313" y="82550"/>
                  </a:lnTo>
                  <a:lnTo>
                    <a:pt x="95973" y="82550"/>
                  </a:lnTo>
                  <a:lnTo>
                    <a:pt x="95973" y="147320"/>
                  </a:lnTo>
                  <a:lnTo>
                    <a:pt x="118351" y="147320"/>
                  </a:lnTo>
                  <a:lnTo>
                    <a:pt x="118351" y="82550"/>
                  </a:lnTo>
                  <a:lnTo>
                    <a:pt x="118364" y="635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148614" y="903541"/>
              <a:ext cx="119278" cy="147789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303351" y="903541"/>
              <a:ext cx="111429" cy="147789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448944" y="90398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26" y="128270"/>
                  </a:lnTo>
                  <a:lnTo>
                    <a:pt x="22326" y="82550"/>
                  </a:lnTo>
                  <a:lnTo>
                    <a:pt x="87820" y="82550"/>
                  </a:lnTo>
                  <a:lnTo>
                    <a:pt x="87820" y="63500"/>
                  </a:lnTo>
                  <a:lnTo>
                    <a:pt x="22326" y="6350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3500"/>
                  </a:lnTo>
                  <a:lnTo>
                    <a:pt x="0" y="8255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566736" y="901547"/>
              <a:ext cx="127507" cy="151815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720927" y="901547"/>
              <a:ext cx="263893" cy="15181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12519" y="90398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2550"/>
                  </a:lnTo>
                  <a:lnTo>
                    <a:pt x="87820" y="82550"/>
                  </a:lnTo>
                  <a:lnTo>
                    <a:pt x="87820" y="63500"/>
                  </a:lnTo>
                  <a:lnTo>
                    <a:pt x="22313" y="6350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3500"/>
                  </a:lnTo>
                  <a:lnTo>
                    <a:pt x="0" y="8255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6" name="object 126"/>
          <p:cNvGrpSpPr/>
          <p:nvPr/>
        </p:nvGrpSpPr>
        <p:grpSpPr>
          <a:xfrm>
            <a:off x="7184159" y="901547"/>
            <a:ext cx="184785" cy="152400"/>
            <a:chOff x="7184159" y="901547"/>
            <a:chExt cx="184785" cy="152400"/>
          </a:xfrm>
        </p:grpSpPr>
        <p:sp>
          <p:nvSpPr>
            <p:cNvPr id="127" name="object 127"/>
            <p:cNvSpPr/>
            <p:nvPr/>
          </p:nvSpPr>
          <p:spPr>
            <a:xfrm>
              <a:off x="7184159" y="901547"/>
              <a:ext cx="133121" cy="151815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346504" y="923036"/>
              <a:ext cx="22225" cy="128270"/>
            </a:xfrm>
            <a:custGeom>
              <a:avLst/>
              <a:gdLst/>
              <a:ahLst/>
              <a:cxnLst/>
              <a:rect l="l" t="t" r="r" b="b"/>
              <a:pathLst>
                <a:path w="22225" h="128269">
                  <a:moveTo>
                    <a:pt x="0" y="128270"/>
                  </a:moveTo>
                  <a:lnTo>
                    <a:pt x="22225" y="128270"/>
                  </a:lnTo>
                  <a:lnTo>
                    <a:pt x="22225" y="0"/>
                  </a:lnTo>
                  <a:lnTo>
                    <a:pt x="0" y="0"/>
                  </a:lnTo>
                  <a:lnTo>
                    <a:pt x="0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9" name="object 129"/>
          <p:cNvGrpSpPr/>
          <p:nvPr/>
        </p:nvGrpSpPr>
        <p:grpSpPr>
          <a:xfrm>
            <a:off x="7346504" y="901547"/>
            <a:ext cx="988060" cy="152400"/>
            <a:chOff x="7346504" y="901547"/>
            <a:chExt cx="988060" cy="152400"/>
          </a:xfrm>
        </p:grpSpPr>
        <p:sp>
          <p:nvSpPr>
            <p:cNvPr id="130" name="object 130"/>
            <p:cNvSpPr/>
            <p:nvPr/>
          </p:nvSpPr>
          <p:spPr>
            <a:xfrm>
              <a:off x="7346504" y="903986"/>
              <a:ext cx="114300" cy="147320"/>
            </a:xfrm>
            <a:custGeom>
              <a:avLst/>
              <a:gdLst/>
              <a:ahLst/>
              <a:cxnLst/>
              <a:rect l="l" t="t" r="r" b="b"/>
              <a:pathLst>
                <a:path w="114300" h="147319">
                  <a:moveTo>
                    <a:pt x="11403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91782" y="19050"/>
                  </a:lnTo>
                  <a:lnTo>
                    <a:pt x="91782" y="147320"/>
                  </a:lnTo>
                  <a:lnTo>
                    <a:pt x="114033" y="147320"/>
                  </a:lnTo>
                  <a:lnTo>
                    <a:pt x="114033" y="19050"/>
                  </a:lnTo>
                  <a:lnTo>
                    <a:pt x="11403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94573" y="903541"/>
              <a:ext cx="119278" cy="147789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641588" y="901547"/>
              <a:ext cx="275132" cy="151815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938019" y="90398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64" y="0"/>
                  </a:moveTo>
                  <a:lnTo>
                    <a:pt x="95973" y="0"/>
                  </a:lnTo>
                  <a:lnTo>
                    <a:pt x="95973" y="63500"/>
                  </a:lnTo>
                  <a:lnTo>
                    <a:pt x="22313" y="63500"/>
                  </a:lnTo>
                  <a:lnTo>
                    <a:pt x="22313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82550"/>
                  </a:lnTo>
                  <a:lnTo>
                    <a:pt x="0" y="147320"/>
                  </a:lnTo>
                  <a:lnTo>
                    <a:pt x="22313" y="147320"/>
                  </a:lnTo>
                  <a:lnTo>
                    <a:pt x="22313" y="82550"/>
                  </a:lnTo>
                  <a:lnTo>
                    <a:pt x="95973" y="82550"/>
                  </a:lnTo>
                  <a:lnTo>
                    <a:pt x="95973" y="147320"/>
                  </a:lnTo>
                  <a:lnTo>
                    <a:pt x="118364" y="147320"/>
                  </a:lnTo>
                  <a:lnTo>
                    <a:pt x="118364" y="82550"/>
                  </a:lnTo>
                  <a:lnTo>
                    <a:pt x="118364" y="63500"/>
                  </a:lnTo>
                  <a:lnTo>
                    <a:pt x="1183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088831" y="903541"/>
              <a:ext cx="119278" cy="147789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240584" y="90398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2550"/>
                  </a:lnTo>
                  <a:lnTo>
                    <a:pt x="87820" y="82550"/>
                  </a:lnTo>
                  <a:lnTo>
                    <a:pt x="87820" y="63500"/>
                  </a:lnTo>
                  <a:lnTo>
                    <a:pt x="22313" y="6350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3500"/>
                  </a:lnTo>
                  <a:lnTo>
                    <a:pt x="0" y="8255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5607632" y="1196619"/>
            <a:ext cx="1298575" cy="186055"/>
            <a:chOff x="5607632" y="1196619"/>
            <a:chExt cx="1298575" cy="186055"/>
          </a:xfrm>
        </p:grpSpPr>
        <p:sp>
          <p:nvSpPr>
            <p:cNvPr id="137" name="object 137"/>
            <p:cNvSpPr/>
            <p:nvPr/>
          </p:nvSpPr>
          <p:spPr>
            <a:xfrm>
              <a:off x="5607632" y="1198626"/>
              <a:ext cx="402882" cy="183514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034899" y="1198626"/>
              <a:ext cx="119278" cy="147789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175272" y="1196619"/>
              <a:ext cx="264096" cy="15182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466051" y="119862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64" y="0"/>
                  </a:moveTo>
                  <a:lnTo>
                    <a:pt x="95973" y="0"/>
                  </a:lnTo>
                  <a:lnTo>
                    <a:pt x="95973" y="64770"/>
                  </a:lnTo>
                  <a:lnTo>
                    <a:pt x="22313" y="64770"/>
                  </a:lnTo>
                  <a:lnTo>
                    <a:pt x="22313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47320"/>
                  </a:lnTo>
                  <a:lnTo>
                    <a:pt x="22313" y="147320"/>
                  </a:lnTo>
                  <a:lnTo>
                    <a:pt x="22313" y="83820"/>
                  </a:lnTo>
                  <a:lnTo>
                    <a:pt x="95973" y="83820"/>
                  </a:lnTo>
                  <a:lnTo>
                    <a:pt x="95973" y="147320"/>
                  </a:lnTo>
                  <a:lnTo>
                    <a:pt x="118364" y="147320"/>
                  </a:lnTo>
                  <a:lnTo>
                    <a:pt x="118364" y="83820"/>
                  </a:lnTo>
                  <a:lnTo>
                    <a:pt x="118364" y="64770"/>
                  </a:lnTo>
                  <a:lnTo>
                    <a:pt x="1183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617028" y="1198626"/>
              <a:ext cx="142951" cy="147789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781887" y="1198626"/>
              <a:ext cx="124117" cy="147789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3" name="object 143"/>
          <p:cNvGrpSpPr/>
          <p:nvPr/>
        </p:nvGrpSpPr>
        <p:grpSpPr>
          <a:xfrm>
            <a:off x="6976959" y="1196048"/>
            <a:ext cx="1022350" cy="186690"/>
            <a:chOff x="6976959" y="1196048"/>
            <a:chExt cx="1022350" cy="186690"/>
          </a:xfrm>
        </p:grpSpPr>
        <p:sp>
          <p:nvSpPr>
            <p:cNvPr id="144" name="object 144"/>
            <p:cNvSpPr/>
            <p:nvPr/>
          </p:nvSpPr>
          <p:spPr>
            <a:xfrm>
              <a:off x="6976959" y="1196048"/>
              <a:ext cx="735330" cy="186690"/>
            </a:xfrm>
            <a:custGeom>
              <a:avLst/>
              <a:gdLst/>
              <a:ahLst/>
              <a:cxnLst/>
              <a:rect l="l" t="t" r="r" b="b"/>
              <a:pathLst>
                <a:path w="735329" h="186690">
                  <a:moveTo>
                    <a:pt x="142709" y="78638"/>
                  </a:moveTo>
                  <a:lnTo>
                    <a:pt x="138391" y="54533"/>
                  </a:lnTo>
                  <a:lnTo>
                    <a:pt x="128282" y="38874"/>
                  </a:lnTo>
                  <a:lnTo>
                    <a:pt x="126365" y="35890"/>
                  </a:lnTo>
                  <a:lnTo>
                    <a:pt x="121069" y="32435"/>
                  </a:lnTo>
                  <a:lnTo>
                    <a:pt x="121069" y="78638"/>
                  </a:lnTo>
                  <a:lnTo>
                    <a:pt x="118630" y="95161"/>
                  </a:lnTo>
                  <a:lnTo>
                    <a:pt x="111544" y="107543"/>
                  </a:lnTo>
                  <a:lnTo>
                    <a:pt x="100152" y="115328"/>
                  </a:lnTo>
                  <a:lnTo>
                    <a:pt x="84772" y="118021"/>
                  </a:lnTo>
                  <a:lnTo>
                    <a:pt x="82397" y="118021"/>
                  </a:lnTo>
                  <a:lnTo>
                    <a:pt x="82397" y="38874"/>
                  </a:lnTo>
                  <a:lnTo>
                    <a:pt x="84772" y="38874"/>
                  </a:lnTo>
                  <a:lnTo>
                    <a:pt x="100152" y="41617"/>
                  </a:lnTo>
                  <a:lnTo>
                    <a:pt x="111544" y="49479"/>
                  </a:lnTo>
                  <a:lnTo>
                    <a:pt x="118630" y="61988"/>
                  </a:lnTo>
                  <a:lnTo>
                    <a:pt x="121069" y="78638"/>
                  </a:lnTo>
                  <a:lnTo>
                    <a:pt x="121069" y="32435"/>
                  </a:lnTo>
                  <a:lnTo>
                    <a:pt x="108000" y="23876"/>
                  </a:lnTo>
                  <a:lnTo>
                    <a:pt x="84696" y="19608"/>
                  </a:lnTo>
                  <a:lnTo>
                    <a:pt x="82397" y="19608"/>
                  </a:lnTo>
                  <a:lnTo>
                    <a:pt x="82397" y="0"/>
                  </a:lnTo>
                  <a:lnTo>
                    <a:pt x="60515" y="0"/>
                  </a:lnTo>
                  <a:lnTo>
                    <a:pt x="60515" y="19608"/>
                  </a:lnTo>
                  <a:lnTo>
                    <a:pt x="60515" y="38874"/>
                  </a:lnTo>
                  <a:lnTo>
                    <a:pt x="60515" y="118021"/>
                  </a:lnTo>
                  <a:lnTo>
                    <a:pt x="58077" y="118021"/>
                  </a:lnTo>
                  <a:lnTo>
                    <a:pt x="42659" y="115328"/>
                  </a:lnTo>
                  <a:lnTo>
                    <a:pt x="31216" y="107594"/>
                  </a:lnTo>
                  <a:lnTo>
                    <a:pt x="24041" y="95275"/>
                  </a:lnTo>
                  <a:lnTo>
                    <a:pt x="21577" y="78841"/>
                  </a:lnTo>
                  <a:lnTo>
                    <a:pt x="24028" y="62052"/>
                  </a:lnTo>
                  <a:lnTo>
                    <a:pt x="31165" y="49479"/>
                  </a:lnTo>
                  <a:lnTo>
                    <a:pt x="42621" y="41605"/>
                  </a:lnTo>
                  <a:lnTo>
                    <a:pt x="58077" y="38874"/>
                  </a:lnTo>
                  <a:lnTo>
                    <a:pt x="60515" y="38874"/>
                  </a:lnTo>
                  <a:lnTo>
                    <a:pt x="60515" y="19608"/>
                  </a:lnTo>
                  <a:lnTo>
                    <a:pt x="58077" y="19608"/>
                  </a:lnTo>
                  <a:lnTo>
                    <a:pt x="34785" y="23901"/>
                  </a:lnTo>
                  <a:lnTo>
                    <a:pt x="16395" y="35966"/>
                  </a:lnTo>
                  <a:lnTo>
                    <a:pt x="4330" y="54673"/>
                  </a:lnTo>
                  <a:lnTo>
                    <a:pt x="0" y="78841"/>
                  </a:lnTo>
                  <a:lnTo>
                    <a:pt x="4305" y="102755"/>
                  </a:lnTo>
                  <a:lnTo>
                    <a:pt x="16344" y="121208"/>
                  </a:lnTo>
                  <a:lnTo>
                    <a:pt x="34721" y="133096"/>
                  </a:lnTo>
                  <a:lnTo>
                    <a:pt x="58077" y="137299"/>
                  </a:lnTo>
                  <a:lnTo>
                    <a:pt x="60515" y="137299"/>
                  </a:lnTo>
                  <a:lnTo>
                    <a:pt x="60515" y="156425"/>
                  </a:lnTo>
                  <a:lnTo>
                    <a:pt x="82397" y="156425"/>
                  </a:lnTo>
                  <a:lnTo>
                    <a:pt x="82397" y="137299"/>
                  </a:lnTo>
                  <a:lnTo>
                    <a:pt x="84696" y="137299"/>
                  </a:lnTo>
                  <a:lnTo>
                    <a:pt x="108000" y="133045"/>
                  </a:lnTo>
                  <a:lnTo>
                    <a:pt x="126365" y="121069"/>
                  </a:lnTo>
                  <a:lnTo>
                    <a:pt x="128333" y="118021"/>
                  </a:lnTo>
                  <a:lnTo>
                    <a:pt x="138391" y="102539"/>
                  </a:lnTo>
                  <a:lnTo>
                    <a:pt x="142709" y="78638"/>
                  </a:lnTo>
                  <a:close/>
                </a:path>
                <a:path w="735329" h="186690">
                  <a:moveTo>
                    <a:pt x="291350" y="150368"/>
                  </a:moveTo>
                  <a:lnTo>
                    <a:pt x="277266" y="111252"/>
                  </a:lnTo>
                  <a:lnTo>
                    <a:pt x="270522" y="92494"/>
                  </a:lnTo>
                  <a:lnTo>
                    <a:pt x="247827" y="29425"/>
                  </a:lnTo>
                  <a:lnTo>
                    <a:pt x="247700" y="29083"/>
                  </a:lnTo>
                  <a:lnTo>
                    <a:pt x="247700" y="92494"/>
                  </a:lnTo>
                  <a:lnTo>
                    <a:pt x="202958" y="92494"/>
                  </a:lnTo>
                  <a:lnTo>
                    <a:pt x="224777" y="29425"/>
                  </a:lnTo>
                  <a:lnTo>
                    <a:pt x="225920" y="29425"/>
                  </a:lnTo>
                  <a:lnTo>
                    <a:pt x="247700" y="92494"/>
                  </a:lnTo>
                  <a:lnTo>
                    <a:pt x="247700" y="29083"/>
                  </a:lnTo>
                  <a:lnTo>
                    <a:pt x="238175" y="2578"/>
                  </a:lnTo>
                  <a:lnTo>
                    <a:pt x="212407" y="2578"/>
                  </a:lnTo>
                  <a:lnTo>
                    <a:pt x="159245" y="150368"/>
                  </a:lnTo>
                  <a:lnTo>
                    <a:pt x="182905" y="150368"/>
                  </a:lnTo>
                  <a:lnTo>
                    <a:pt x="196494" y="111252"/>
                  </a:lnTo>
                  <a:lnTo>
                    <a:pt x="254203" y="111252"/>
                  </a:lnTo>
                  <a:lnTo>
                    <a:pt x="267716" y="150368"/>
                  </a:lnTo>
                  <a:lnTo>
                    <a:pt x="291350" y="150368"/>
                  </a:lnTo>
                  <a:close/>
                </a:path>
                <a:path w="735329" h="186690">
                  <a:moveTo>
                    <a:pt x="435419" y="50634"/>
                  </a:moveTo>
                  <a:lnTo>
                    <a:pt x="428142" y="29489"/>
                  </a:lnTo>
                  <a:lnTo>
                    <a:pt x="414718" y="13754"/>
                  </a:lnTo>
                  <a:lnTo>
                    <a:pt x="396367" y="3962"/>
                  </a:lnTo>
                  <a:lnTo>
                    <a:pt x="374357" y="571"/>
                  </a:lnTo>
                  <a:lnTo>
                    <a:pt x="347840" y="5791"/>
                  </a:lnTo>
                  <a:lnTo>
                    <a:pt x="326783" y="20802"/>
                  </a:lnTo>
                  <a:lnTo>
                    <a:pt x="312915" y="44678"/>
                  </a:lnTo>
                  <a:lnTo>
                    <a:pt x="307911" y="76466"/>
                  </a:lnTo>
                  <a:lnTo>
                    <a:pt x="312889" y="108280"/>
                  </a:lnTo>
                  <a:lnTo>
                    <a:pt x="326745" y="132168"/>
                  </a:lnTo>
                  <a:lnTo>
                    <a:pt x="347789" y="147193"/>
                  </a:lnTo>
                  <a:lnTo>
                    <a:pt x="374357" y="152400"/>
                  </a:lnTo>
                  <a:lnTo>
                    <a:pt x="396913" y="148767"/>
                  </a:lnTo>
                  <a:lnTo>
                    <a:pt x="415251" y="138569"/>
                  </a:lnTo>
                  <a:lnTo>
                    <a:pt x="428396" y="122897"/>
                  </a:lnTo>
                  <a:lnTo>
                    <a:pt x="435419" y="102819"/>
                  </a:lnTo>
                  <a:lnTo>
                    <a:pt x="412902" y="102755"/>
                  </a:lnTo>
                  <a:lnTo>
                    <a:pt x="407911" y="115316"/>
                  </a:lnTo>
                  <a:lnTo>
                    <a:pt x="399275" y="124485"/>
                  </a:lnTo>
                  <a:lnTo>
                    <a:pt x="387845" y="130124"/>
                  </a:lnTo>
                  <a:lnTo>
                    <a:pt x="374497" y="132041"/>
                  </a:lnTo>
                  <a:lnTo>
                    <a:pt x="356870" y="128447"/>
                  </a:lnTo>
                  <a:lnTo>
                    <a:pt x="342785" y="117817"/>
                  </a:lnTo>
                  <a:lnTo>
                    <a:pt x="333438" y="100418"/>
                  </a:lnTo>
                  <a:lnTo>
                    <a:pt x="330060" y="76466"/>
                  </a:lnTo>
                  <a:lnTo>
                    <a:pt x="333425" y="52666"/>
                  </a:lnTo>
                  <a:lnTo>
                    <a:pt x="342760" y="35255"/>
                  </a:lnTo>
                  <a:lnTo>
                    <a:pt x="356870" y="24574"/>
                  </a:lnTo>
                  <a:lnTo>
                    <a:pt x="374599" y="20929"/>
                  </a:lnTo>
                  <a:lnTo>
                    <a:pt x="387997" y="22885"/>
                  </a:lnTo>
                  <a:lnTo>
                    <a:pt x="399427" y="28625"/>
                  </a:lnTo>
                  <a:lnTo>
                    <a:pt x="408000" y="37947"/>
                  </a:lnTo>
                  <a:lnTo>
                    <a:pt x="412902" y="50634"/>
                  </a:lnTo>
                  <a:lnTo>
                    <a:pt x="435419" y="50634"/>
                  </a:lnTo>
                  <a:close/>
                </a:path>
                <a:path w="735329" h="186690">
                  <a:moveTo>
                    <a:pt x="583044" y="150368"/>
                  </a:moveTo>
                  <a:lnTo>
                    <a:pt x="568960" y="111252"/>
                  </a:lnTo>
                  <a:lnTo>
                    <a:pt x="562216" y="92494"/>
                  </a:lnTo>
                  <a:lnTo>
                    <a:pt x="539521" y="29425"/>
                  </a:lnTo>
                  <a:lnTo>
                    <a:pt x="539394" y="29083"/>
                  </a:lnTo>
                  <a:lnTo>
                    <a:pt x="539394" y="92494"/>
                  </a:lnTo>
                  <a:lnTo>
                    <a:pt x="494652" y="92494"/>
                  </a:lnTo>
                  <a:lnTo>
                    <a:pt x="516470" y="29425"/>
                  </a:lnTo>
                  <a:lnTo>
                    <a:pt x="517613" y="29425"/>
                  </a:lnTo>
                  <a:lnTo>
                    <a:pt x="539394" y="92494"/>
                  </a:lnTo>
                  <a:lnTo>
                    <a:pt x="539394" y="29083"/>
                  </a:lnTo>
                  <a:lnTo>
                    <a:pt x="529869" y="2578"/>
                  </a:lnTo>
                  <a:lnTo>
                    <a:pt x="504101" y="2578"/>
                  </a:lnTo>
                  <a:lnTo>
                    <a:pt x="450938" y="150368"/>
                  </a:lnTo>
                  <a:lnTo>
                    <a:pt x="474599" y="150368"/>
                  </a:lnTo>
                  <a:lnTo>
                    <a:pt x="488188" y="111252"/>
                  </a:lnTo>
                  <a:lnTo>
                    <a:pt x="545896" y="111252"/>
                  </a:lnTo>
                  <a:lnTo>
                    <a:pt x="559409" y="150368"/>
                  </a:lnTo>
                  <a:lnTo>
                    <a:pt x="583044" y="150368"/>
                  </a:lnTo>
                  <a:close/>
                </a:path>
                <a:path w="735329" h="186690">
                  <a:moveTo>
                    <a:pt x="735114" y="131470"/>
                  </a:moveTo>
                  <a:lnTo>
                    <a:pt x="718375" y="131470"/>
                  </a:lnTo>
                  <a:lnTo>
                    <a:pt x="718375" y="21780"/>
                  </a:lnTo>
                  <a:lnTo>
                    <a:pt x="718375" y="2578"/>
                  </a:lnTo>
                  <a:lnTo>
                    <a:pt x="697014" y="2578"/>
                  </a:lnTo>
                  <a:lnTo>
                    <a:pt x="697014" y="21780"/>
                  </a:lnTo>
                  <a:lnTo>
                    <a:pt x="697014" y="131470"/>
                  </a:lnTo>
                  <a:lnTo>
                    <a:pt x="629170" y="131470"/>
                  </a:lnTo>
                  <a:lnTo>
                    <a:pt x="634974" y="119786"/>
                  </a:lnTo>
                  <a:lnTo>
                    <a:pt x="639648" y="104889"/>
                  </a:lnTo>
                  <a:lnTo>
                    <a:pt x="643064" y="86664"/>
                  </a:lnTo>
                  <a:lnTo>
                    <a:pt x="645121" y="64985"/>
                  </a:lnTo>
                  <a:lnTo>
                    <a:pt x="647420" y="21780"/>
                  </a:lnTo>
                  <a:lnTo>
                    <a:pt x="697014" y="21780"/>
                  </a:lnTo>
                  <a:lnTo>
                    <a:pt x="697014" y="2578"/>
                  </a:lnTo>
                  <a:lnTo>
                    <a:pt x="627240" y="2578"/>
                  </a:lnTo>
                  <a:lnTo>
                    <a:pt x="623785" y="64985"/>
                  </a:lnTo>
                  <a:lnTo>
                    <a:pt x="620966" y="91567"/>
                  </a:lnTo>
                  <a:lnTo>
                    <a:pt x="616216" y="110528"/>
                  </a:lnTo>
                  <a:lnTo>
                    <a:pt x="610044" y="123342"/>
                  </a:lnTo>
                  <a:lnTo>
                    <a:pt x="602932" y="131470"/>
                  </a:lnTo>
                  <a:lnTo>
                    <a:pt x="593178" y="131470"/>
                  </a:lnTo>
                  <a:lnTo>
                    <a:pt x="593178" y="186093"/>
                  </a:lnTo>
                  <a:lnTo>
                    <a:pt x="614540" y="186093"/>
                  </a:lnTo>
                  <a:lnTo>
                    <a:pt x="614540" y="150368"/>
                  </a:lnTo>
                  <a:lnTo>
                    <a:pt x="713765" y="150368"/>
                  </a:lnTo>
                  <a:lnTo>
                    <a:pt x="713765" y="185864"/>
                  </a:lnTo>
                  <a:lnTo>
                    <a:pt x="735114" y="185864"/>
                  </a:lnTo>
                  <a:lnTo>
                    <a:pt x="735114" y="150368"/>
                  </a:lnTo>
                  <a:lnTo>
                    <a:pt x="735114" y="1314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731707" y="1196619"/>
              <a:ext cx="133134" cy="151828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892540" y="1198626"/>
              <a:ext cx="106502" cy="147789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" name="object 147"/>
          <p:cNvSpPr/>
          <p:nvPr/>
        </p:nvSpPr>
        <p:spPr>
          <a:xfrm>
            <a:off x="8629737" y="1650339"/>
            <a:ext cx="173888" cy="75907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864283" y="2380056"/>
            <a:ext cx="75907" cy="173888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686163" y="2231542"/>
            <a:ext cx="236372" cy="75907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073773" y="3419462"/>
            <a:ext cx="169189" cy="76022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665314" y="1645171"/>
            <a:ext cx="170243" cy="7603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5598006" y="2460155"/>
            <a:ext cx="76200" cy="156210"/>
            <a:chOff x="5598006" y="2460155"/>
            <a:chExt cx="76200" cy="156210"/>
          </a:xfrm>
        </p:grpSpPr>
        <p:sp>
          <p:nvSpPr>
            <p:cNvPr id="153" name="object 153"/>
            <p:cNvSpPr/>
            <p:nvPr/>
          </p:nvSpPr>
          <p:spPr>
            <a:xfrm>
              <a:off x="5598120" y="2529306"/>
              <a:ext cx="75907" cy="86702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598006" y="2460155"/>
              <a:ext cx="76200" cy="48260"/>
            </a:xfrm>
            <a:custGeom>
              <a:avLst/>
              <a:gdLst/>
              <a:ahLst/>
              <a:cxnLst/>
              <a:rect l="l" t="t" r="r" b="b"/>
              <a:pathLst>
                <a:path w="76200" h="48260">
                  <a:moveTo>
                    <a:pt x="19583" y="800"/>
                  </a:moveTo>
                  <a:lnTo>
                    <a:pt x="11637" y="3098"/>
                  </a:lnTo>
                  <a:lnTo>
                    <a:pt x="5448" y="7650"/>
                  </a:lnTo>
                  <a:lnTo>
                    <a:pt x="1431" y="14171"/>
                  </a:lnTo>
                  <a:lnTo>
                    <a:pt x="0" y="22377"/>
                  </a:lnTo>
                  <a:lnTo>
                    <a:pt x="3032" y="33518"/>
                  </a:lnTo>
                  <a:lnTo>
                    <a:pt x="11512" y="41462"/>
                  </a:lnTo>
                  <a:lnTo>
                    <a:pt x="24517" y="46219"/>
                  </a:lnTo>
                  <a:lnTo>
                    <a:pt x="41122" y="47802"/>
                  </a:lnTo>
                  <a:lnTo>
                    <a:pt x="57516" y="45712"/>
                  </a:lnTo>
                  <a:lnTo>
                    <a:pt x="65815" y="41452"/>
                  </a:lnTo>
                  <a:lnTo>
                    <a:pt x="38493" y="41452"/>
                  </a:lnTo>
                  <a:lnTo>
                    <a:pt x="24676" y="40165"/>
                  </a:lnTo>
                  <a:lnTo>
                    <a:pt x="14498" y="36449"/>
                  </a:lnTo>
                  <a:lnTo>
                    <a:pt x="8251" y="30505"/>
                  </a:lnTo>
                  <a:lnTo>
                    <a:pt x="8159" y="30278"/>
                  </a:lnTo>
                  <a:lnTo>
                    <a:pt x="6105" y="22555"/>
                  </a:lnTo>
                  <a:lnTo>
                    <a:pt x="6232" y="13785"/>
                  </a:lnTo>
                  <a:lnTo>
                    <a:pt x="11696" y="8813"/>
                  </a:lnTo>
                  <a:lnTo>
                    <a:pt x="19583" y="7442"/>
                  </a:lnTo>
                  <a:lnTo>
                    <a:pt x="19583" y="800"/>
                  </a:lnTo>
                  <a:close/>
                </a:path>
                <a:path w="76200" h="48260">
                  <a:moveTo>
                    <a:pt x="51777" y="0"/>
                  </a:moveTo>
                  <a:lnTo>
                    <a:pt x="27711" y="30505"/>
                  </a:lnTo>
                  <a:lnTo>
                    <a:pt x="31965" y="37490"/>
                  </a:lnTo>
                  <a:lnTo>
                    <a:pt x="38493" y="40995"/>
                  </a:lnTo>
                  <a:lnTo>
                    <a:pt x="38493" y="41452"/>
                  </a:lnTo>
                  <a:lnTo>
                    <a:pt x="65815" y="41452"/>
                  </a:lnTo>
                  <a:lnTo>
                    <a:pt x="68241" y="40208"/>
                  </a:lnTo>
                  <a:lnTo>
                    <a:pt x="52197" y="40208"/>
                  </a:lnTo>
                  <a:lnTo>
                    <a:pt x="45215" y="39266"/>
                  </a:lnTo>
                  <a:lnTo>
                    <a:pt x="39341" y="35763"/>
                  </a:lnTo>
                  <a:lnTo>
                    <a:pt x="35291" y="30278"/>
                  </a:lnTo>
                  <a:lnTo>
                    <a:pt x="33782" y="23393"/>
                  </a:lnTo>
                  <a:lnTo>
                    <a:pt x="33789" y="13785"/>
                  </a:lnTo>
                  <a:lnTo>
                    <a:pt x="41783" y="6540"/>
                  </a:lnTo>
                  <a:lnTo>
                    <a:pt x="68996" y="6540"/>
                  </a:lnTo>
                  <a:lnTo>
                    <a:pt x="68900" y="6405"/>
                  </a:lnTo>
                  <a:lnTo>
                    <a:pt x="61163" y="1671"/>
                  </a:lnTo>
                  <a:lnTo>
                    <a:pt x="51777" y="0"/>
                  </a:lnTo>
                  <a:close/>
                </a:path>
                <a:path w="76200" h="48260">
                  <a:moveTo>
                    <a:pt x="68996" y="6540"/>
                  </a:moveTo>
                  <a:lnTo>
                    <a:pt x="61836" y="6540"/>
                  </a:lnTo>
                  <a:lnTo>
                    <a:pt x="69956" y="13785"/>
                  </a:lnTo>
                  <a:lnTo>
                    <a:pt x="69964" y="32588"/>
                  </a:lnTo>
                  <a:lnTo>
                    <a:pt x="62407" y="39408"/>
                  </a:lnTo>
                  <a:lnTo>
                    <a:pt x="52197" y="40208"/>
                  </a:lnTo>
                  <a:lnTo>
                    <a:pt x="68241" y="40208"/>
                  </a:lnTo>
                  <a:lnTo>
                    <a:pt x="74173" y="32377"/>
                  </a:lnTo>
                  <a:lnTo>
                    <a:pt x="76022" y="23393"/>
                  </a:lnTo>
                  <a:lnTo>
                    <a:pt x="74137" y="13785"/>
                  </a:lnTo>
                  <a:lnTo>
                    <a:pt x="68996" y="654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155"/>
          <p:cNvSpPr/>
          <p:nvPr/>
        </p:nvSpPr>
        <p:spPr>
          <a:xfrm>
            <a:off x="6712316" y="2470175"/>
            <a:ext cx="236372" cy="75920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504799" y="3427603"/>
            <a:ext cx="227329" cy="74295"/>
          </a:xfrm>
          <a:custGeom>
            <a:avLst/>
            <a:gdLst/>
            <a:ahLst/>
            <a:cxnLst/>
            <a:rect l="l" t="t" r="r" b="b"/>
            <a:pathLst>
              <a:path w="227329" h="74295">
                <a:moveTo>
                  <a:pt x="50736" y="51968"/>
                </a:moveTo>
                <a:lnTo>
                  <a:pt x="40932" y="51968"/>
                </a:lnTo>
                <a:lnTo>
                  <a:pt x="40932" y="9220"/>
                </a:lnTo>
                <a:lnTo>
                  <a:pt x="40932" y="0"/>
                </a:lnTo>
                <a:lnTo>
                  <a:pt x="34493" y="0"/>
                </a:lnTo>
                <a:lnTo>
                  <a:pt x="34493" y="9220"/>
                </a:lnTo>
                <a:lnTo>
                  <a:pt x="34493" y="51968"/>
                </a:lnTo>
                <a:lnTo>
                  <a:pt x="7556" y="51968"/>
                </a:lnTo>
                <a:lnTo>
                  <a:pt x="7556" y="51498"/>
                </a:lnTo>
                <a:lnTo>
                  <a:pt x="33997" y="9220"/>
                </a:lnTo>
                <a:lnTo>
                  <a:pt x="34493" y="9220"/>
                </a:lnTo>
                <a:lnTo>
                  <a:pt x="34493" y="0"/>
                </a:lnTo>
                <a:lnTo>
                  <a:pt x="32956" y="0"/>
                </a:lnTo>
                <a:lnTo>
                  <a:pt x="0" y="52552"/>
                </a:lnTo>
                <a:lnTo>
                  <a:pt x="0" y="58013"/>
                </a:lnTo>
                <a:lnTo>
                  <a:pt x="34493" y="58013"/>
                </a:lnTo>
                <a:lnTo>
                  <a:pt x="34493" y="73901"/>
                </a:lnTo>
                <a:lnTo>
                  <a:pt x="40932" y="73901"/>
                </a:lnTo>
                <a:lnTo>
                  <a:pt x="40932" y="58013"/>
                </a:lnTo>
                <a:lnTo>
                  <a:pt x="50736" y="58013"/>
                </a:lnTo>
                <a:lnTo>
                  <a:pt x="50736" y="51968"/>
                </a:lnTo>
                <a:close/>
              </a:path>
              <a:path w="227329" h="74295">
                <a:moveTo>
                  <a:pt x="152196" y="18478"/>
                </a:moveTo>
                <a:lnTo>
                  <a:pt x="144056" y="18478"/>
                </a:lnTo>
                <a:lnTo>
                  <a:pt x="123240" y="64909"/>
                </a:lnTo>
                <a:lnTo>
                  <a:pt x="102603" y="18478"/>
                </a:lnTo>
                <a:lnTo>
                  <a:pt x="94272" y="18478"/>
                </a:lnTo>
                <a:lnTo>
                  <a:pt x="94272" y="73901"/>
                </a:lnTo>
                <a:lnTo>
                  <a:pt x="100685" y="73901"/>
                </a:lnTo>
                <a:lnTo>
                  <a:pt x="100685" y="28143"/>
                </a:lnTo>
                <a:lnTo>
                  <a:pt x="120675" y="73901"/>
                </a:lnTo>
                <a:lnTo>
                  <a:pt x="125806" y="73901"/>
                </a:lnTo>
                <a:lnTo>
                  <a:pt x="145783" y="28689"/>
                </a:lnTo>
                <a:lnTo>
                  <a:pt x="145783" y="73901"/>
                </a:lnTo>
                <a:lnTo>
                  <a:pt x="152196" y="73901"/>
                </a:lnTo>
                <a:lnTo>
                  <a:pt x="152196" y="18478"/>
                </a:lnTo>
                <a:close/>
              </a:path>
              <a:path w="227329" h="74295">
                <a:moveTo>
                  <a:pt x="227228" y="18478"/>
                </a:moveTo>
                <a:lnTo>
                  <a:pt x="219049" y="18478"/>
                </a:lnTo>
                <a:lnTo>
                  <a:pt x="198259" y="64909"/>
                </a:lnTo>
                <a:lnTo>
                  <a:pt x="177596" y="18478"/>
                </a:lnTo>
                <a:lnTo>
                  <a:pt x="169278" y="18478"/>
                </a:lnTo>
                <a:lnTo>
                  <a:pt x="169278" y="73901"/>
                </a:lnTo>
                <a:lnTo>
                  <a:pt x="175704" y="73901"/>
                </a:lnTo>
                <a:lnTo>
                  <a:pt x="175704" y="28143"/>
                </a:lnTo>
                <a:lnTo>
                  <a:pt x="195668" y="73901"/>
                </a:lnTo>
                <a:lnTo>
                  <a:pt x="200799" y="73901"/>
                </a:lnTo>
                <a:lnTo>
                  <a:pt x="220789" y="28689"/>
                </a:lnTo>
                <a:lnTo>
                  <a:pt x="220789" y="73901"/>
                </a:lnTo>
                <a:lnTo>
                  <a:pt x="227228" y="73901"/>
                </a:lnTo>
                <a:lnTo>
                  <a:pt x="227228" y="1847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7" name="object 157"/>
          <p:cNvGrpSpPr/>
          <p:nvPr/>
        </p:nvGrpSpPr>
        <p:grpSpPr>
          <a:xfrm>
            <a:off x="7943937" y="1703057"/>
            <a:ext cx="1379855" cy="1378585"/>
            <a:chOff x="7943937" y="1703057"/>
            <a:chExt cx="1379855" cy="1378585"/>
          </a:xfrm>
        </p:grpSpPr>
        <p:sp>
          <p:nvSpPr>
            <p:cNvPr id="158" name="object 158"/>
            <p:cNvSpPr/>
            <p:nvPr/>
          </p:nvSpPr>
          <p:spPr>
            <a:xfrm>
              <a:off x="8224734" y="1976031"/>
              <a:ext cx="1096010" cy="1102360"/>
            </a:xfrm>
            <a:custGeom>
              <a:avLst/>
              <a:gdLst/>
              <a:ahLst/>
              <a:cxnLst/>
              <a:rect l="l" t="t" r="r" b="b"/>
              <a:pathLst>
                <a:path w="1096009" h="1102360">
                  <a:moveTo>
                    <a:pt x="1093012" y="0"/>
                  </a:moveTo>
                  <a:lnTo>
                    <a:pt x="1038542" y="101"/>
                  </a:lnTo>
                  <a:lnTo>
                    <a:pt x="1040201" y="39871"/>
                  </a:lnTo>
                  <a:lnTo>
                    <a:pt x="1040308" y="79953"/>
                  </a:lnTo>
                  <a:lnTo>
                    <a:pt x="1038855" y="120266"/>
                  </a:lnTo>
                  <a:lnTo>
                    <a:pt x="1035832" y="160730"/>
                  </a:lnTo>
                  <a:lnTo>
                    <a:pt x="1031232" y="201260"/>
                  </a:lnTo>
                  <a:lnTo>
                    <a:pt x="1025046" y="241777"/>
                  </a:lnTo>
                  <a:lnTo>
                    <a:pt x="1017265" y="282199"/>
                  </a:lnTo>
                  <a:lnTo>
                    <a:pt x="1007880" y="322444"/>
                  </a:lnTo>
                  <a:lnTo>
                    <a:pt x="996884" y="362430"/>
                  </a:lnTo>
                  <a:lnTo>
                    <a:pt x="984268" y="402075"/>
                  </a:lnTo>
                  <a:lnTo>
                    <a:pt x="970023" y="441298"/>
                  </a:lnTo>
                  <a:lnTo>
                    <a:pt x="954141" y="480018"/>
                  </a:lnTo>
                  <a:lnTo>
                    <a:pt x="936613" y="518152"/>
                  </a:lnTo>
                  <a:lnTo>
                    <a:pt x="917430" y="555620"/>
                  </a:lnTo>
                  <a:lnTo>
                    <a:pt x="896585" y="592338"/>
                  </a:lnTo>
                  <a:lnTo>
                    <a:pt x="874068" y="628227"/>
                  </a:lnTo>
                  <a:lnTo>
                    <a:pt x="849871" y="663203"/>
                  </a:lnTo>
                  <a:lnTo>
                    <a:pt x="823986" y="697186"/>
                  </a:lnTo>
                  <a:lnTo>
                    <a:pt x="796403" y="730093"/>
                  </a:lnTo>
                  <a:lnTo>
                    <a:pt x="767115" y="761844"/>
                  </a:lnTo>
                  <a:lnTo>
                    <a:pt x="736113" y="792356"/>
                  </a:lnTo>
                  <a:lnTo>
                    <a:pt x="703388" y="821548"/>
                  </a:lnTo>
                  <a:lnTo>
                    <a:pt x="668932" y="849338"/>
                  </a:lnTo>
                  <a:lnTo>
                    <a:pt x="632737" y="875644"/>
                  </a:lnTo>
                  <a:lnTo>
                    <a:pt x="594793" y="900386"/>
                  </a:lnTo>
                  <a:lnTo>
                    <a:pt x="555092" y="923480"/>
                  </a:lnTo>
                  <a:lnTo>
                    <a:pt x="513626" y="944846"/>
                  </a:lnTo>
                  <a:lnTo>
                    <a:pt x="470387" y="964402"/>
                  </a:lnTo>
                  <a:lnTo>
                    <a:pt x="425365" y="982066"/>
                  </a:lnTo>
                  <a:lnTo>
                    <a:pt x="378552" y="997757"/>
                  </a:lnTo>
                  <a:lnTo>
                    <a:pt x="329939" y="1011392"/>
                  </a:lnTo>
                  <a:lnTo>
                    <a:pt x="279519" y="1022891"/>
                  </a:lnTo>
                  <a:lnTo>
                    <a:pt x="227282" y="1032171"/>
                  </a:lnTo>
                  <a:lnTo>
                    <a:pt x="173220" y="1039152"/>
                  </a:lnTo>
                  <a:lnTo>
                    <a:pt x="117325" y="1043750"/>
                  </a:lnTo>
                  <a:lnTo>
                    <a:pt x="59588" y="1045886"/>
                  </a:lnTo>
                  <a:lnTo>
                    <a:pt x="0" y="1045476"/>
                  </a:lnTo>
                  <a:lnTo>
                    <a:pt x="152" y="1101839"/>
                  </a:lnTo>
                  <a:lnTo>
                    <a:pt x="75093" y="1101251"/>
                  </a:lnTo>
                  <a:lnTo>
                    <a:pt x="146560" y="1097451"/>
                  </a:lnTo>
                  <a:lnTo>
                    <a:pt x="214634" y="1090588"/>
                  </a:lnTo>
                  <a:lnTo>
                    <a:pt x="279398" y="1080811"/>
                  </a:lnTo>
                  <a:lnTo>
                    <a:pt x="340933" y="1068267"/>
                  </a:lnTo>
                  <a:lnTo>
                    <a:pt x="399320" y="1053105"/>
                  </a:lnTo>
                  <a:lnTo>
                    <a:pt x="454642" y="1035472"/>
                  </a:lnTo>
                  <a:lnTo>
                    <a:pt x="506980" y="1015519"/>
                  </a:lnTo>
                  <a:lnTo>
                    <a:pt x="556417" y="993391"/>
                  </a:lnTo>
                  <a:lnTo>
                    <a:pt x="603033" y="969238"/>
                  </a:lnTo>
                  <a:lnTo>
                    <a:pt x="646910" y="943209"/>
                  </a:lnTo>
                  <a:lnTo>
                    <a:pt x="688131" y="915450"/>
                  </a:lnTo>
                  <a:lnTo>
                    <a:pt x="726777" y="886112"/>
                  </a:lnTo>
                  <a:lnTo>
                    <a:pt x="762929" y="855341"/>
                  </a:lnTo>
                  <a:lnTo>
                    <a:pt x="796670" y="823286"/>
                  </a:lnTo>
                  <a:lnTo>
                    <a:pt x="828082" y="790095"/>
                  </a:lnTo>
                  <a:lnTo>
                    <a:pt x="857245" y="755918"/>
                  </a:lnTo>
                  <a:lnTo>
                    <a:pt x="884242" y="720901"/>
                  </a:lnTo>
                  <a:lnTo>
                    <a:pt x="909154" y="685193"/>
                  </a:lnTo>
                  <a:lnTo>
                    <a:pt x="932064" y="648942"/>
                  </a:lnTo>
                  <a:lnTo>
                    <a:pt x="953053" y="612297"/>
                  </a:lnTo>
                  <a:lnTo>
                    <a:pt x="972202" y="575407"/>
                  </a:lnTo>
                  <a:lnTo>
                    <a:pt x="989594" y="538418"/>
                  </a:lnTo>
                  <a:lnTo>
                    <a:pt x="1005310" y="501480"/>
                  </a:lnTo>
                  <a:lnTo>
                    <a:pt x="1019432" y="464740"/>
                  </a:lnTo>
                  <a:lnTo>
                    <a:pt x="1032042" y="428347"/>
                  </a:lnTo>
                  <a:lnTo>
                    <a:pt x="1053051" y="357196"/>
                  </a:lnTo>
                  <a:lnTo>
                    <a:pt x="1068992" y="289212"/>
                  </a:lnTo>
                  <a:lnTo>
                    <a:pt x="1080519" y="225581"/>
                  </a:lnTo>
                  <a:lnTo>
                    <a:pt x="1088286" y="167489"/>
                  </a:lnTo>
                  <a:lnTo>
                    <a:pt x="1092946" y="116122"/>
                  </a:lnTo>
                  <a:lnTo>
                    <a:pt x="1095155" y="72667"/>
                  </a:lnTo>
                  <a:lnTo>
                    <a:pt x="1095564" y="38309"/>
                  </a:lnTo>
                  <a:lnTo>
                    <a:pt x="1095299" y="24912"/>
                  </a:lnTo>
                  <a:lnTo>
                    <a:pt x="1094830" y="14235"/>
                  </a:lnTo>
                  <a:lnTo>
                    <a:pt x="1094237" y="6425"/>
                  </a:lnTo>
                  <a:lnTo>
                    <a:pt x="1093604" y="1630"/>
                  </a:lnTo>
                  <a:lnTo>
                    <a:pt x="1093012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8224734" y="1976031"/>
              <a:ext cx="1096010" cy="1102360"/>
            </a:xfrm>
            <a:custGeom>
              <a:avLst/>
              <a:gdLst/>
              <a:ahLst/>
              <a:cxnLst/>
              <a:rect l="l" t="t" r="r" b="b"/>
              <a:pathLst>
                <a:path w="1096009" h="1102360">
                  <a:moveTo>
                    <a:pt x="152" y="1101839"/>
                  </a:moveTo>
                  <a:lnTo>
                    <a:pt x="75093" y="1101251"/>
                  </a:lnTo>
                  <a:lnTo>
                    <a:pt x="146560" y="1097451"/>
                  </a:lnTo>
                  <a:lnTo>
                    <a:pt x="214634" y="1090588"/>
                  </a:lnTo>
                  <a:lnTo>
                    <a:pt x="279398" y="1080811"/>
                  </a:lnTo>
                  <a:lnTo>
                    <a:pt x="340933" y="1068267"/>
                  </a:lnTo>
                  <a:lnTo>
                    <a:pt x="399320" y="1053105"/>
                  </a:lnTo>
                  <a:lnTo>
                    <a:pt x="454642" y="1035472"/>
                  </a:lnTo>
                  <a:lnTo>
                    <a:pt x="506980" y="1015519"/>
                  </a:lnTo>
                  <a:lnTo>
                    <a:pt x="556417" y="993391"/>
                  </a:lnTo>
                  <a:lnTo>
                    <a:pt x="603033" y="969238"/>
                  </a:lnTo>
                  <a:lnTo>
                    <a:pt x="646910" y="943209"/>
                  </a:lnTo>
                  <a:lnTo>
                    <a:pt x="688131" y="915450"/>
                  </a:lnTo>
                  <a:lnTo>
                    <a:pt x="726777" y="886112"/>
                  </a:lnTo>
                  <a:lnTo>
                    <a:pt x="762929" y="855341"/>
                  </a:lnTo>
                  <a:lnTo>
                    <a:pt x="796670" y="823286"/>
                  </a:lnTo>
                  <a:lnTo>
                    <a:pt x="828082" y="790095"/>
                  </a:lnTo>
                  <a:lnTo>
                    <a:pt x="857245" y="755918"/>
                  </a:lnTo>
                  <a:lnTo>
                    <a:pt x="884242" y="720901"/>
                  </a:lnTo>
                  <a:lnTo>
                    <a:pt x="909154" y="685193"/>
                  </a:lnTo>
                  <a:lnTo>
                    <a:pt x="932064" y="648942"/>
                  </a:lnTo>
                  <a:lnTo>
                    <a:pt x="953053" y="612297"/>
                  </a:lnTo>
                  <a:lnTo>
                    <a:pt x="972202" y="575407"/>
                  </a:lnTo>
                  <a:lnTo>
                    <a:pt x="989594" y="538418"/>
                  </a:lnTo>
                  <a:lnTo>
                    <a:pt x="1005310" y="501480"/>
                  </a:lnTo>
                  <a:lnTo>
                    <a:pt x="1019432" y="464740"/>
                  </a:lnTo>
                  <a:lnTo>
                    <a:pt x="1032042" y="428347"/>
                  </a:lnTo>
                  <a:lnTo>
                    <a:pt x="1053051" y="357196"/>
                  </a:lnTo>
                  <a:lnTo>
                    <a:pt x="1068992" y="289212"/>
                  </a:lnTo>
                  <a:lnTo>
                    <a:pt x="1080519" y="225581"/>
                  </a:lnTo>
                  <a:lnTo>
                    <a:pt x="1088286" y="167489"/>
                  </a:lnTo>
                  <a:lnTo>
                    <a:pt x="1092946" y="116122"/>
                  </a:lnTo>
                  <a:lnTo>
                    <a:pt x="1095155" y="72667"/>
                  </a:lnTo>
                  <a:lnTo>
                    <a:pt x="1095564" y="38309"/>
                  </a:lnTo>
                  <a:lnTo>
                    <a:pt x="1095299" y="24912"/>
                  </a:lnTo>
                  <a:lnTo>
                    <a:pt x="1094830" y="14235"/>
                  </a:lnTo>
                  <a:lnTo>
                    <a:pt x="1094237" y="6425"/>
                  </a:lnTo>
                  <a:lnTo>
                    <a:pt x="1093604" y="1630"/>
                  </a:lnTo>
                  <a:lnTo>
                    <a:pt x="1093012" y="0"/>
                  </a:lnTo>
                  <a:lnTo>
                    <a:pt x="1038542" y="101"/>
                  </a:lnTo>
                  <a:lnTo>
                    <a:pt x="1040201" y="39871"/>
                  </a:lnTo>
                  <a:lnTo>
                    <a:pt x="1040308" y="79953"/>
                  </a:lnTo>
                  <a:lnTo>
                    <a:pt x="1038855" y="120266"/>
                  </a:lnTo>
                  <a:lnTo>
                    <a:pt x="1035832" y="160730"/>
                  </a:lnTo>
                  <a:lnTo>
                    <a:pt x="1031232" y="201260"/>
                  </a:lnTo>
                  <a:lnTo>
                    <a:pt x="1025046" y="241777"/>
                  </a:lnTo>
                  <a:lnTo>
                    <a:pt x="1017265" y="282199"/>
                  </a:lnTo>
                  <a:lnTo>
                    <a:pt x="1007880" y="322444"/>
                  </a:lnTo>
                  <a:lnTo>
                    <a:pt x="996884" y="362430"/>
                  </a:lnTo>
                  <a:lnTo>
                    <a:pt x="984268" y="402075"/>
                  </a:lnTo>
                  <a:lnTo>
                    <a:pt x="970023" y="441298"/>
                  </a:lnTo>
                  <a:lnTo>
                    <a:pt x="954141" y="480018"/>
                  </a:lnTo>
                  <a:lnTo>
                    <a:pt x="936613" y="518152"/>
                  </a:lnTo>
                  <a:lnTo>
                    <a:pt x="917430" y="555620"/>
                  </a:lnTo>
                  <a:lnTo>
                    <a:pt x="896585" y="592338"/>
                  </a:lnTo>
                  <a:lnTo>
                    <a:pt x="874068" y="628227"/>
                  </a:lnTo>
                  <a:lnTo>
                    <a:pt x="849871" y="663203"/>
                  </a:lnTo>
                  <a:lnTo>
                    <a:pt x="823986" y="697186"/>
                  </a:lnTo>
                  <a:lnTo>
                    <a:pt x="796403" y="730093"/>
                  </a:lnTo>
                  <a:lnTo>
                    <a:pt x="767115" y="761844"/>
                  </a:lnTo>
                  <a:lnTo>
                    <a:pt x="736113" y="792356"/>
                  </a:lnTo>
                  <a:lnTo>
                    <a:pt x="703388" y="821548"/>
                  </a:lnTo>
                  <a:lnTo>
                    <a:pt x="668932" y="849338"/>
                  </a:lnTo>
                  <a:lnTo>
                    <a:pt x="632737" y="875644"/>
                  </a:lnTo>
                  <a:lnTo>
                    <a:pt x="594793" y="900386"/>
                  </a:lnTo>
                  <a:lnTo>
                    <a:pt x="555092" y="923480"/>
                  </a:lnTo>
                  <a:lnTo>
                    <a:pt x="513626" y="944846"/>
                  </a:lnTo>
                  <a:lnTo>
                    <a:pt x="470387" y="964402"/>
                  </a:lnTo>
                  <a:lnTo>
                    <a:pt x="425365" y="982066"/>
                  </a:lnTo>
                  <a:lnTo>
                    <a:pt x="378552" y="997757"/>
                  </a:lnTo>
                  <a:lnTo>
                    <a:pt x="329939" y="1011392"/>
                  </a:lnTo>
                  <a:lnTo>
                    <a:pt x="279519" y="1022891"/>
                  </a:lnTo>
                  <a:lnTo>
                    <a:pt x="227282" y="1032171"/>
                  </a:lnTo>
                  <a:lnTo>
                    <a:pt x="173220" y="1039152"/>
                  </a:lnTo>
                  <a:lnTo>
                    <a:pt x="117325" y="1043750"/>
                  </a:lnTo>
                  <a:lnTo>
                    <a:pt x="59588" y="1045886"/>
                  </a:lnTo>
                  <a:lnTo>
                    <a:pt x="0" y="1045476"/>
                  </a:lnTo>
                  <a:lnTo>
                    <a:pt x="152" y="1101839"/>
                  </a:lnTo>
                  <a:close/>
                </a:path>
                <a:path w="1096009" h="1102360">
                  <a:moveTo>
                    <a:pt x="431" y="114"/>
                  </a:moveTo>
                  <a:lnTo>
                    <a:pt x="1039964" y="114"/>
                  </a:lnTo>
                  <a:lnTo>
                    <a:pt x="1039964" y="54775"/>
                  </a:lnTo>
                  <a:lnTo>
                    <a:pt x="431" y="54775"/>
                  </a:lnTo>
                  <a:lnTo>
                    <a:pt x="431" y="114"/>
                  </a:lnTo>
                  <a:close/>
                </a:path>
                <a:path w="1096009" h="1102360">
                  <a:moveTo>
                    <a:pt x="431" y="1045527"/>
                  </a:moveTo>
                  <a:lnTo>
                    <a:pt x="431" y="56680"/>
                  </a:lnTo>
                  <a:lnTo>
                    <a:pt x="55092" y="56680"/>
                  </a:lnTo>
                  <a:lnTo>
                    <a:pt x="55092" y="1045527"/>
                  </a:lnTo>
                  <a:lnTo>
                    <a:pt x="431" y="104552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8176436" y="1703057"/>
              <a:ext cx="1143000" cy="236220"/>
            </a:xfrm>
            <a:custGeom>
              <a:avLst/>
              <a:gdLst/>
              <a:ahLst/>
              <a:cxnLst/>
              <a:rect l="l" t="t" r="r" b="b"/>
              <a:pathLst>
                <a:path w="1143000" h="236219">
                  <a:moveTo>
                    <a:pt x="51117" y="235851"/>
                  </a:moveTo>
                  <a:lnTo>
                    <a:pt x="51117" y="0"/>
                  </a:lnTo>
                </a:path>
                <a:path w="1143000" h="236219">
                  <a:moveTo>
                    <a:pt x="1085278" y="235851"/>
                  </a:moveTo>
                  <a:lnTo>
                    <a:pt x="1085278" y="0"/>
                  </a:lnTo>
                </a:path>
                <a:path w="1143000" h="236219">
                  <a:moveTo>
                    <a:pt x="1142834" y="57518"/>
                  </a:moveTo>
                  <a:lnTo>
                    <a:pt x="0" y="5751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8196909" y="1744002"/>
              <a:ext cx="1099820" cy="33020"/>
            </a:xfrm>
            <a:custGeom>
              <a:avLst/>
              <a:gdLst/>
              <a:ahLst/>
              <a:cxnLst/>
              <a:rect l="l" t="t" r="r" b="b"/>
              <a:pathLst>
                <a:path w="1099820" h="33019">
                  <a:moveTo>
                    <a:pt x="33934" y="16459"/>
                  </a:moveTo>
                  <a:lnTo>
                    <a:pt x="0" y="0"/>
                  </a:lnTo>
                  <a:lnTo>
                    <a:pt x="0" y="32918"/>
                  </a:lnTo>
                  <a:lnTo>
                    <a:pt x="33934" y="16459"/>
                  </a:lnTo>
                  <a:close/>
                </a:path>
                <a:path w="1099820" h="33019">
                  <a:moveTo>
                    <a:pt x="1099400" y="0"/>
                  </a:moveTo>
                  <a:lnTo>
                    <a:pt x="1065466" y="16459"/>
                  </a:lnTo>
                  <a:lnTo>
                    <a:pt x="1099400" y="32918"/>
                  </a:lnTo>
                  <a:lnTo>
                    <a:pt x="1099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7943937" y="1921472"/>
              <a:ext cx="236220" cy="1143000"/>
            </a:xfrm>
            <a:custGeom>
              <a:avLst/>
              <a:gdLst/>
              <a:ahLst/>
              <a:cxnLst/>
              <a:rect l="l" t="t" r="r" b="b"/>
              <a:pathLst>
                <a:path w="236220" h="1143000">
                  <a:moveTo>
                    <a:pt x="235864" y="1091717"/>
                  </a:moveTo>
                  <a:lnTo>
                    <a:pt x="0" y="1091717"/>
                  </a:lnTo>
                </a:path>
                <a:path w="236220" h="1143000">
                  <a:moveTo>
                    <a:pt x="235864" y="57556"/>
                  </a:moveTo>
                  <a:lnTo>
                    <a:pt x="0" y="57556"/>
                  </a:lnTo>
                </a:path>
                <a:path w="236220" h="1143000">
                  <a:moveTo>
                    <a:pt x="57518" y="0"/>
                  </a:moveTo>
                  <a:lnTo>
                    <a:pt x="57518" y="114282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7984882" y="1944420"/>
              <a:ext cx="33020" cy="1099820"/>
            </a:xfrm>
            <a:custGeom>
              <a:avLst/>
              <a:gdLst/>
              <a:ahLst/>
              <a:cxnLst/>
              <a:rect l="l" t="t" r="r" b="b"/>
              <a:pathLst>
                <a:path w="33020" h="1099820">
                  <a:moveTo>
                    <a:pt x="32931" y="1099413"/>
                  </a:moveTo>
                  <a:lnTo>
                    <a:pt x="16471" y="1065479"/>
                  </a:lnTo>
                  <a:lnTo>
                    <a:pt x="0" y="1099413"/>
                  </a:lnTo>
                  <a:lnTo>
                    <a:pt x="32931" y="1099413"/>
                  </a:lnTo>
                  <a:close/>
                </a:path>
                <a:path w="33020" h="1099820">
                  <a:moveTo>
                    <a:pt x="32931" y="0"/>
                  </a:moveTo>
                  <a:lnTo>
                    <a:pt x="0" y="0"/>
                  </a:lnTo>
                  <a:lnTo>
                    <a:pt x="16471" y="33934"/>
                  </a:lnTo>
                  <a:lnTo>
                    <a:pt x="32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626321" y="2322906"/>
              <a:ext cx="534670" cy="166370"/>
            </a:xfrm>
            <a:custGeom>
              <a:avLst/>
              <a:gdLst/>
              <a:ahLst/>
              <a:cxnLst/>
              <a:rect l="l" t="t" r="r" b="b"/>
              <a:pathLst>
                <a:path w="534670" h="166369">
                  <a:moveTo>
                    <a:pt x="534593" y="166090"/>
                  </a:moveTo>
                  <a:lnTo>
                    <a:pt x="3685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5" name="object 165"/>
          <p:cNvSpPr/>
          <p:nvPr/>
        </p:nvSpPr>
        <p:spPr>
          <a:xfrm>
            <a:off x="5941122" y="1703057"/>
            <a:ext cx="0" cy="236220"/>
          </a:xfrm>
          <a:custGeom>
            <a:avLst/>
            <a:gdLst/>
            <a:ahLst/>
            <a:cxnLst/>
            <a:rect l="l" t="t" r="r" b="b"/>
            <a:pathLst>
              <a:path h="236219">
                <a:moveTo>
                  <a:pt x="0" y="235851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6" name="object 166"/>
          <p:cNvGrpSpPr/>
          <p:nvPr/>
        </p:nvGrpSpPr>
        <p:grpSpPr>
          <a:xfrm>
            <a:off x="5890017" y="1703057"/>
            <a:ext cx="1654175" cy="236220"/>
            <a:chOff x="5890017" y="1703057"/>
            <a:chExt cx="1654175" cy="236220"/>
          </a:xfrm>
        </p:grpSpPr>
        <p:sp>
          <p:nvSpPr>
            <p:cNvPr id="167" name="object 167"/>
            <p:cNvSpPr/>
            <p:nvPr/>
          </p:nvSpPr>
          <p:spPr>
            <a:xfrm>
              <a:off x="5890017" y="1703057"/>
              <a:ext cx="1654175" cy="236220"/>
            </a:xfrm>
            <a:custGeom>
              <a:avLst/>
              <a:gdLst/>
              <a:ahLst/>
              <a:cxnLst/>
              <a:rect l="l" t="t" r="r" b="b"/>
              <a:pathLst>
                <a:path w="1654175" h="236219">
                  <a:moveTo>
                    <a:pt x="1582077" y="235851"/>
                  </a:moveTo>
                  <a:lnTo>
                    <a:pt x="1582077" y="0"/>
                  </a:lnTo>
                </a:path>
                <a:path w="1654175" h="236219">
                  <a:moveTo>
                    <a:pt x="1653692" y="57518"/>
                  </a:moveTo>
                  <a:lnTo>
                    <a:pt x="0" y="5751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5910477" y="1744002"/>
              <a:ext cx="1596390" cy="33020"/>
            </a:xfrm>
            <a:custGeom>
              <a:avLst/>
              <a:gdLst/>
              <a:ahLst/>
              <a:cxnLst/>
              <a:rect l="l" t="t" r="r" b="b"/>
              <a:pathLst>
                <a:path w="1596390" h="33019">
                  <a:moveTo>
                    <a:pt x="33934" y="16459"/>
                  </a:moveTo>
                  <a:lnTo>
                    <a:pt x="0" y="0"/>
                  </a:lnTo>
                  <a:lnTo>
                    <a:pt x="0" y="32918"/>
                  </a:lnTo>
                  <a:lnTo>
                    <a:pt x="33934" y="16459"/>
                  </a:lnTo>
                  <a:close/>
                </a:path>
                <a:path w="1596390" h="33019">
                  <a:moveTo>
                    <a:pt x="1596212" y="0"/>
                  </a:moveTo>
                  <a:lnTo>
                    <a:pt x="1562277" y="16459"/>
                  </a:lnTo>
                  <a:lnTo>
                    <a:pt x="1596212" y="32918"/>
                  </a:lnTo>
                  <a:lnTo>
                    <a:pt x="15962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9" name="object 169"/>
          <p:cNvSpPr/>
          <p:nvPr/>
        </p:nvSpPr>
        <p:spPr>
          <a:xfrm>
            <a:off x="5657518" y="3092386"/>
            <a:ext cx="236220" cy="0"/>
          </a:xfrm>
          <a:custGeom>
            <a:avLst/>
            <a:gdLst/>
            <a:ahLst/>
            <a:cxnLst/>
            <a:rect l="l" t="t" r="r" b="b"/>
            <a:pathLst>
              <a:path w="236220">
                <a:moveTo>
                  <a:pt x="23585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0" name="object 170"/>
          <p:cNvGrpSpPr/>
          <p:nvPr/>
        </p:nvGrpSpPr>
        <p:grpSpPr>
          <a:xfrm>
            <a:off x="5657518" y="1921472"/>
            <a:ext cx="236220" cy="1239520"/>
            <a:chOff x="5657518" y="1921472"/>
            <a:chExt cx="236220" cy="1239520"/>
          </a:xfrm>
        </p:grpSpPr>
        <p:sp>
          <p:nvSpPr>
            <p:cNvPr id="171" name="object 171"/>
            <p:cNvSpPr/>
            <p:nvPr/>
          </p:nvSpPr>
          <p:spPr>
            <a:xfrm>
              <a:off x="5657518" y="1921472"/>
              <a:ext cx="236220" cy="1239520"/>
            </a:xfrm>
            <a:custGeom>
              <a:avLst/>
              <a:gdLst/>
              <a:ahLst/>
              <a:cxnLst/>
              <a:rect l="l" t="t" r="r" b="b"/>
              <a:pathLst>
                <a:path w="236220" h="1239520">
                  <a:moveTo>
                    <a:pt x="235851" y="57556"/>
                  </a:moveTo>
                  <a:lnTo>
                    <a:pt x="0" y="57556"/>
                  </a:lnTo>
                </a:path>
                <a:path w="236220" h="1239520">
                  <a:moveTo>
                    <a:pt x="57518" y="0"/>
                  </a:moveTo>
                  <a:lnTo>
                    <a:pt x="57518" y="12393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5698463" y="1944420"/>
              <a:ext cx="33020" cy="1179195"/>
            </a:xfrm>
            <a:custGeom>
              <a:avLst/>
              <a:gdLst/>
              <a:ahLst/>
              <a:cxnLst/>
              <a:rect l="l" t="t" r="r" b="b"/>
              <a:pathLst>
                <a:path w="33020" h="1179195">
                  <a:moveTo>
                    <a:pt x="32918" y="1178610"/>
                  </a:moveTo>
                  <a:lnTo>
                    <a:pt x="16459" y="1144676"/>
                  </a:lnTo>
                  <a:lnTo>
                    <a:pt x="0" y="1178610"/>
                  </a:lnTo>
                  <a:lnTo>
                    <a:pt x="32918" y="1178610"/>
                  </a:lnTo>
                  <a:close/>
                </a:path>
                <a:path w="33020" h="1179195">
                  <a:moveTo>
                    <a:pt x="32918" y="0"/>
                  </a:moveTo>
                  <a:lnTo>
                    <a:pt x="0" y="0"/>
                  </a:lnTo>
                  <a:lnTo>
                    <a:pt x="16459" y="33934"/>
                  </a:lnTo>
                  <a:lnTo>
                    <a:pt x="329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3" name="object 173"/>
          <p:cNvSpPr/>
          <p:nvPr/>
        </p:nvSpPr>
        <p:spPr>
          <a:xfrm>
            <a:off x="5949440" y="3158845"/>
            <a:ext cx="0" cy="221615"/>
          </a:xfrm>
          <a:custGeom>
            <a:avLst/>
            <a:gdLst/>
            <a:ahLst/>
            <a:cxnLst/>
            <a:rect l="l" t="t" r="r" b="b"/>
            <a:pathLst>
              <a:path h="221614">
                <a:moveTo>
                  <a:pt x="0" y="0"/>
                </a:moveTo>
                <a:lnTo>
                  <a:pt x="0" y="221094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4" name="object 174"/>
          <p:cNvGrpSpPr/>
          <p:nvPr/>
        </p:nvGrpSpPr>
        <p:grpSpPr>
          <a:xfrm>
            <a:off x="5909537" y="3158845"/>
            <a:ext cx="550545" cy="221615"/>
            <a:chOff x="5909537" y="3158845"/>
            <a:chExt cx="550545" cy="221615"/>
          </a:xfrm>
        </p:grpSpPr>
        <p:sp>
          <p:nvSpPr>
            <p:cNvPr id="175" name="object 175"/>
            <p:cNvSpPr/>
            <p:nvPr/>
          </p:nvSpPr>
          <p:spPr>
            <a:xfrm>
              <a:off x="5909537" y="3158845"/>
              <a:ext cx="550545" cy="221615"/>
            </a:xfrm>
            <a:custGeom>
              <a:avLst/>
              <a:gdLst/>
              <a:ahLst/>
              <a:cxnLst/>
              <a:rect l="l" t="t" r="r" b="b"/>
              <a:pathLst>
                <a:path w="550545" h="221614">
                  <a:moveTo>
                    <a:pt x="466559" y="0"/>
                  </a:moveTo>
                  <a:lnTo>
                    <a:pt x="466559" y="221094"/>
                  </a:lnTo>
                </a:path>
                <a:path w="550545" h="221614">
                  <a:moveTo>
                    <a:pt x="550417" y="178346"/>
                  </a:moveTo>
                  <a:lnTo>
                    <a:pt x="0" y="1783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5950025" y="3320834"/>
              <a:ext cx="424180" cy="33020"/>
            </a:xfrm>
            <a:custGeom>
              <a:avLst/>
              <a:gdLst/>
              <a:ahLst/>
              <a:cxnLst/>
              <a:rect l="l" t="t" r="r" b="b"/>
              <a:pathLst>
                <a:path w="424179" h="33020">
                  <a:moveTo>
                    <a:pt x="33921" y="0"/>
                  </a:moveTo>
                  <a:lnTo>
                    <a:pt x="0" y="16459"/>
                  </a:lnTo>
                  <a:lnTo>
                    <a:pt x="33921" y="32931"/>
                  </a:lnTo>
                  <a:lnTo>
                    <a:pt x="33921" y="0"/>
                  </a:lnTo>
                  <a:close/>
                </a:path>
                <a:path w="424179" h="33020">
                  <a:moveTo>
                    <a:pt x="424141" y="16459"/>
                  </a:moveTo>
                  <a:lnTo>
                    <a:pt x="390207" y="0"/>
                  </a:lnTo>
                  <a:lnTo>
                    <a:pt x="390207" y="32931"/>
                  </a:lnTo>
                  <a:lnTo>
                    <a:pt x="424141" y="1645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6430923" y="3158845"/>
              <a:ext cx="0" cy="221615"/>
            </a:xfrm>
            <a:custGeom>
              <a:avLst/>
              <a:gdLst/>
              <a:ahLst/>
              <a:cxnLst/>
              <a:rect l="l" t="t" r="r" b="b"/>
              <a:pathLst>
                <a:path h="221614">
                  <a:moveTo>
                    <a:pt x="0" y="0"/>
                  </a:moveTo>
                  <a:lnTo>
                    <a:pt x="0" y="22109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8" name="object 178"/>
          <p:cNvSpPr/>
          <p:nvPr/>
        </p:nvSpPr>
        <p:spPr>
          <a:xfrm>
            <a:off x="6662609" y="2585733"/>
            <a:ext cx="534670" cy="166370"/>
          </a:xfrm>
          <a:custGeom>
            <a:avLst/>
            <a:gdLst/>
            <a:ahLst/>
            <a:cxnLst/>
            <a:rect l="l" t="t" r="r" b="b"/>
            <a:pathLst>
              <a:path w="534670" h="166369">
                <a:moveTo>
                  <a:pt x="534593" y="166103"/>
                </a:moveTo>
                <a:lnTo>
                  <a:pt x="36850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395235" y="3338233"/>
            <a:ext cx="342900" cy="183515"/>
          </a:xfrm>
          <a:custGeom>
            <a:avLst/>
            <a:gdLst/>
            <a:ahLst/>
            <a:cxnLst/>
            <a:rect l="l" t="t" r="r" b="b"/>
            <a:pathLst>
              <a:path w="342900" h="183514">
                <a:moveTo>
                  <a:pt x="0" y="0"/>
                </a:moveTo>
                <a:lnTo>
                  <a:pt x="106349" y="183502"/>
                </a:lnTo>
                <a:lnTo>
                  <a:pt x="342290" y="18350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0" name="object 180"/>
          <p:cNvGrpSpPr/>
          <p:nvPr/>
        </p:nvGrpSpPr>
        <p:grpSpPr>
          <a:xfrm>
            <a:off x="5935610" y="1972945"/>
            <a:ext cx="1595120" cy="1108710"/>
            <a:chOff x="5935610" y="1972945"/>
            <a:chExt cx="1595120" cy="1108710"/>
          </a:xfrm>
        </p:grpSpPr>
        <p:sp>
          <p:nvSpPr>
            <p:cNvPr id="181" name="object 181"/>
            <p:cNvSpPr/>
            <p:nvPr/>
          </p:nvSpPr>
          <p:spPr>
            <a:xfrm>
              <a:off x="5938785" y="1976145"/>
              <a:ext cx="1532890" cy="1102360"/>
            </a:xfrm>
            <a:custGeom>
              <a:avLst/>
              <a:gdLst/>
              <a:ahLst/>
              <a:cxnLst/>
              <a:rect l="l" t="t" r="r" b="b"/>
              <a:pathLst>
                <a:path w="1532890" h="1102360">
                  <a:moveTo>
                    <a:pt x="0" y="0"/>
                  </a:moveTo>
                  <a:lnTo>
                    <a:pt x="1532699" y="0"/>
                  </a:lnTo>
                  <a:lnTo>
                    <a:pt x="1532699" y="54660"/>
                  </a:lnTo>
                  <a:lnTo>
                    <a:pt x="0" y="54660"/>
                  </a:lnTo>
                  <a:lnTo>
                    <a:pt x="0" y="0"/>
                  </a:lnTo>
                  <a:close/>
                </a:path>
                <a:path w="1532890" h="1102360">
                  <a:moveTo>
                    <a:pt x="0" y="1046988"/>
                  </a:moveTo>
                  <a:lnTo>
                    <a:pt x="0" y="54660"/>
                  </a:lnTo>
                  <a:lnTo>
                    <a:pt x="54673" y="54660"/>
                  </a:lnTo>
                  <a:lnTo>
                    <a:pt x="54673" y="1046988"/>
                  </a:lnTo>
                  <a:lnTo>
                    <a:pt x="0" y="1046988"/>
                  </a:lnTo>
                  <a:close/>
                </a:path>
                <a:path w="1532890" h="1102360">
                  <a:moveTo>
                    <a:pt x="0" y="1047267"/>
                  </a:moveTo>
                  <a:lnTo>
                    <a:pt x="437172" y="1047267"/>
                  </a:lnTo>
                  <a:lnTo>
                    <a:pt x="437172" y="1101940"/>
                  </a:lnTo>
                  <a:lnTo>
                    <a:pt x="0" y="1101940"/>
                  </a:lnTo>
                  <a:lnTo>
                    <a:pt x="0" y="104726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431380" y="1976120"/>
              <a:ext cx="1096645" cy="1102360"/>
            </a:xfrm>
            <a:custGeom>
              <a:avLst/>
              <a:gdLst/>
              <a:ahLst/>
              <a:cxnLst/>
              <a:rect l="l" t="t" r="r" b="b"/>
              <a:pathLst>
                <a:path w="1096645" h="1102360">
                  <a:moveTo>
                    <a:pt x="1093597" y="0"/>
                  </a:moveTo>
                  <a:lnTo>
                    <a:pt x="1039139" y="114"/>
                  </a:lnTo>
                  <a:lnTo>
                    <a:pt x="1040797" y="39883"/>
                  </a:lnTo>
                  <a:lnTo>
                    <a:pt x="1040900" y="79965"/>
                  </a:lnTo>
                  <a:lnTo>
                    <a:pt x="1039440" y="120277"/>
                  </a:lnTo>
                  <a:lnTo>
                    <a:pt x="1036410" y="160739"/>
                  </a:lnTo>
                  <a:lnTo>
                    <a:pt x="1031799" y="201268"/>
                  </a:lnTo>
                  <a:lnTo>
                    <a:pt x="1025600" y="241783"/>
                  </a:lnTo>
                  <a:lnTo>
                    <a:pt x="1017805" y="282202"/>
                  </a:lnTo>
                  <a:lnTo>
                    <a:pt x="1008406" y="322444"/>
                  </a:lnTo>
                  <a:lnTo>
                    <a:pt x="997393" y="362427"/>
                  </a:lnTo>
                  <a:lnTo>
                    <a:pt x="984758" y="402069"/>
                  </a:lnTo>
                  <a:lnTo>
                    <a:pt x="970493" y="441289"/>
                  </a:lnTo>
                  <a:lnTo>
                    <a:pt x="954590" y="480006"/>
                  </a:lnTo>
                  <a:lnTo>
                    <a:pt x="937040" y="518136"/>
                  </a:lnTo>
                  <a:lnTo>
                    <a:pt x="917836" y="555600"/>
                  </a:lnTo>
                  <a:lnTo>
                    <a:pt x="896967" y="592314"/>
                  </a:lnTo>
                  <a:lnTo>
                    <a:pt x="874427" y="628199"/>
                  </a:lnTo>
                  <a:lnTo>
                    <a:pt x="850206" y="663171"/>
                  </a:lnTo>
                  <a:lnTo>
                    <a:pt x="824296" y="697150"/>
                  </a:lnTo>
                  <a:lnTo>
                    <a:pt x="796690" y="730053"/>
                  </a:lnTo>
                  <a:lnTo>
                    <a:pt x="767377" y="761800"/>
                  </a:lnTo>
                  <a:lnTo>
                    <a:pt x="736351" y="792308"/>
                  </a:lnTo>
                  <a:lnTo>
                    <a:pt x="703603" y="821496"/>
                  </a:lnTo>
                  <a:lnTo>
                    <a:pt x="669124" y="849282"/>
                  </a:lnTo>
                  <a:lnTo>
                    <a:pt x="632906" y="875584"/>
                  </a:lnTo>
                  <a:lnTo>
                    <a:pt x="594941" y="900322"/>
                  </a:lnTo>
                  <a:lnTo>
                    <a:pt x="555219" y="923413"/>
                  </a:lnTo>
                  <a:lnTo>
                    <a:pt x="513734" y="944775"/>
                  </a:lnTo>
                  <a:lnTo>
                    <a:pt x="470476" y="964328"/>
                  </a:lnTo>
                  <a:lnTo>
                    <a:pt x="425436" y="981989"/>
                  </a:lnTo>
                  <a:lnTo>
                    <a:pt x="378608" y="997677"/>
                  </a:lnTo>
                  <a:lnTo>
                    <a:pt x="329981" y="1011310"/>
                  </a:lnTo>
                  <a:lnTo>
                    <a:pt x="279549" y="1022807"/>
                  </a:lnTo>
                  <a:lnTo>
                    <a:pt x="227302" y="1032086"/>
                  </a:lnTo>
                  <a:lnTo>
                    <a:pt x="173231" y="1039065"/>
                  </a:lnTo>
                  <a:lnTo>
                    <a:pt x="117330" y="1043662"/>
                  </a:lnTo>
                  <a:lnTo>
                    <a:pt x="59589" y="1045797"/>
                  </a:lnTo>
                  <a:lnTo>
                    <a:pt x="0" y="1045387"/>
                  </a:lnTo>
                  <a:lnTo>
                    <a:pt x="139" y="1101750"/>
                  </a:lnTo>
                  <a:lnTo>
                    <a:pt x="75081" y="1101162"/>
                  </a:lnTo>
                  <a:lnTo>
                    <a:pt x="146551" y="1097363"/>
                  </a:lnTo>
                  <a:lnTo>
                    <a:pt x="214629" y="1090501"/>
                  </a:lnTo>
                  <a:lnTo>
                    <a:pt x="279399" y="1080724"/>
                  </a:lnTo>
                  <a:lnTo>
                    <a:pt x="340940" y="1068181"/>
                  </a:lnTo>
                  <a:lnTo>
                    <a:pt x="399337" y="1053021"/>
                  </a:lnTo>
                  <a:lnTo>
                    <a:pt x="454668" y="1035390"/>
                  </a:lnTo>
                  <a:lnTo>
                    <a:pt x="507018" y="1015438"/>
                  </a:lnTo>
                  <a:lnTo>
                    <a:pt x="556466" y="993313"/>
                  </a:lnTo>
                  <a:lnTo>
                    <a:pt x="603095" y="969162"/>
                  </a:lnTo>
                  <a:lnTo>
                    <a:pt x="646987" y="943135"/>
                  </a:lnTo>
                  <a:lnTo>
                    <a:pt x="688223" y="915379"/>
                  </a:lnTo>
                  <a:lnTo>
                    <a:pt x="726885" y="886043"/>
                  </a:lnTo>
                  <a:lnTo>
                    <a:pt x="763054" y="855275"/>
                  </a:lnTo>
                  <a:lnTo>
                    <a:pt x="796813" y="823223"/>
                  </a:lnTo>
                  <a:lnTo>
                    <a:pt x="828242" y="790035"/>
                  </a:lnTo>
                  <a:lnTo>
                    <a:pt x="857424" y="755861"/>
                  </a:lnTo>
                  <a:lnTo>
                    <a:pt x="884439" y="720847"/>
                  </a:lnTo>
                  <a:lnTo>
                    <a:pt x="909371" y="685142"/>
                  </a:lnTo>
                  <a:lnTo>
                    <a:pt x="932300" y="648895"/>
                  </a:lnTo>
                  <a:lnTo>
                    <a:pt x="953309" y="612253"/>
                  </a:lnTo>
                  <a:lnTo>
                    <a:pt x="972478" y="575365"/>
                  </a:lnTo>
                  <a:lnTo>
                    <a:pt x="989890" y="538380"/>
                  </a:lnTo>
                  <a:lnTo>
                    <a:pt x="1005626" y="501445"/>
                  </a:lnTo>
                  <a:lnTo>
                    <a:pt x="1019767" y="464708"/>
                  </a:lnTo>
                  <a:lnTo>
                    <a:pt x="1032396" y="428319"/>
                  </a:lnTo>
                  <a:lnTo>
                    <a:pt x="1053444" y="357173"/>
                  </a:lnTo>
                  <a:lnTo>
                    <a:pt x="1069422" y="289194"/>
                  </a:lnTo>
                  <a:lnTo>
                    <a:pt x="1080983" y="225568"/>
                  </a:lnTo>
                  <a:lnTo>
                    <a:pt x="1088781" y="167481"/>
                  </a:lnTo>
                  <a:lnTo>
                    <a:pt x="1093469" y="116118"/>
                  </a:lnTo>
                  <a:lnTo>
                    <a:pt x="1095700" y="72665"/>
                  </a:lnTo>
                  <a:lnTo>
                    <a:pt x="1096128" y="38309"/>
                  </a:lnTo>
                  <a:lnTo>
                    <a:pt x="1095870" y="24913"/>
                  </a:lnTo>
                  <a:lnTo>
                    <a:pt x="1095406" y="14236"/>
                  </a:lnTo>
                  <a:lnTo>
                    <a:pt x="1094818" y="6426"/>
                  </a:lnTo>
                  <a:lnTo>
                    <a:pt x="1094188" y="1631"/>
                  </a:lnTo>
                  <a:lnTo>
                    <a:pt x="1093597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431380" y="1976120"/>
              <a:ext cx="1096645" cy="1102360"/>
            </a:xfrm>
            <a:custGeom>
              <a:avLst/>
              <a:gdLst/>
              <a:ahLst/>
              <a:cxnLst/>
              <a:rect l="l" t="t" r="r" b="b"/>
              <a:pathLst>
                <a:path w="1096645" h="1102360">
                  <a:moveTo>
                    <a:pt x="139" y="1101750"/>
                  </a:moveTo>
                  <a:lnTo>
                    <a:pt x="75081" y="1101162"/>
                  </a:lnTo>
                  <a:lnTo>
                    <a:pt x="146551" y="1097363"/>
                  </a:lnTo>
                  <a:lnTo>
                    <a:pt x="214629" y="1090501"/>
                  </a:lnTo>
                  <a:lnTo>
                    <a:pt x="279399" y="1080724"/>
                  </a:lnTo>
                  <a:lnTo>
                    <a:pt x="340940" y="1068181"/>
                  </a:lnTo>
                  <a:lnTo>
                    <a:pt x="399337" y="1053021"/>
                  </a:lnTo>
                  <a:lnTo>
                    <a:pt x="454668" y="1035390"/>
                  </a:lnTo>
                  <a:lnTo>
                    <a:pt x="507018" y="1015438"/>
                  </a:lnTo>
                  <a:lnTo>
                    <a:pt x="556466" y="993313"/>
                  </a:lnTo>
                  <a:lnTo>
                    <a:pt x="603095" y="969162"/>
                  </a:lnTo>
                  <a:lnTo>
                    <a:pt x="646987" y="943135"/>
                  </a:lnTo>
                  <a:lnTo>
                    <a:pt x="688223" y="915379"/>
                  </a:lnTo>
                  <a:lnTo>
                    <a:pt x="726885" y="886043"/>
                  </a:lnTo>
                  <a:lnTo>
                    <a:pt x="763054" y="855275"/>
                  </a:lnTo>
                  <a:lnTo>
                    <a:pt x="796813" y="823223"/>
                  </a:lnTo>
                  <a:lnTo>
                    <a:pt x="828242" y="790035"/>
                  </a:lnTo>
                  <a:lnTo>
                    <a:pt x="857424" y="755861"/>
                  </a:lnTo>
                  <a:lnTo>
                    <a:pt x="884439" y="720847"/>
                  </a:lnTo>
                  <a:lnTo>
                    <a:pt x="909371" y="685142"/>
                  </a:lnTo>
                  <a:lnTo>
                    <a:pt x="932300" y="648895"/>
                  </a:lnTo>
                  <a:lnTo>
                    <a:pt x="953309" y="612253"/>
                  </a:lnTo>
                  <a:lnTo>
                    <a:pt x="972478" y="575365"/>
                  </a:lnTo>
                  <a:lnTo>
                    <a:pt x="989890" y="538380"/>
                  </a:lnTo>
                  <a:lnTo>
                    <a:pt x="1005626" y="501445"/>
                  </a:lnTo>
                  <a:lnTo>
                    <a:pt x="1019767" y="464708"/>
                  </a:lnTo>
                  <a:lnTo>
                    <a:pt x="1032396" y="428319"/>
                  </a:lnTo>
                  <a:lnTo>
                    <a:pt x="1053444" y="357173"/>
                  </a:lnTo>
                  <a:lnTo>
                    <a:pt x="1069422" y="289194"/>
                  </a:lnTo>
                  <a:lnTo>
                    <a:pt x="1080983" y="225568"/>
                  </a:lnTo>
                  <a:lnTo>
                    <a:pt x="1088781" y="167481"/>
                  </a:lnTo>
                  <a:lnTo>
                    <a:pt x="1093469" y="116118"/>
                  </a:lnTo>
                  <a:lnTo>
                    <a:pt x="1095700" y="72665"/>
                  </a:lnTo>
                  <a:lnTo>
                    <a:pt x="1096128" y="38309"/>
                  </a:lnTo>
                  <a:lnTo>
                    <a:pt x="1095870" y="24913"/>
                  </a:lnTo>
                  <a:lnTo>
                    <a:pt x="1095406" y="14236"/>
                  </a:lnTo>
                  <a:lnTo>
                    <a:pt x="1094818" y="6426"/>
                  </a:lnTo>
                  <a:lnTo>
                    <a:pt x="1094188" y="1631"/>
                  </a:lnTo>
                  <a:lnTo>
                    <a:pt x="1093597" y="0"/>
                  </a:lnTo>
                  <a:lnTo>
                    <a:pt x="1039139" y="114"/>
                  </a:lnTo>
                  <a:lnTo>
                    <a:pt x="1040797" y="39883"/>
                  </a:lnTo>
                  <a:lnTo>
                    <a:pt x="1040900" y="79965"/>
                  </a:lnTo>
                  <a:lnTo>
                    <a:pt x="1039440" y="120277"/>
                  </a:lnTo>
                  <a:lnTo>
                    <a:pt x="1036410" y="160739"/>
                  </a:lnTo>
                  <a:lnTo>
                    <a:pt x="1031799" y="201268"/>
                  </a:lnTo>
                  <a:lnTo>
                    <a:pt x="1025600" y="241783"/>
                  </a:lnTo>
                  <a:lnTo>
                    <a:pt x="1017805" y="282202"/>
                  </a:lnTo>
                  <a:lnTo>
                    <a:pt x="1008406" y="322444"/>
                  </a:lnTo>
                  <a:lnTo>
                    <a:pt x="997393" y="362427"/>
                  </a:lnTo>
                  <a:lnTo>
                    <a:pt x="984758" y="402069"/>
                  </a:lnTo>
                  <a:lnTo>
                    <a:pt x="970493" y="441289"/>
                  </a:lnTo>
                  <a:lnTo>
                    <a:pt x="954590" y="480006"/>
                  </a:lnTo>
                  <a:lnTo>
                    <a:pt x="937040" y="518136"/>
                  </a:lnTo>
                  <a:lnTo>
                    <a:pt x="917836" y="555600"/>
                  </a:lnTo>
                  <a:lnTo>
                    <a:pt x="896967" y="592314"/>
                  </a:lnTo>
                  <a:lnTo>
                    <a:pt x="874427" y="628199"/>
                  </a:lnTo>
                  <a:lnTo>
                    <a:pt x="850206" y="663171"/>
                  </a:lnTo>
                  <a:lnTo>
                    <a:pt x="824296" y="697150"/>
                  </a:lnTo>
                  <a:lnTo>
                    <a:pt x="796690" y="730053"/>
                  </a:lnTo>
                  <a:lnTo>
                    <a:pt x="767377" y="761800"/>
                  </a:lnTo>
                  <a:lnTo>
                    <a:pt x="736351" y="792308"/>
                  </a:lnTo>
                  <a:lnTo>
                    <a:pt x="703603" y="821496"/>
                  </a:lnTo>
                  <a:lnTo>
                    <a:pt x="669124" y="849282"/>
                  </a:lnTo>
                  <a:lnTo>
                    <a:pt x="632906" y="875584"/>
                  </a:lnTo>
                  <a:lnTo>
                    <a:pt x="594941" y="900322"/>
                  </a:lnTo>
                  <a:lnTo>
                    <a:pt x="555219" y="923413"/>
                  </a:lnTo>
                  <a:lnTo>
                    <a:pt x="513734" y="944775"/>
                  </a:lnTo>
                  <a:lnTo>
                    <a:pt x="470476" y="964328"/>
                  </a:lnTo>
                  <a:lnTo>
                    <a:pt x="425436" y="981989"/>
                  </a:lnTo>
                  <a:lnTo>
                    <a:pt x="378608" y="997677"/>
                  </a:lnTo>
                  <a:lnTo>
                    <a:pt x="329981" y="1011310"/>
                  </a:lnTo>
                  <a:lnTo>
                    <a:pt x="279549" y="1022807"/>
                  </a:lnTo>
                  <a:lnTo>
                    <a:pt x="227302" y="1032086"/>
                  </a:lnTo>
                  <a:lnTo>
                    <a:pt x="173231" y="1039065"/>
                  </a:lnTo>
                  <a:lnTo>
                    <a:pt x="117330" y="1043662"/>
                  </a:lnTo>
                  <a:lnTo>
                    <a:pt x="59589" y="1045797"/>
                  </a:lnTo>
                  <a:lnTo>
                    <a:pt x="0" y="1045387"/>
                  </a:lnTo>
                  <a:lnTo>
                    <a:pt x="139" y="110175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4" name="object 184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185" name="object 185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1188827" y="7776005"/>
                  </a:lnTo>
                  <a:lnTo>
                    <a:pt x="1188827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795769" y="4030205"/>
              <a:ext cx="104377" cy="84124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797143" y="3948455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6" y="50647"/>
                  </a:lnTo>
                  <a:lnTo>
                    <a:pt x="54926" y="4102"/>
                  </a:lnTo>
                  <a:lnTo>
                    <a:pt x="46588" y="4102"/>
                  </a:lnTo>
                  <a:lnTo>
                    <a:pt x="46588" y="50647"/>
                  </a:lnTo>
                  <a:lnTo>
                    <a:pt x="8335" y="50647"/>
                  </a:lnTo>
                  <a:lnTo>
                    <a:pt x="8335" y="977"/>
                  </a:lnTo>
                  <a:lnTo>
                    <a:pt x="0" y="977"/>
                  </a:lnTo>
                  <a:lnTo>
                    <a:pt x="0" y="59918"/>
                  </a:lnTo>
                  <a:lnTo>
                    <a:pt x="101606" y="59918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797143" y="3859962"/>
              <a:ext cx="101606" cy="65519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797143" y="3670833"/>
              <a:ext cx="101606" cy="167284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795361" y="3026016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51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78" y="433730"/>
                  </a:lnTo>
                  <a:lnTo>
                    <a:pt x="1778" y="443649"/>
                  </a:lnTo>
                  <a:lnTo>
                    <a:pt x="103378" y="480631"/>
                  </a:lnTo>
                  <a:lnTo>
                    <a:pt x="103378" y="470890"/>
                  </a:lnTo>
                  <a:lnTo>
                    <a:pt x="72771" y="460019"/>
                  </a:lnTo>
                  <a:lnTo>
                    <a:pt x="72771" y="457060"/>
                  </a:lnTo>
                  <a:lnTo>
                    <a:pt x="72771" y="420344"/>
                  </a:lnTo>
                  <a:lnTo>
                    <a:pt x="72771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71" y="266941"/>
                  </a:lnTo>
                  <a:lnTo>
                    <a:pt x="72771" y="263982"/>
                  </a:lnTo>
                  <a:lnTo>
                    <a:pt x="72771" y="227266"/>
                  </a:lnTo>
                  <a:lnTo>
                    <a:pt x="72771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69" h="583564">
                  <a:moveTo>
                    <a:pt x="104775" y="340017"/>
                  </a:moveTo>
                  <a:lnTo>
                    <a:pt x="102222" y="325081"/>
                  </a:lnTo>
                  <a:lnTo>
                    <a:pt x="95199" y="313055"/>
                  </a:lnTo>
                  <a:lnTo>
                    <a:pt x="84670" y="304444"/>
                  </a:lnTo>
                  <a:lnTo>
                    <a:pt x="71628" y="299783"/>
                  </a:lnTo>
                  <a:lnTo>
                    <a:pt x="71628" y="309105"/>
                  </a:lnTo>
                  <a:lnTo>
                    <a:pt x="81318" y="312902"/>
                  </a:lnTo>
                  <a:lnTo>
                    <a:pt x="89065" y="319659"/>
                  </a:lnTo>
                  <a:lnTo>
                    <a:pt x="94195" y="328879"/>
                  </a:lnTo>
                  <a:lnTo>
                    <a:pt x="96050" y="340017"/>
                  </a:lnTo>
                  <a:lnTo>
                    <a:pt x="93230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16" y="319659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72" y="304444"/>
                  </a:lnTo>
                  <a:lnTo>
                    <a:pt x="9956" y="313055"/>
                  </a:lnTo>
                  <a:lnTo>
                    <a:pt x="2946" y="325081"/>
                  </a:lnTo>
                  <a:lnTo>
                    <a:pt x="406" y="340017"/>
                  </a:lnTo>
                  <a:lnTo>
                    <a:pt x="4076" y="357695"/>
                  </a:lnTo>
                  <a:lnTo>
                    <a:pt x="14566" y="371589"/>
                  </a:lnTo>
                  <a:lnTo>
                    <a:pt x="31013" y="380657"/>
                  </a:lnTo>
                  <a:lnTo>
                    <a:pt x="52578" y="383908"/>
                  </a:lnTo>
                  <a:lnTo>
                    <a:pt x="74155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91" y="57899"/>
                  </a:lnTo>
                  <a:lnTo>
                    <a:pt x="84531" y="68961"/>
                  </a:lnTo>
                  <a:lnTo>
                    <a:pt x="70866" y="76250"/>
                  </a:lnTo>
                  <a:lnTo>
                    <a:pt x="52578" y="78879"/>
                  </a:lnTo>
                  <a:lnTo>
                    <a:pt x="34239" y="76225"/>
                  </a:lnTo>
                  <a:lnTo>
                    <a:pt x="20586" y="68897"/>
                  </a:lnTo>
                  <a:lnTo>
                    <a:pt x="12077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64" y="11671"/>
                  </a:lnTo>
                  <a:lnTo>
                    <a:pt x="52578" y="9029"/>
                  </a:lnTo>
                  <a:lnTo>
                    <a:pt x="70904" y="11658"/>
                  </a:lnTo>
                  <a:lnTo>
                    <a:pt x="84582" y="18986"/>
                  </a:lnTo>
                  <a:lnTo>
                    <a:pt x="93103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20" y="9029"/>
                  </a:lnTo>
                  <a:lnTo>
                    <a:pt x="74155" y="3263"/>
                  </a:lnTo>
                  <a:lnTo>
                    <a:pt x="52578" y="0"/>
                  </a:lnTo>
                  <a:lnTo>
                    <a:pt x="31013" y="3263"/>
                  </a:lnTo>
                  <a:lnTo>
                    <a:pt x="14566" y="12344"/>
                  </a:lnTo>
                  <a:lnTo>
                    <a:pt x="4076" y="26250"/>
                  </a:lnTo>
                  <a:lnTo>
                    <a:pt x="406" y="43954"/>
                  </a:lnTo>
                  <a:lnTo>
                    <a:pt x="4089" y="61633"/>
                  </a:lnTo>
                  <a:lnTo>
                    <a:pt x="14592" y="75514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55" y="84594"/>
                  </a:lnTo>
                  <a:lnTo>
                    <a:pt x="84518" y="78879"/>
                  </a:lnTo>
                  <a:lnTo>
                    <a:pt x="90589" y="75539"/>
                  </a:lnTo>
                  <a:lnTo>
                    <a:pt x="101092" y="61658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56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88"/>
                  </a:lnTo>
                  <a:lnTo>
                    <a:pt x="85712" y="533552"/>
                  </a:lnTo>
                  <a:lnTo>
                    <a:pt x="85712" y="542810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70"/>
                  </a:lnTo>
                  <a:lnTo>
                    <a:pt x="24955" y="557479"/>
                  </a:lnTo>
                  <a:lnTo>
                    <a:pt x="22618" y="545211"/>
                  </a:lnTo>
                  <a:lnTo>
                    <a:pt x="22618" y="542810"/>
                  </a:lnTo>
                  <a:lnTo>
                    <a:pt x="85712" y="542810"/>
                  </a:lnTo>
                  <a:lnTo>
                    <a:pt x="85712" y="533552"/>
                  </a:lnTo>
                  <a:lnTo>
                    <a:pt x="22618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89" y="504634"/>
                  </a:lnTo>
                  <a:lnTo>
                    <a:pt x="54114" y="502742"/>
                  </a:lnTo>
                  <a:lnTo>
                    <a:pt x="66916" y="504596"/>
                  </a:lnTo>
                  <a:lnTo>
                    <a:pt x="76911" y="510082"/>
                  </a:lnTo>
                  <a:lnTo>
                    <a:pt x="83400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88"/>
                  </a:lnTo>
                  <a:lnTo>
                    <a:pt x="82994" y="504101"/>
                  </a:lnTo>
                  <a:lnTo>
                    <a:pt x="80822" y="502742"/>
                  </a:lnTo>
                  <a:lnTo>
                    <a:pt x="70383" y="496290"/>
                  </a:lnTo>
                  <a:lnTo>
                    <a:pt x="54114" y="493458"/>
                  </a:lnTo>
                  <a:lnTo>
                    <a:pt x="37884" y="496290"/>
                  </a:lnTo>
                  <a:lnTo>
                    <a:pt x="25311" y="504126"/>
                  </a:lnTo>
                  <a:lnTo>
                    <a:pt x="17170" y="516115"/>
                  </a:lnTo>
                  <a:lnTo>
                    <a:pt x="14300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95" y="560489"/>
                  </a:lnTo>
                  <a:lnTo>
                    <a:pt x="25361" y="572452"/>
                  </a:lnTo>
                  <a:lnTo>
                    <a:pt x="37973" y="580275"/>
                  </a:lnTo>
                  <a:lnTo>
                    <a:pt x="54165" y="583095"/>
                  </a:lnTo>
                  <a:lnTo>
                    <a:pt x="70421" y="580326"/>
                  </a:lnTo>
                  <a:lnTo>
                    <a:pt x="80873" y="573824"/>
                  </a:lnTo>
                  <a:lnTo>
                    <a:pt x="83019" y="572490"/>
                  </a:lnTo>
                  <a:lnTo>
                    <a:pt x="91160" y="560476"/>
                  </a:lnTo>
                  <a:lnTo>
                    <a:pt x="94030" y="545211"/>
                  </a:lnTo>
                  <a:lnTo>
                    <a:pt x="94043" y="542810"/>
                  </a:lnTo>
                  <a:lnTo>
                    <a:pt x="107556" y="542810"/>
                  </a:lnTo>
                  <a:lnTo>
                    <a:pt x="107556" y="533552"/>
                  </a:lnTo>
                  <a:close/>
                </a:path>
                <a:path w="128269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87" y="112102"/>
                  </a:lnTo>
                  <a:lnTo>
                    <a:pt x="127787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97"/>
                  </a:lnTo>
                  <a:lnTo>
                    <a:pt x="75247" y="170205"/>
                  </a:lnTo>
                  <a:lnTo>
                    <a:pt x="61912" y="167779"/>
                  </a:lnTo>
                  <a:lnTo>
                    <a:pt x="45897" y="166420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78" y="115176"/>
                  </a:lnTo>
                  <a:lnTo>
                    <a:pt x="1778" y="173266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73" y="180187"/>
                  </a:lnTo>
                  <a:lnTo>
                    <a:pt x="88303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41" y="195846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797143" y="2935516"/>
              <a:ext cx="101606" cy="68046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717353" y="2750071"/>
              <a:ext cx="110743" cy="11112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717353" y="901471"/>
              <a:ext cx="110743" cy="111378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714009" y="2582989"/>
              <a:ext cx="184740" cy="129781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711511" y="2231199"/>
              <a:ext cx="189781" cy="319227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714009" y="1941804"/>
              <a:ext cx="184740" cy="187451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711511" y="1740763"/>
              <a:ext cx="189781" cy="166420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714009" y="1542694"/>
              <a:ext cx="229402" cy="177418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714009" y="1395285"/>
              <a:ext cx="184740" cy="116928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714009" y="1229258"/>
              <a:ext cx="184740" cy="129794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714005" y="1048766"/>
              <a:ext cx="184785" cy="147320"/>
            </a:xfrm>
            <a:custGeom>
              <a:avLst/>
              <a:gdLst/>
              <a:ahLst/>
              <a:cxnLst/>
              <a:rect l="l" t="t" r="r" b="b"/>
              <a:pathLst>
                <a:path w="184784" h="147319">
                  <a:moveTo>
                    <a:pt x="18473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80302" y="27940"/>
                  </a:lnTo>
                  <a:lnTo>
                    <a:pt x="80302" y="120650"/>
                  </a:lnTo>
                  <a:lnTo>
                    <a:pt x="0" y="120650"/>
                  </a:lnTo>
                  <a:lnTo>
                    <a:pt x="0" y="147320"/>
                  </a:lnTo>
                  <a:lnTo>
                    <a:pt x="184734" y="147320"/>
                  </a:lnTo>
                  <a:lnTo>
                    <a:pt x="184734" y="120650"/>
                  </a:lnTo>
                  <a:lnTo>
                    <a:pt x="104178" y="120650"/>
                  </a:lnTo>
                  <a:lnTo>
                    <a:pt x="104178" y="27940"/>
                  </a:lnTo>
                  <a:lnTo>
                    <a:pt x="184734" y="2794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712644" y="0"/>
              <a:ext cx="12700" cy="826769"/>
            </a:xfrm>
            <a:custGeom>
              <a:avLst/>
              <a:gdLst/>
              <a:ahLst/>
              <a:cxnLst/>
              <a:rect l="l" t="t" r="r" b="b"/>
              <a:pathLst>
                <a:path w="12700" h="826769">
                  <a:moveTo>
                    <a:pt x="0" y="826744"/>
                  </a:moveTo>
                  <a:lnTo>
                    <a:pt x="12701" y="826744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891953" y="4206011"/>
              <a:ext cx="0" cy="2811145"/>
            </a:xfrm>
            <a:custGeom>
              <a:avLst/>
              <a:gdLst/>
              <a:ahLst/>
              <a:cxnLst/>
              <a:rect l="l" t="t" r="r" b="b"/>
              <a:pathLst>
                <a:path h="2811145">
                  <a:moveTo>
                    <a:pt x="0" y="2811024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809844" y="7091292"/>
              <a:ext cx="73263" cy="151823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905676" y="7091059"/>
              <a:ext cx="72975" cy="152057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6" name="object 206"/>
          <p:cNvGrpSpPr/>
          <p:nvPr/>
        </p:nvGrpSpPr>
        <p:grpSpPr>
          <a:xfrm>
            <a:off x="9718153" y="0"/>
            <a:ext cx="1189990" cy="7776209"/>
            <a:chOff x="9718153" y="0"/>
            <a:chExt cx="1189990" cy="7776209"/>
          </a:xfrm>
        </p:grpSpPr>
        <p:sp>
          <p:nvSpPr>
            <p:cNvPr id="207" name="object 207"/>
            <p:cNvSpPr/>
            <p:nvPr/>
          </p:nvSpPr>
          <p:spPr>
            <a:xfrm>
              <a:off x="9718153" y="0"/>
              <a:ext cx="1189990" cy="7776209"/>
            </a:xfrm>
            <a:custGeom>
              <a:avLst/>
              <a:gdLst/>
              <a:ahLst/>
              <a:cxnLst/>
              <a:rect l="l" t="t" r="r" b="b"/>
              <a:pathLst>
                <a:path w="1189990" h="7776209">
                  <a:moveTo>
                    <a:pt x="0" y="0"/>
                  </a:moveTo>
                  <a:lnTo>
                    <a:pt x="0" y="7776005"/>
                  </a:lnTo>
                  <a:lnTo>
                    <a:pt x="1189850" y="7776005"/>
                  </a:lnTo>
                  <a:lnTo>
                    <a:pt x="11898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0006786" y="6876452"/>
              <a:ext cx="211505" cy="139230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0006456" y="6606229"/>
              <a:ext cx="157772" cy="237021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9948442" y="6355245"/>
              <a:ext cx="216065" cy="231522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0006786" y="6198553"/>
              <a:ext cx="157441" cy="123952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0006786" y="6046470"/>
              <a:ext cx="157721" cy="126707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9957942" y="5874410"/>
              <a:ext cx="206184" cy="139192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0123435" y="5792787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6" y="38107"/>
                  </a:lnTo>
                  <a:lnTo>
                    <a:pt x="33797" y="33842"/>
                  </a:lnTo>
                  <a:lnTo>
                    <a:pt x="38027" y="27533"/>
                  </a:lnTo>
                  <a:lnTo>
                    <a:pt x="39573" y="19837"/>
                  </a:lnTo>
                  <a:lnTo>
                    <a:pt x="38027" y="12178"/>
                  </a:lnTo>
                  <a:lnTo>
                    <a:pt x="33797" y="5865"/>
                  </a:lnTo>
                  <a:lnTo>
                    <a:pt x="27496" y="1579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0006786" y="5613882"/>
              <a:ext cx="211505" cy="139230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0006456" y="5343652"/>
              <a:ext cx="157772" cy="237032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0009377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3598"/>
                  </a:moveTo>
                  <a:lnTo>
                    <a:pt x="0" y="7093598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3598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2191"/>
                  </a:lnTo>
                  <a:lnTo>
                    <a:pt x="155676" y="5292191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4476" y="886805"/>
            <a:ext cx="5456364" cy="286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6566" y="717156"/>
            <a:ext cx="76835" cy="111125"/>
          </a:xfrm>
          <a:custGeom>
            <a:avLst/>
            <a:gdLst/>
            <a:ahLst/>
            <a:cxnLst/>
            <a:rect l="l" t="t" r="r" b="b"/>
            <a:pathLst>
              <a:path w="76834" h="111125">
                <a:moveTo>
                  <a:pt x="72999" y="0"/>
                </a:moveTo>
                <a:lnTo>
                  <a:pt x="60985" y="0"/>
                </a:lnTo>
                <a:lnTo>
                  <a:pt x="20116" y="49530"/>
                </a:lnTo>
                <a:lnTo>
                  <a:pt x="10109" y="49530"/>
                </a:lnTo>
                <a:lnTo>
                  <a:pt x="10109" y="0"/>
                </a:lnTo>
                <a:lnTo>
                  <a:pt x="0" y="0"/>
                </a:lnTo>
                <a:lnTo>
                  <a:pt x="0" y="110845"/>
                </a:lnTo>
                <a:lnTo>
                  <a:pt x="10109" y="110845"/>
                </a:lnTo>
                <a:lnTo>
                  <a:pt x="10109" y="58572"/>
                </a:lnTo>
                <a:lnTo>
                  <a:pt x="26085" y="58572"/>
                </a:lnTo>
                <a:lnTo>
                  <a:pt x="64236" y="110845"/>
                </a:lnTo>
                <a:lnTo>
                  <a:pt x="76352" y="110845"/>
                </a:lnTo>
                <a:lnTo>
                  <a:pt x="31927" y="49961"/>
                </a:lnTo>
                <a:lnTo>
                  <a:pt x="729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915626" y="715658"/>
            <a:ext cx="644525" cy="114300"/>
            <a:chOff x="2915626" y="715658"/>
            <a:chExt cx="644525" cy="114300"/>
          </a:xfrm>
        </p:grpSpPr>
        <p:sp>
          <p:nvSpPr>
            <p:cNvPr id="5" name="object 5"/>
            <p:cNvSpPr/>
            <p:nvPr/>
          </p:nvSpPr>
          <p:spPr>
            <a:xfrm>
              <a:off x="2915626" y="717156"/>
              <a:ext cx="76098" cy="1108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13784" y="715658"/>
              <a:ext cx="68872" cy="112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10444" y="751040"/>
              <a:ext cx="67360" cy="673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06126" y="715658"/>
              <a:ext cx="68884" cy="1123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99115" y="715658"/>
              <a:ext cx="71983" cy="1138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92410" y="715658"/>
              <a:ext cx="74015" cy="1138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5932" y="715658"/>
              <a:ext cx="74015" cy="1138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581504" y="715658"/>
            <a:ext cx="504190" cy="114300"/>
            <a:chOff x="1581504" y="715658"/>
            <a:chExt cx="504190" cy="114300"/>
          </a:xfrm>
        </p:grpSpPr>
        <p:sp>
          <p:nvSpPr>
            <p:cNvPr id="13" name="object 13"/>
            <p:cNvSpPr/>
            <p:nvPr/>
          </p:nvSpPr>
          <p:spPr>
            <a:xfrm>
              <a:off x="1581504" y="717156"/>
              <a:ext cx="182245" cy="111125"/>
            </a:xfrm>
            <a:custGeom>
              <a:avLst/>
              <a:gdLst/>
              <a:ahLst/>
              <a:cxnLst/>
              <a:rect l="l" t="t" r="r" b="b"/>
              <a:pathLst>
                <a:path w="182244" h="111125">
                  <a:moveTo>
                    <a:pt x="91465" y="110845"/>
                  </a:moveTo>
                  <a:lnTo>
                    <a:pt x="79311" y="77444"/>
                  </a:lnTo>
                  <a:lnTo>
                    <a:pt x="76009" y="68351"/>
                  </a:lnTo>
                  <a:lnTo>
                    <a:pt x="65760" y="40182"/>
                  </a:lnTo>
                  <a:lnTo>
                    <a:pt x="65760" y="68351"/>
                  </a:lnTo>
                  <a:lnTo>
                    <a:pt x="25704" y="68351"/>
                  </a:lnTo>
                  <a:lnTo>
                    <a:pt x="45364" y="13157"/>
                  </a:lnTo>
                  <a:lnTo>
                    <a:pt x="46126" y="13157"/>
                  </a:lnTo>
                  <a:lnTo>
                    <a:pt x="65760" y="68351"/>
                  </a:lnTo>
                  <a:lnTo>
                    <a:pt x="65760" y="40182"/>
                  </a:lnTo>
                  <a:lnTo>
                    <a:pt x="55930" y="13157"/>
                  </a:lnTo>
                  <a:lnTo>
                    <a:pt x="51155" y="0"/>
                  </a:lnTo>
                  <a:lnTo>
                    <a:pt x="40335" y="0"/>
                  </a:lnTo>
                  <a:lnTo>
                    <a:pt x="0" y="110845"/>
                  </a:lnTo>
                  <a:lnTo>
                    <a:pt x="10617" y="110845"/>
                  </a:lnTo>
                  <a:lnTo>
                    <a:pt x="22479" y="77444"/>
                  </a:lnTo>
                  <a:lnTo>
                    <a:pt x="69011" y="77444"/>
                  </a:lnTo>
                  <a:lnTo>
                    <a:pt x="80873" y="110845"/>
                  </a:lnTo>
                  <a:lnTo>
                    <a:pt x="91465" y="110845"/>
                  </a:lnTo>
                  <a:close/>
                </a:path>
                <a:path w="182244" h="111125">
                  <a:moveTo>
                    <a:pt x="181965" y="34213"/>
                  </a:moveTo>
                  <a:lnTo>
                    <a:pt x="179692" y="20701"/>
                  </a:lnTo>
                  <a:lnTo>
                    <a:pt x="172948" y="9842"/>
                  </a:lnTo>
                  <a:lnTo>
                    <a:pt x="172008" y="9245"/>
                  </a:lnTo>
                  <a:lnTo>
                    <a:pt x="172008" y="34213"/>
                  </a:lnTo>
                  <a:lnTo>
                    <a:pt x="170408" y="44272"/>
                  </a:lnTo>
                  <a:lnTo>
                    <a:pt x="165582" y="52247"/>
                  </a:lnTo>
                  <a:lnTo>
                    <a:pt x="157518" y="57492"/>
                  </a:lnTo>
                  <a:lnTo>
                    <a:pt x="146151" y="59385"/>
                  </a:lnTo>
                  <a:lnTo>
                    <a:pt x="120599" y="59385"/>
                  </a:lnTo>
                  <a:lnTo>
                    <a:pt x="120599" y="9093"/>
                  </a:lnTo>
                  <a:lnTo>
                    <a:pt x="145973" y="9093"/>
                  </a:lnTo>
                  <a:lnTo>
                    <a:pt x="157441" y="10972"/>
                  </a:lnTo>
                  <a:lnTo>
                    <a:pt x="165569" y="16205"/>
                  </a:lnTo>
                  <a:lnTo>
                    <a:pt x="170408" y="24155"/>
                  </a:lnTo>
                  <a:lnTo>
                    <a:pt x="172008" y="34213"/>
                  </a:lnTo>
                  <a:lnTo>
                    <a:pt x="172008" y="9245"/>
                  </a:lnTo>
                  <a:lnTo>
                    <a:pt x="171792" y="9093"/>
                  </a:lnTo>
                  <a:lnTo>
                    <a:pt x="161785" y="2628"/>
                  </a:lnTo>
                  <a:lnTo>
                    <a:pt x="146253" y="0"/>
                  </a:lnTo>
                  <a:lnTo>
                    <a:pt x="110490" y="0"/>
                  </a:lnTo>
                  <a:lnTo>
                    <a:pt x="110490" y="110845"/>
                  </a:lnTo>
                  <a:lnTo>
                    <a:pt x="120599" y="110845"/>
                  </a:lnTo>
                  <a:lnTo>
                    <a:pt x="120599" y="68478"/>
                  </a:lnTo>
                  <a:lnTo>
                    <a:pt x="146405" y="68478"/>
                  </a:lnTo>
                  <a:lnTo>
                    <a:pt x="161848" y="65862"/>
                  </a:lnTo>
                  <a:lnTo>
                    <a:pt x="171780" y="59385"/>
                  </a:lnTo>
                  <a:lnTo>
                    <a:pt x="172974" y="58623"/>
                  </a:lnTo>
                  <a:lnTo>
                    <a:pt x="179705" y="47752"/>
                  </a:lnTo>
                  <a:lnTo>
                    <a:pt x="181965" y="3421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87295" y="717156"/>
              <a:ext cx="83108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99867" y="717156"/>
              <a:ext cx="86309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13202" y="715658"/>
              <a:ext cx="71983" cy="1138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154350" y="689445"/>
            <a:ext cx="694055" cy="139065"/>
            <a:chOff x="2154350" y="689445"/>
            <a:chExt cx="694055" cy="139065"/>
          </a:xfrm>
        </p:grpSpPr>
        <p:sp>
          <p:nvSpPr>
            <p:cNvPr id="18" name="object 18"/>
            <p:cNvSpPr/>
            <p:nvPr/>
          </p:nvSpPr>
          <p:spPr>
            <a:xfrm>
              <a:off x="2154350" y="717156"/>
              <a:ext cx="74231" cy="1108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53004" y="717156"/>
              <a:ext cx="65354" cy="110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43428" y="717156"/>
              <a:ext cx="171069" cy="11084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33699" y="717156"/>
              <a:ext cx="83108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46272" y="717156"/>
              <a:ext cx="86309" cy="11084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62032" y="689445"/>
              <a:ext cx="86321" cy="13855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3625302" y="744868"/>
            <a:ext cx="200025" cy="83185"/>
            <a:chOff x="3625302" y="744868"/>
            <a:chExt cx="200025" cy="83185"/>
          </a:xfrm>
        </p:grpSpPr>
        <p:sp>
          <p:nvSpPr>
            <p:cNvPr id="25" name="object 25"/>
            <p:cNvSpPr/>
            <p:nvPr/>
          </p:nvSpPr>
          <p:spPr>
            <a:xfrm>
              <a:off x="3625302" y="744868"/>
              <a:ext cx="86918" cy="8313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37824" y="744868"/>
              <a:ext cx="86918" cy="8313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501202" y="1487081"/>
            <a:ext cx="76835" cy="111125"/>
          </a:xfrm>
          <a:custGeom>
            <a:avLst/>
            <a:gdLst/>
            <a:ahLst/>
            <a:cxnLst/>
            <a:rect l="l" t="t" r="r" b="b"/>
            <a:pathLst>
              <a:path w="76834" h="111125">
                <a:moveTo>
                  <a:pt x="72999" y="0"/>
                </a:moveTo>
                <a:lnTo>
                  <a:pt x="60985" y="0"/>
                </a:lnTo>
                <a:lnTo>
                  <a:pt x="20116" y="49530"/>
                </a:lnTo>
                <a:lnTo>
                  <a:pt x="10109" y="49530"/>
                </a:lnTo>
                <a:lnTo>
                  <a:pt x="10109" y="0"/>
                </a:lnTo>
                <a:lnTo>
                  <a:pt x="0" y="0"/>
                </a:lnTo>
                <a:lnTo>
                  <a:pt x="0" y="110845"/>
                </a:lnTo>
                <a:lnTo>
                  <a:pt x="10109" y="110845"/>
                </a:lnTo>
                <a:lnTo>
                  <a:pt x="10109" y="58572"/>
                </a:lnTo>
                <a:lnTo>
                  <a:pt x="26085" y="58572"/>
                </a:lnTo>
                <a:lnTo>
                  <a:pt x="64236" y="110845"/>
                </a:lnTo>
                <a:lnTo>
                  <a:pt x="76352" y="110845"/>
                </a:lnTo>
                <a:lnTo>
                  <a:pt x="31927" y="49961"/>
                </a:lnTo>
                <a:lnTo>
                  <a:pt x="729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18585" y="148691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4" h="110490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3282745" y="1485405"/>
            <a:ext cx="234950" cy="114300"/>
            <a:chOff x="3282745" y="1485405"/>
            <a:chExt cx="234950" cy="114300"/>
          </a:xfrm>
        </p:grpSpPr>
        <p:sp>
          <p:nvSpPr>
            <p:cNvPr id="30" name="object 30"/>
            <p:cNvSpPr/>
            <p:nvPr/>
          </p:nvSpPr>
          <p:spPr>
            <a:xfrm>
              <a:off x="3282745" y="1487081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29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51477" y="1485405"/>
              <a:ext cx="71704" cy="11404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449750" y="1520965"/>
              <a:ext cx="67360" cy="6733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3545432" y="1485582"/>
            <a:ext cx="354330" cy="114300"/>
            <a:chOff x="3545432" y="1485582"/>
            <a:chExt cx="354330" cy="114300"/>
          </a:xfrm>
        </p:grpSpPr>
        <p:sp>
          <p:nvSpPr>
            <p:cNvPr id="34" name="object 34"/>
            <p:cNvSpPr/>
            <p:nvPr/>
          </p:nvSpPr>
          <p:spPr>
            <a:xfrm>
              <a:off x="3638421" y="1485582"/>
              <a:ext cx="71983" cy="1138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545432" y="1485582"/>
              <a:ext cx="68884" cy="11234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31716" y="1485582"/>
              <a:ext cx="74015" cy="11386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25226" y="1485582"/>
              <a:ext cx="74015" cy="11386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586139" y="1485582"/>
            <a:ext cx="504190" cy="114300"/>
            <a:chOff x="1586139" y="1485582"/>
            <a:chExt cx="504190" cy="114300"/>
          </a:xfrm>
        </p:grpSpPr>
        <p:sp>
          <p:nvSpPr>
            <p:cNvPr id="39" name="object 39"/>
            <p:cNvSpPr/>
            <p:nvPr/>
          </p:nvSpPr>
          <p:spPr>
            <a:xfrm>
              <a:off x="1586139" y="1487081"/>
              <a:ext cx="182245" cy="111125"/>
            </a:xfrm>
            <a:custGeom>
              <a:avLst/>
              <a:gdLst/>
              <a:ahLst/>
              <a:cxnLst/>
              <a:rect l="l" t="t" r="r" b="b"/>
              <a:pathLst>
                <a:path w="182244" h="111125">
                  <a:moveTo>
                    <a:pt x="91465" y="110845"/>
                  </a:moveTo>
                  <a:lnTo>
                    <a:pt x="79311" y="77444"/>
                  </a:lnTo>
                  <a:lnTo>
                    <a:pt x="76009" y="68351"/>
                  </a:lnTo>
                  <a:lnTo>
                    <a:pt x="65760" y="40182"/>
                  </a:lnTo>
                  <a:lnTo>
                    <a:pt x="65760" y="68351"/>
                  </a:lnTo>
                  <a:lnTo>
                    <a:pt x="25704" y="68351"/>
                  </a:lnTo>
                  <a:lnTo>
                    <a:pt x="45364" y="13157"/>
                  </a:lnTo>
                  <a:lnTo>
                    <a:pt x="46126" y="13157"/>
                  </a:lnTo>
                  <a:lnTo>
                    <a:pt x="65760" y="68351"/>
                  </a:lnTo>
                  <a:lnTo>
                    <a:pt x="65760" y="40182"/>
                  </a:lnTo>
                  <a:lnTo>
                    <a:pt x="55930" y="13157"/>
                  </a:lnTo>
                  <a:lnTo>
                    <a:pt x="51155" y="0"/>
                  </a:lnTo>
                  <a:lnTo>
                    <a:pt x="40335" y="0"/>
                  </a:lnTo>
                  <a:lnTo>
                    <a:pt x="0" y="110845"/>
                  </a:lnTo>
                  <a:lnTo>
                    <a:pt x="10617" y="110845"/>
                  </a:lnTo>
                  <a:lnTo>
                    <a:pt x="22479" y="77444"/>
                  </a:lnTo>
                  <a:lnTo>
                    <a:pt x="69011" y="77444"/>
                  </a:lnTo>
                  <a:lnTo>
                    <a:pt x="80873" y="110845"/>
                  </a:lnTo>
                  <a:lnTo>
                    <a:pt x="91465" y="110845"/>
                  </a:lnTo>
                  <a:close/>
                </a:path>
                <a:path w="182244" h="111125">
                  <a:moveTo>
                    <a:pt x="181965" y="34213"/>
                  </a:moveTo>
                  <a:lnTo>
                    <a:pt x="179692" y="20701"/>
                  </a:lnTo>
                  <a:lnTo>
                    <a:pt x="172948" y="9842"/>
                  </a:lnTo>
                  <a:lnTo>
                    <a:pt x="172008" y="9245"/>
                  </a:lnTo>
                  <a:lnTo>
                    <a:pt x="172008" y="34213"/>
                  </a:lnTo>
                  <a:lnTo>
                    <a:pt x="170408" y="44272"/>
                  </a:lnTo>
                  <a:lnTo>
                    <a:pt x="165582" y="52247"/>
                  </a:lnTo>
                  <a:lnTo>
                    <a:pt x="157518" y="57492"/>
                  </a:lnTo>
                  <a:lnTo>
                    <a:pt x="146151" y="59385"/>
                  </a:lnTo>
                  <a:lnTo>
                    <a:pt x="120599" y="59385"/>
                  </a:lnTo>
                  <a:lnTo>
                    <a:pt x="120599" y="9093"/>
                  </a:lnTo>
                  <a:lnTo>
                    <a:pt x="145973" y="9093"/>
                  </a:lnTo>
                  <a:lnTo>
                    <a:pt x="157441" y="10972"/>
                  </a:lnTo>
                  <a:lnTo>
                    <a:pt x="165569" y="16205"/>
                  </a:lnTo>
                  <a:lnTo>
                    <a:pt x="170408" y="24155"/>
                  </a:lnTo>
                  <a:lnTo>
                    <a:pt x="172008" y="34213"/>
                  </a:lnTo>
                  <a:lnTo>
                    <a:pt x="172008" y="9245"/>
                  </a:lnTo>
                  <a:lnTo>
                    <a:pt x="171792" y="9093"/>
                  </a:lnTo>
                  <a:lnTo>
                    <a:pt x="161785" y="2628"/>
                  </a:lnTo>
                  <a:lnTo>
                    <a:pt x="146253" y="0"/>
                  </a:lnTo>
                  <a:lnTo>
                    <a:pt x="110490" y="0"/>
                  </a:lnTo>
                  <a:lnTo>
                    <a:pt x="110490" y="110845"/>
                  </a:lnTo>
                  <a:lnTo>
                    <a:pt x="120599" y="110845"/>
                  </a:lnTo>
                  <a:lnTo>
                    <a:pt x="120599" y="68478"/>
                  </a:lnTo>
                  <a:lnTo>
                    <a:pt x="146405" y="68478"/>
                  </a:lnTo>
                  <a:lnTo>
                    <a:pt x="161848" y="65862"/>
                  </a:lnTo>
                  <a:lnTo>
                    <a:pt x="171780" y="59385"/>
                  </a:lnTo>
                  <a:lnTo>
                    <a:pt x="172974" y="58623"/>
                  </a:lnTo>
                  <a:lnTo>
                    <a:pt x="179705" y="47752"/>
                  </a:lnTo>
                  <a:lnTo>
                    <a:pt x="181965" y="3421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91930" y="1487081"/>
              <a:ext cx="83108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4503" y="1487081"/>
              <a:ext cx="86309" cy="11084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017838" y="1485582"/>
              <a:ext cx="71970" cy="11386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2158973" y="1459370"/>
            <a:ext cx="694055" cy="139065"/>
            <a:chOff x="2158973" y="1459370"/>
            <a:chExt cx="694055" cy="139065"/>
          </a:xfrm>
        </p:grpSpPr>
        <p:sp>
          <p:nvSpPr>
            <p:cNvPr id="44" name="object 44"/>
            <p:cNvSpPr/>
            <p:nvPr/>
          </p:nvSpPr>
          <p:spPr>
            <a:xfrm>
              <a:off x="2158973" y="1487081"/>
              <a:ext cx="74244" cy="11084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257626" y="1487081"/>
              <a:ext cx="65354" cy="11084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348050" y="1487081"/>
              <a:ext cx="171069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38322" y="1487081"/>
              <a:ext cx="83108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50895" y="1487081"/>
              <a:ext cx="86309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66668" y="1459370"/>
              <a:ext cx="86309" cy="13855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3016731" y="1485582"/>
            <a:ext cx="130175" cy="114300"/>
          </a:xfrm>
          <a:custGeom>
            <a:avLst/>
            <a:gdLst/>
            <a:ahLst/>
            <a:cxnLst/>
            <a:rect l="l" t="t" r="r" b="b"/>
            <a:pathLst>
              <a:path w="130175" h="114300">
                <a:moveTo>
                  <a:pt x="95834" y="56921"/>
                </a:moveTo>
                <a:lnTo>
                  <a:pt x="92278" y="33401"/>
                </a:lnTo>
                <a:lnTo>
                  <a:pt x="85979" y="22009"/>
                </a:lnTo>
                <a:lnTo>
                  <a:pt x="85979" y="56921"/>
                </a:lnTo>
                <a:lnTo>
                  <a:pt x="83121" y="76911"/>
                </a:lnTo>
                <a:lnTo>
                  <a:pt x="75145" y="91821"/>
                </a:lnTo>
                <a:lnTo>
                  <a:pt x="63055" y="101130"/>
                </a:lnTo>
                <a:lnTo>
                  <a:pt x="47879" y="104343"/>
                </a:lnTo>
                <a:lnTo>
                  <a:pt x="32677" y="101117"/>
                </a:lnTo>
                <a:lnTo>
                  <a:pt x="20599" y="91782"/>
                </a:lnTo>
                <a:lnTo>
                  <a:pt x="12649" y="76873"/>
                </a:lnTo>
                <a:lnTo>
                  <a:pt x="9779" y="56921"/>
                </a:lnTo>
                <a:lnTo>
                  <a:pt x="12674" y="36918"/>
                </a:lnTo>
                <a:lnTo>
                  <a:pt x="20675" y="22034"/>
                </a:lnTo>
                <a:lnTo>
                  <a:pt x="32753" y="12738"/>
                </a:lnTo>
                <a:lnTo>
                  <a:pt x="47879" y="9525"/>
                </a:lnTo>
                <a:lnTo>
                  <a:pt x="63055" y="12738"/>
                </a:lnTo>
                <a:lnTo>
                  <a:pt x="75120" y="22047"/>
                </a:lnTo>
                <a:lnTo>
                  <a:pt x="83096" y="36944"/>
                </a:lnTo>
                <a:lnTo>
                  <a:pt x="85979" y="56921"/>
                </a:lnTo>
                <a:lnTo>
                  <a:pt x="85979" y="22009"/>
                </a:lnTo>
                <a:lnTo>
                  <a:pt x="82359" y="15455"/>
                </a:lnTo>
                <a:lnTo>
                  <a:pt x="74510" y="9525"/>
                </a:lnTo>
                <a:lnTo>
                  <a:pt x="67195" y="4025"/>
                </a:lnTo>
                <a:lnTo>
                  <a:pt x="47879" y="0"/>
                </a:lnTo>
                <a:lnTo>
                  <a:pt x="28587" y="4025"/>
                </a:lnTo>
                <a:lnTo>
                  <a:pt x="13449" y="15481"/>
                </a:lnTo>
                <a:lnTo>
                  <a:pt x="3543" y="33426"/>
                </a:lnTo>
                <a:lnTo>
                  <a:pt x="0" y="56921"/>
                </a:lnTo>
                <a:lnTo>
                  <a:pt x="3543" y="80467"/>
                </a:lnTo>
                <a:lnTo>
                  <a:pt x="13411" y="98386"/>
                </a:lnTo>
                <a:lnTo>
                  <a:pt x="28562" y="109842"/>
                </a:lnTo>
                <a:lnTo>
                  <a:pt x="47879" y="113868"/>
                </a:lnTo>
                <a:lnTo>
                  <a:pt x="67208" y="109842"/>
                </a:lnTo>
                <a:lnTo>
                  <a:pt x="74498" y="104343"/>
                </a:lnTo>
                <a:lnTo>
                  <a:pt x="82372" y="98386"/>
                </a:lnTo>
                <a:lnTo>
                  <a:pt x="92278" y="80441"/>
                </a:lnTo>
                <a:lnTo>
                  <a:pt x="95834" y="56921"/>
                </a:lnTo>
                <a:close/>
              </a:path>
              <a:path w="130175" h="114300">
                <a:moveTo>
                  <a:pt x="129616" y="10223"/>
                </a:moveTo>
                <a:lnTo>
                  <a:pt x="119507" y="10223"/>
                </a:lnTo>
                <a:lnTo>
                  <a:pt x="119507" y="111823"/>
                </a:lnTo>
                <a:lnTo>
                  <a:pt x="129616" y="111823"/>
                </a:lnTo>
                <a:lnTo>
                  <a:pt x="129616" y="102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36238" y="148691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2"/>
          <p:cNvGrpSpPr/>
          <p:nvPr/>
        </p:nvGrpSpPr>
        <p:grpSpPr>
          <a:xfrm>
            <a:off x="3964595" y="1514792"/>
            <a:ext cx="200025" cy="83185"/>
            <a:chOff x="3964595" y="1514792"/>
            <a:chExt cx="200025" cy="83185"/>
          </a:xfrm>
        </p:grpSpPr>
        <p:sp>
          <p:nvSpPr>
            <p:cNvPr id="53" name="object 53"/>
            <p:cNvSpPr/>
            <p:nvPr/>
          </p:nvSpPr>
          <p:spPr>
            <a:xfrm>
              <a:off x="3964595" y="1514792"/>
              <a:ext cx="86918" cy="831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077117" y="1514792"/>
              <a:ext cx="86918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1494001" y="2227377"/>
            <a:ext cx="91770" cy="11385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3012286" y="2227377"/>
            <a:ext cx="638175" cy="114300"/>
            <a:chOff x="3012286" y="2227377"/>
            <a:chExt cx="638175" cy="114300"/>
          </a:xfrm>
        </p:grpSpPr>
        <p:sp>
          <p:nvSpPr>
            <p:cNvPr id="57" name="object 57"/>
            <p:cNvSpPr/>
            <p:nvPr/>
          </p:nvSpPr>
          <p:spPr>
            <a:xfrm>
              <a:off x="3012286" y="2228875"/>
              <a:ext cx="68021" cy="112356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100729" y="2227377"/>
              <a:ext cx="74015" cy="11385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200462" y="2262759"/>
              <a:ext cx="67360" cy="6732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296143" y="2227377"/>
              <a:ext cx="68884" cy="112331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389133" y="2227377"/>
              <a:ext cx="71983" cy="11385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82427" y="2227377"/>
              <a:ext cx="74015" cy="11385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575950" y="2227377"/>
              <a:ext cx="74015" cy="11385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1609596" y="2227377"/>
            <a:ext cx="666750" cy="114300"/>
            <a:chOff x="1609596" y="2227377"/>
            <a:chExt cx="666750" cy="114300"/>
          </a:xfrm>
        </p:grpSpPr>
        <p:sp>
          <p:nvSpPr>
            <p:cNvPr id="65" name="object 65"/>
            <p:cNvSpPr/>
            <p:nvPr/>
          </p:nvSpPr>
          <p:spPr>
            <a:xfrm>
              <a:off x="1609596" y="2228875"/>
              <a:ext cx="74244" cy="110832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708250" y="2227377"/>
              <a:ext cx="277672" cy="11385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010408" y="2228875"/>
              <a:ext cx="265404" cy="110832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2347314" y="2228596"/>
            <a:ext cx="605790" cy="111125"/>
            <a:chOff x="2347314" y="2228596"/>
            <a:chExt cx="605790" cy="111125"/>
          </a:xfrm>
        </p:grpSpPr>
        <p:sp>
          <p:nvSpPr>
            <p:cNvPr id="69" name="object 69"/>
            <p:cNvSpPr/>
            <p:nvPr/>
          </p:nvSpPr>
          <p:spPr>
            <a:xfrm>
              <a:off x="2347314" y="2228596"/>
              <a:ext cx="399872" cy="111112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76650" y="2228875"/>
              <a:ext cx="176403" cy="110832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3715320" y="2256574"/>
            <a:ext cx="200025" cy="83185"/>
            <a:chOff x="3715320" y="2256574"/>
            <a:chExt cx="200025" cy="83185"/>
          </a:xfrm>
        </p:grpSpPr>
        <p:sp>
          <p:nvSpPr>
            <p:cNvPr id="72" name="object 72"/>
            <p:cNvSpPr/>
            <p:nvPr/>
          </p:nvSpPr>
          <p:spPr>
            <a:xfrm>
              <a:off x="3715320" y="2256574"/>
              <a:ext cx="86918" cy="83134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827842" y="2256574"/>
              <a:ext cx="86918" cy="83134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1494001" y="3143453"/>
            <a:ext cx="91770" cy="11386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08222" y="314553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4" h="110489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3374642" y="3143453"/>
            <a:ext cx="162560" cy="114300"/>
            <a:chOff x="3374642" y="3143453"/>
            <a:chExt cx="162560" cy="114300"/>
          </a:xfrm>
        </p:grpSpPr>
        <p:sp>
          <p:nvSpPr>
            <p:cNvPr id="77" name="object 77"/>
            <p:cNvSpPr/>
            <p:nvPr/>
          </p:nvSpPr>
          <p:spPr>
            <a:xfrm>
              <a:off x="3374642" y="3144952"/>
              <a:ext cx="68021" cy="11236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463072" y="3143453"/>
              <a:ext cx="74015" cy="11386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3562818" y="3143453"/>
            <a:ext cx="449580" cy="114300"/>
            <a:chOff x="3562818" y="3143453"/>
            <a:chExt cx="449580" cy="114300"/>
          </a:xfrm>
        </p:grpSpPr>
        <p:sp>
          <p:nvSpPr>
            <p:cNvPr id="80" name="object 80"/>
            <p:cNvSpPr/>
            <p:nvPr/>
          </p:nvSpPr>
          <p:spPr>
            <a:xfrm>
              <a:off x="3658500" y="3143453"/>
              <a:ext cx="68884" cy="1123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562818" y="3178835"/>
              <a:ext cx="67360" cy="6733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751489" y="3143453"/>
              <a:ext cx="71983" cy="1138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844783" y="3143453"/>
              <a:ext cx="74015" cy="1138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938306" y="3143453"/>
              <a:ext cx="74015" cy="1138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1609596" y="3143453"/>
            <a:ext cx="666750" cy="114300"/>
            <a:chOff x="1609596" y="3143453"/>
            <a:chExt cx="666750" cy="114300"/>
          </a:xfrm>
        </p:grpSpPr>
        <p:sp>
          <p:nvSpPr>
            <p:cNvPr id="86" name="object 86"/>
            <p:cNvSpPr/>
            <p:nvPr/>
          </p:nvSpPr>
          <p:spPr>
            <a:xfrm>
              <a:off x="1609596" y="3144952"/>
              <a:ext cx="74244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708250" y="3143453"/>
              <a:ext cx="277672" cy="11386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010408" y="3144952"/>
              <a:ext cx="265404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2347314" y="3144952"/>
            <a:ext cx="605790" cy="111125"/>
            <a:chOff x="2347314" y="3144952"/>
            <a:chExt cx="605790" cy="111125"/>
          </a:xfrm>
        </p:grpSpPr>
        <p:sp>
          <p:nvSpPr>
            <p:cNvPr id="90" name="object 90"/>
            <p:cNvSpPr/>
            <p:nvPr/>
          </p:nvSpPr>
          <p:spPr>
            <a:xfrm>
              <a:off x="2347314" y="3144952"/>
              <a:ext cx="399872" cy="111074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776650" y="3144952"/>
              <a:ext cx="176403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/>
          <p:nvPr/>
        </p:nvSpPr>
        <p:spPr>
          <a:xfrm>
            <a:off x="3106368" y="3143453"/>
            <a:ext cx="130175" cy="114300"/>
          </a:xfrm>
          <a:custGeom>
            <a:avLst/>
            <a:gdLst/>
            <a:ahLst/>
            <a:cxnLst/>
            <a:rect l="l" t="t" r="r" b="b"/>
            <a:pathLst>
              <a:path w="130175" h="114300">
                <a:moveTo>
                  <a:pt x="95834" y="56921"/>
                </a:moveTo>
                <a:lnTo>
                  <a:pt x="92278" y="33401"/>
                </a:lnTo>
                <a:lnTo>
                  <a:pt x="85979" y="22009"/>
                </a:lnTo>
                <a:lnTo>
                  <a:pt x="85979" y="56921"/>
                </a:lnTo>
                <a:lnTo>
                  <a:pt x="83121" y="76911"/>
                </a:lnTo>
                <a:lnTo>
                  <a:pt x="75145" y="91821"/>
                </a:lnTo>
                <a:lnTo>
                  <a:pt x="63055" y="101130"/>
                </a:lnTo>
                <a:lnTo>
                  <a:pt x="47879" y="104343"/>
                </a:lnTo>
                <a:lnTo>
                  <a:pt x="32677" y="101117"/>
                </a:lnTo>
                <a:lnTo>
                  <a:pt x="20599" y="91782"/>
                </a:lnTo>
                <a:lnTo>
                  <a:pt x="12649" y="76873"/>
                </a:lnTo>
                <a:lnTo>
                  <a:pt x="9779" y="56921"/>
                </a:lnTo>
                <a:lnTo>
                  <a:pt x="12674" y="36918"/>
                </a:lnTo>
                <a:lnTo>
                  <a:pt x="20675" y="22021"/>
                </a:lnTo>
                <a:lnTo>
                  <a:pt x="32753" y="12738"/>
                </a:lnTo>
                <a:lnTo>
                  <a:pt x="47879" y="9525"/>
                </a:lnTo>
                <a:lnTo>
                  <a:pt x="63055" y="12738"/>
                </a:lnTo>
                <a:lnTo>
                  <a:pt x="75120" y="22047"/>
                </a:lnTo>
                <a:lnTo>
                  <a:pt x="83096" y="36944"/>
                </a:lnTo>
                <a:lnTo>
                  <a:pt x="85979" y="56921"/>
                </a:lnTo>
                <a:lnTo>
                  <a:pt x="85979" y="22009"/>
                </a:lnTo>
                <a:lnTo>
                  <a:pt x="82359" y="15455"/>
                </a:lnTo>
                <a:lnTo>
                  <a:pt x="74510" y="9525"/>
                </a:lnTo>
                <a:lnTo>
                  <a:pt x="67195" y="4025"/>
                </a:lnTo>
                <a:lnTo>
                  <a:pt x="47879" y="0"/>
                </a:lnTo>
                <a:lnTo>
                  <a:pt x="28587" y="4025"/>
                </a:lnTo>
                <a:lnTo>
                  <a:pt x="13449" y="15481"/>
                </a:lnTo>
                <a:lnTo>
                  <a:pt x="3543" y="33426"/>
                </a:lnTo>
                <a:lnTo>
                  <a:pt x="0" y="56921"/>
                </a:lnTo>
                <a:lnTo>
                  <a:pt x="3543" y="80467"/>
                </a:lnTo>
                <a:lnTo>
                  <a:pt x="13423" y="98386"/>
                </a:lnTo>
                <a:lnTo>
                  <a:pt x="28562" y="109842"/>
                </a:lnTo>
                <a:lnTo>
                  <a:pt x="47879" y="113868"/>
                </a:lnTo>
                <a:lnTo>
                  <a:pt x="67208" y="109842"/>
                </a:lnTo>
                <a:lnTo>
                  <a:pt x="74498" y="104343"/>
                </a:lnTo>
                <a:lnTo>
                  <a:pt x="82372" y="98386"/>
                </a:lnTo>
                <a:lnTo>
                  <a:pt x="92278" y="80441"/>
                </a:lnTo>
                <a:lnTo>
                  <a:pt x="95834" y="56921"/>
                </a:lnTo>
                <a:close/>
              </a:path>
              <a:path w="130175" h="114300">
                <a:moveTo>
                  <a:pt x="129616" y="10972"/>
                </a:moveTo>
                <a:lnTo>
                  <a:pt x="119507" y="10972"/>
                </a:lnTo>
                <a:lnTo>
                  <a:pt x="119507" y="112572"/>
                </a:lnTo>
                <a:lnTo>
                  <a:pt x="129616" y="112572"/>
                </a:lnTo>
                <a:lnTo>
                  <a:pt x="129616" y="109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225874" y="314553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89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4077676" y="3172663"/>
            <a:ext cx="200025" cy="83185"/>
            <a:chOff x="4077676" y="3172663"/>
            <a:chExt cx="200025" cy="83185"/>
          </a:xfrm>
        </p:grpSpPr>
        <p:sp>
          <p:nvSpPr>
            <p:cNvPr id="95" name="object 95"/>
            <p:cNvSpPr/>
            <p:nvPr/>
          </p:nvSpPr>
          <p:spPr>
            <a:xfrm>
              <a:off x="4077676" y="3172663"/>
              <a:ext cx="86918" cy="8313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190198" y="3172663"/>
              <a:ext cx="86918" cy="8313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/>
          <p:nvPr/>
        </p:nvSpPr>
        <p:spPr>
          <a:xfrm>
            <a:off x="1494001" y="4014686"/>
            <a:ext cx="76835" cy="111125"/>
          </a:xfrm>
          <a:custGeom>
            <a:avLst/>
            <a:gdLst/>
            <a:ahLst/>
            <a:cxnLst/>
            <a:rect l="l" t="t" r="r" b="b"/>
            <a:pathLst>
              <a:path w="76834" h="111125">
                <a:moveTo>
                  <a:pt x="64668" y="0"/>
                </a:moveTo>
                <a:lnTo>
                  <a:pt x="0" y="0"/>
                </a:lnTo>
                <a:lnTo>
                  <a:pt x="0" y="110845"/>
                </a:lnTo>
                <a:lnTo>
                  <a:pt x="41554" y="110845"/>
                </a:lnTo>
                <a:lnTo>
                  <a:pt x="56386" y="108544"/>
                </a:lnTo>
                <a:lnTo>
                  <a:pt x="67322" y="102057"/>
                </a:lnTo>
                <a:lnTo>
                  <a:pt x="67425" y="101904"/>
                </a:lnTo>
                <a:lnTo>
                  <a:pt x="10109" y="101904"/>
                </a:lnTo>
                <a:lnTo>
                  <a:pt x="10109" y="57810"/>
                </a:lnTo>
                <a:lnTo>
                  <a:pt x="67884" y="57810"/>
                </a:lnTo>
                <a:lnTo>
                  <a:pt x="67275" y="56953"/>
                </a:lnTo>
                <a:lnTo>
                  <a:pt x="56332" y="50858"/>
                </a:lnTo>
                <a:lnTo>
                  <a:pt x="41554" y="48717"/>
                </a:lnTo>
                <a:lnTo>
                  <a:pt x="10109" y="48717"/>
                </a:lnTo>
                <a:lnTo>
                  <a:pt x="10109" y="9093"/>
                </a:lnTo>
                <a:lnTo>
                  <a:pt x="64668" y="9093"/>
                </a:lnTo>
                <a:lnTo>
                  <a:pt x="64668" y="0"/>
                </a:lnTo>
                <a:close/>
              </a:path>
              <a:path w="76834" h="111125">
                <a:moveTo>
                  <a:pt x="67884" y="57810"/>
                </a:moveTo>
                <a:lnTo>
                  <a:pt x="41554" y="57810"/>
                </a:lnTo>
                <a:lnTo>
                  <a:pt x="52044" y="59417"/>
                </a:lnTo>
                <a:lnTo>
                  <a:pt x="59867" y="63846"/>
                </a:lnTo>
                <a:lnTo>
                  <a:pt x="64757" y="70508"/>
                </a:lnTo>
                <a:lnTo>
                  <a:pt x="66446" y="78816"/>
                </a:lnTo>
                <a:lnTo>
                  <a:pt x="64785" y="87835"/>
                </a:lnTo>
                <a:lnTo>
                  <a:pt x="59943" y="95170"/>
                </a:lnTo>
                <a:lnTo>
                  <a:pt x="52130" y="100101"/>
                </a:lnTo>
                <a:lnTo>
                  <a:pt x="41554" y="101904"/>
                </a:lnTo>
                <a:lnTo>
                  <a:pt x="67425" y="101904"/>
                </a:lnTo>
                <a:lnTo>
                  <a:pt x="74087" y="92007"/>
                </a:lnTo>
                <a:lnTo>
                  <a:pt x="76403" y="79019"/>
                </a:lnTo>
                <a:lnTo>
                  <a:pt x="74069" y="66505"/>
                </a:lnTo>
                <a:lnTo>
                  <a:pt x="67884" y="578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" name="object 98"/>
          <p:cNvGrpSpPr/>
          <p:nvPr/>
        </p:nvGrpSpPr>
        <p:grpSpPr>
          <a:xfrm>
            <a:off x="2610559" y="4013187"/>
            <a:ext cx="615315" cy="114300"/>
            <a:chOff x="2610559" y="4013187"/>
            <a:chExt cx="615315" cy="114300"/>
          </a:xfrm>
        </p:grpSpPr>
        <p:sp>
          <p:nvSpPr>
            <p:cNvPr id="99" name="object 99"/>
            <p:cNvSpPr/>
            <p:nvPr/>
          </p:nvSpPr>
          <p:spPr>
            <a:xfrm>
              <a:off x="2610559" y="4013187"/>
              <a:ext cx="73177" cy="11386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703536" y="4013187"/>
              <a:ext cx="74015" cy="11386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803282" y="4048569"/>
              <a:ext cx="67360" cy="6733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896424" y="4014686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30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964292" y="4013187"/>
              <a:ext cx="74015" cy="11386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057815" y="4013187"/>
              <a:ext cx="74015" cy="11386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51338" y="4013187"/>
              <a:ext cx="74015" cy="11386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6"/>
          <p:cNvGrpSpPr/>
          <p:nvPr/>
        </p:nvGrpSpPr>
        <p:grpSpPr>
          <a:xfrm>
            <a:off x="1584349" y="4013187"/>
            <a:ext cx="969644" cy="139700"/>
            <a:chOff x="1584349" y="4013187"/>
            <a:chExt cx="969644" cy="139700"/>
          </a:xfrm>
        </p:grpSpPr>
        <p:sp>
          <p:nvSpPr>
            <p:cNvPr id="107" name="object 107"/>
            <p:cNvSpPr/>
            <p:nvPr/>
          </p:nvSpPr>
          <p:spPr>
            <a:xfrm>
              <a:off x="1584349" y="4014686"/>
              <a:ext cx="189230" cy="111125"/>
            </a:xfrm>
            <a:custGeom>
              <a:avLst/>
              <a:gdLst/>
              <a:ahLst/>
              <a:cxnLst/>
              <a:rect l="l" t="t" r="r" b="b"/>
              <a:pathLst>
                <a:path w="189230" h="111125">
                  <a:moveTo>
                    <a:pt x="91465" y="110845"/>
                  </a:moveTo>
                  <a:lnTo>
                    <a:pt x="79311" y="77444"/>
                  </a:lnTo>
                  <a:lnTo>
                    <a:pt x="76009" y="68351"/>
                  </a:lnTo>
                  <a:lnTo>
                    <a:pt x="65760" y="40182"/>
                  </a:lnTo>
                  <a:lnTo>
                    <a:pt x="65760" y="68351"/>
                  </a:lnTo>
                  <a:lnTo>
                    <a:pt x="25704" y="68351"/>
                  </a:lnTo>
                  <a:lnTo>
                    <a:pt x="45364" y="13157"/>
                  </a:lnTo>
                  <a:lnTo>
                    <a:pt x="46126" y="13157"/>
                  </a:lnTo>
                  <a:lnTo>
                    <a:pt x="65760" y="68351"/>
                  </a:lnTo>
                  <a:lnTo>
                    <a:pt x="65760" y="40182"/>
                  </a:lnTo>
                  <a:lnTo>
                    <a:pt x="55930" y="13157"/>
                  </a:lnTo>
                  <a:lnTo>
                    <a:pt x="51155" y="0"/>
                  </a:lnTo>
                  <a:lnTo>
                    <a:pt x="40335" y="0"/>
                  </a:lnTo>
                  <a:lnTo>
                    <a:pt x="0" y="110845"/>
                  </a:lnTo>
                  <a:lnTo>
                    <a:pt x="10617" y="110845"/>
                  </a:lnTo>
                  <a:lnTo>
                    <a:pt x="22479" y="77444"/>
                  </a:lnTo>
                  <a:lnTo>
                    <a:pt x="69011" y="77444"/>
                  </a:lnTo>
                  <a:lnTo>
                    <a:pt x="80873" y="110845"/>
                  </a:lnTo>
                  <a:lnTo>
                    <a:pt x="91465" y="110845"/>
                  </a:lnTo>
                  <a:close/>
                </a:path>
                <a:path w="189230" h="111125">
                  <a:moveTo>
                    <a:pt x="189230" y="0"/>
                  </a:moveTo>
                  <a:lnTo>
                    <a:pt x="124180" y="0"/>
                  </a:lnTo>
                  <a:lnTo>
                    <a:pt x="122224" y="55600"/>
                  </a:lnTo>
                  <a:lnTo>
                    <a:pt x="120637" y="76720"/>
                  </a:lnTo>
                  <a:lnTo>
                    <a:pt x="117297" y="90932"/>
                  </a:lnTo>
                  <a:lnTo>
                    <a:pt x="111594" y="98958"/>
                  </a:lnTo>
                  <a:lnTo>
                    <a:pt x="102946" y="101473"/>
                  </a:lnTo>
                  <a:lnTo>
                    <a:pt x="100025" y="101473"/>
                  </a:lnTo>
                  <a:lnTo>
                    <a:pt x="100025" y="110845"/>
                  </a:lnTo>
                  <a:lnTo>
                    <a:pt x="103124" y="110845"/>
                  </a:lnTo>
                  <a:lnTo>
                    <a:pt x="116713" y="107505"/>
                  </a:lnTo>
                  <a:lnTo>
                    <a:pt x="125310" y="97510"/>
                  </a:lnTo>
                  <a:lnTo>
                    <a:pt x="130035" y="80924"/>
                  </a:lnTo>
                  <a:lnTo>
                    <a:pt x="132029" y="57810"/>
                  </a:lnTo>
                  <a:lnTo>
                    <a:pt x="133807" y="9093"/>
                  </a:lnTo>
                  <a:lnTo>
                    <a:pt x="179095" y="9093"/>
                  </a:lnTo>
                  <a:lnTo>
                    <a:pt x="179095" y="110845"/>
                  </a:lnTo>
                  <a:lnTo>
                    <a:pt x="189230" y="110845"/>
                  </a:lnTo>
                  <a:lnTo>
                    <a:pt x="1892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803017" y="4013187"/>
              <a:ext cx="127762" cy="11386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952725" y="4013187"/>
              <a:ext cx="189230" cy="11386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164713" y="4014686"/>
              <a:ext cx="388658" cy="137744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3290708" y="4042397"/>
            <a:ext cx="200025" cy="83185"/>
            <a:chOff x="3290708" y="4042397"/>
            <a:chExt cx="200025" cy="83185"/>
          </a:xfrm>
        </p:grpSpPr>
        <p:sp>
          <p:nvSpPr>
            <p:cNvPr id="112" name="object 112"/>
            <p:cNvSpPr/>
            <p:nvPr/>
          </p:nvSpPr>
          <p:spPr>
            <a:xfrm>
              <a:off x="3290708" y="4042397"/>
              <a:ext cx="86918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403230" y="4042397"/>
              <a:ext cx="86918" cy="831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/>
          <p:nvPr/>
        </p:nvSpPr>
        <p:spPr>
          <a:xfrm>
            <a:off x="1493772" y="4951476"/>
            <a:ext cx="89535" cy="137160"/>
          </a:xfrm>
          <a:custGeom>
            <a:avLst/>
            <a:gdLst/>
            <a:ahLst/>
            <a:cxnLst/>
            <a:rect l="l" t="t" r="r" b="b"/>
            <a:pathLst>
              <a:path w="89534" h="137160">
                <a:moveTo>
                  <a:pt x="89128" y="101600"/>
                </a:moveTo>
                <a:lnTo>
                  <a:pt x="79705" y="101600"/>
                </a:lnTo>
                <a:lnTo>
                  <a:pt x="79705" y="0"/>
                </a:lnTo>
                <a:lnTo>
                  <a:pt x="70078" y="0"/>
                </a:lnTo>
                <a:lnTo>
                  <a:pt x="70078" y="101600"/>
                </a:lnTo>
                <a:lnTo>
                  <a:pt x="9677" y="101600"/>
                </a:lnTo>
                <a:lnTo>
                  <a:pt x="9677" y="0"/>
                </a:lnTo>
                <a:lnTo>
                  <a:pt x="0" y="0"/>
                </a:lnTo>
                <a:lnTo>
                  <a:pt x="0" y="101600"/>
                </a:lnTo>
                <a:lnTo>
                  <a:pt x="0" y="111760"/>
                </a:lnTo>
                <a:lnTo>
                  <a:pt x="77927" y="111760"/>
                </a:lnTo>
                <a:lnTo>
                  <a:pt x="77927" y="137160"/>
                </a:lnTo>
                <a:lnTo>
                  <a:pt x="88404" y="137160"/>
                </a:lnTo>
                <a:lnTo>
                  <a:pt x="88404" y="111760"/>
                </a:lnTo>
                <a:lnTo>
                  <a:pt x="89128" y="111760"/>
                </a:lnTo>
                <a:lnTo>
                  <a:pt x="89128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5" name="object 115"/>
          <p:cNvGrpSpPr/>
          <p:nvPr/>
        </p:nvGrpSpPr>
        <p:grpSpPr>
          <a:xfrm>
            <a:off x="2539058" y="4950511"/>
            <a:ext cx="711200" cy="114300"/>
            <a:chOff x="2539058" y="4950511"/>
            <a:chExt cx="711200" cy="114300"/>
          </a:xfrm>
        </p:grpSpPr>
        <p:sp>
          <p:nvSpPr>
            <p:cNvPr id="116" name="object 116"/>
            <p:cNvSpPr/>
            <p:nvPr/>
          </p:nvSpPr>
          <p:spPr>
            <a:xfrm>
              <a:off x="2539058" y="4952009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30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606927" y="4950511"/>
              <a:ext cx="74015" cy="11386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700437" y="4950511"/>
              <a:ext cx="74015" cy="11386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800183" y="4985893"/>
              <a:ext cx="67360" cy="6733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895865" y="4950511"/>
              <a:ext cx="68884" cy="112344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988854" y="4950511"/>
              <a:ext cx="71983" cy="1138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082149" y="4950511"/>
              <a:ext cx="74015" cy="1138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175671" y="4950511"/>
              <a:ext cx="74015" cy="1138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4" name="object 124"/>
          <p:cNvGrpSpPr/>
          <p:nvPr/>
        </p:nvGrpSpPr>
        <p:grpSpPr>
          <a:xfrm>
            <a:off x="1599944" y="4950511"/>
            <a:ext cx="516255" cy="114300"/>
            <a:chOff x="1599944" y="4950511"/>
            <a:chExt cx="516255" cy="114300"/>
          </a:xfrm>
        </p:grpSpPr>
        <p:sp>
          <p:nvSpPr>
            <p:cNvPr id="125" name="object 125"/>
            <p:cNvSpPr/>
            <p:nvPr/>
          </p:nvSpPr>
          <p:spPr>
            <a:xfrm>
              <a:off x="1599944" y="4950511"/>
              <a:ext cx="95885" cy="114300"/>
            </a:xfrm>
            <a:custGeom>
              <a:avLst/>
              <a:gdLst/>
              <a:ahLst/>
              <a:cxnLst/>
              <a:rect l="l" t="t" r="r" b="b"/>
              <a:pathLst>
                <a:path w="95885" h="114300">
                  <a:moveTo>
                    <a:pt x="47878" y="0"/>
                  </a:moveTo>
                  <a:lnTo>
                    <a:pt x="28600" y="4025"/>
                  </a:lnTo>
                  <a:lnTo>
                    <a:pt x="13452" y="15478"/>
                  </a:lnTo>
                  <a:lnTo>
                    <a:pt x="3548" y="33422"/>
                  </a:lnTo>
                  <a:lnTo>
                    <a:pt x="0" y="56921"/>
                  </a:lnTo>
                  <a:lnTo>
                    <a:pt x="3549" y="80456"/>
                  </a:lnTo>
                  <a:lnTo>
                    <a:pt x="13423" y="98386"/>
                  </a:lnTo>
                  <a:lnTo>
                    <a:pt x="28567" y="109842"/>
                  </a:lnTo>
                  <a:lnTo>
                    <a:pt x="47878" y="113868"/>
                  </a:lnTo>
                  <a:lnTo>
                    <a:pt x="67211" y="109842"/>
                  </a:lnTo>
                  <a:lnTo>
                    <a:pt x="74501" y="104343"/>
                  </a:lnTo>
                  <a:lnTo>
                    <a:pt x="47878" y="104343"/>
                  </a:lnTo>
                  <a:lnTo>
                    <a:pt x="32678" y="101112"/>
                  </a:lnTo>
                  <a:lnTo>
                    <a:pt x="20608" y="91776"/>
                  </a:lnTo>
                  <a:lnTo>
                    <a:pt x="12649" y="76868"/>
                  </a:lnTo>
                  <a:lnTo>
                    <a:pt x="9778" y="56921"/>
                  </a:lnTo>
                  <a:lnTo>
                    <a:pt x="12674" y="36914"/>
                  </a:lnTo>
                  <a:lnTo>
                    <a:pt x="20675" y="22021"/>
                  </a:lnTo>
                  <a:lnTo>
                    <a:pt x="32753" y="12730"/>
                  </a:lnTo>
                  <a:lnTo>
                    <a:pt x="47878" y="9525"/>
                  </a:lnTo>
                  <a:lnTo>
                    <a:pt x="74512" y="9525"/>
                  </a:lnTo>
                  <a:lnTo>
                    <a:pt x="67202" y="4014"/>
                  </a:lnTo>
                  <a:lnTo>
                    <a:pt x="47878" y="0"/>
                  </a:lnTo>
                  <a:close/>
                </a:path>
                <a:path w="95885" h="114300">
                  <a:moveTo>
                    <a:pt x="74512" y="9525"/>
                  </a:moveTo>
                  <a:lnTo>
                    <a:pt x="47878" y="9525"/>
                  </a:lnTo>
                  <a:lnTo>
                    <a:pt x="63058" y="12737"/>
                  </a:lnTo>
                  <a:lnTo>
                    <a:pt x="75130" y="22040"/>
                  </a:lnTo>
                  <a:lnTo>
                    <a:pt x="83101" y="36935"/>
                  </a:lnTo>
                  <a:lnTo>
                    <a:pt x="85978" y="56921"/>
                  </a:lnTo>
                  <a:lnTo>
                    <a:pt x="83122" y="76911"/>
                  </a:lnTo>
                  <a:lnTo>
                    <a:pt x="75149" y="91814"/>
                  </a:lnTo>
                  <a:lnTo>
                    <a:pt x="63065" y="101126"/>
                  </a:lnTo>
                  <a:lnTo>
                    <a:pt x="47878" y="104343"/>
                  </a:lnTo>
                  <a:lnTo>
                    <a:pt x="74501" y="104343"/>
                  </a:lnTo>
                  <a:lnTo>
                    <a:pt x="82382" y="98386"/>
                  </a:lnTo>
                  <a:lnTo>
                    <a:pt x="92287" y="80435"/>
                  </a:lnTo>
                  <a:lnTo>
                    <a:pt x="95834" y="56921"/>
                  </a:lnTo>
                  <a:lnTo>
                    <a:pt x="92284" y="33389"/>
                  </a:lnTo>
                  <a:lnTo>
                    <a:pt x="82372" y="15449"/>
                  </a:lnTo>
                  <a:lnTo>
                    <a:pt x="74512" y="952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720264" y="4950511"/>
              <a:ext cx="289483" cy="113868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039186" y="4952009"/>
              <a:ext cx="76403" cy="11084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8" name="object 128"/>
          <p:cNvGrpSpPr/>
          <p:nvPr/>
        </p:nvGrpSpPr>
        <p:grpSpPr>
          <a:xfrm>
            <a:off x="2174899" y="4950511"/>
            <a:ext cx="227965" cy="114300"/>
            <a:chOff x="2174899" y="4950511"/>
            <a:chExt cx="227965" cy="114300"/>
          </a:xfrm>
        </p:grpSpPr>
        <p:sp>
          <p:nvSpPr>
            <p:cNvPr id="129" name="object 129"/>
            <p:cNvSpPr/>
            <p:nvPr/>
          </p:nvSpPr>
          <p:spPr>
            <a:xfrm>
              <a:off x="2174899" y="4950511"/>
              <a:ext cx="193979" cy="11386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392551" y="496163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131"/>
          <p:cNvSpPr/>
          <p:nvPr/>
        </p:nvSpPr>
        <p:spPr>
          <a:xfrm>
            <a:off x="2392551" y="4951476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883" y="0"/>
                </a:moveTo>
                <a:lnTo>
                  <a:pt x="0" y="0"/>
                </a:lnTo>
                <a:lnTo>
                  <a:pt x="0" y="10160"/>
                </a:lnTo>
                <a:lnTo>
                  <a:pt x="69799" y="10160"/>
                </a:lnTo>
                <a:lnTo>
                  <a:pt x="69799" y="111760"/>
                </a:lnTo>
                <a:lnTo>
                  <a:pt x="79883" y="111760"/>
                </a:lnTo>
                <a:lnTo>
                  <a:pt x="79883" y="1016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2" name="object 132"/>
          <p:cNvGrpSpPr/>
          <p:nvPr/>
        </p:nvGrpSpPr>
        <p:grpSpPr>
          <a:xfrm>
            <a:off x="3315041" y="4979721"/>
            <a:ext cx="200025" cy="83185"/>
            <a:chOff x="3315041" y="4979721"/>
            <a:chExt cx="200025" cy="83185"/>
          </a:xfrm>
        </p:grpSpPr>
        <p:sp>
          <p:nvSpPr>
            <p:cNvPr id="133" name="object 133"/>
            <p:cNvSpPr/>
            <p:nvPr/>
          </p:nvSpPr>
          <p:spPr>
            <a:xfrm>
              <a:off x="3315041" y="4979721"/>
              <a:ext cx="86918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427563" y="4979721"/>
              <a:ext cx="86918" cy="831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5"/>
          <p:cNvGrpSpPr/>
          <p:nvPr/>
        </p:nvGrpSpPr>
        <p:grpSpPr>
          <a:xfrm>
            <a:off x="1496376" y="6655312"/>
            <a:ext cx="642620" cy="137795"/>
            <a:chOff x="1496376" y="6655312"/>
            <a:chExt cx="642620" cy="137795"/>
          </a:xfrm>
        </p:grpSpPr>
        <p:sp>
          <p:nvSpPr>
            <p:cNvPr id="136" name="object 136"/>
            <p:cNvSpPr/>
            <p:nvPr/>
          </p:nvSpPr>
          <p:spPr>
            <a:xfrm>
              <a:off x="1496376" y="6655312"/>
              <a:ext cx="305943" cy="137742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831783" y="6655312"/>
              <a:ext cx="83108" cy="110844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944355" y="6655312"/>
              <a:ext cx="99568" cy="110844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073387" y="6655312"/>
              <a:ext cx="65354" cy="110844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0" name="object 140"/>
          <p:cNvGrpSpPr/>
          <p:nvPr/>
        </p:nvGrpSpPr>
        <p:grpSpPr>
          <a:xfrm>
            <a:off x="2196222" y="6653814"/>
            <a:ext cx="1237615" cy="139700"/>
            <a:chOff x="2196222" y="6653814"/>
            <a:chExt cx="1237615" cy="139700"/>
          </a:xfrm>
        </p:grpSpPr>
        <p:sp>
          <p:nvSpPr>
            <p:cNvPr id="141" name="object 141"/>
            <p:cNvSpPr/>
            <p:nvPr/>
          </p:nvSpPr>
          <p:spPr>
            <a:xfrm>
              <a:off x="2196222" y="6655312"/>
              <a:ext cx="100990" cy="137742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319031" y="6655312"/>
              <a:ext cx="65354" cy="110844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409455" y="6653814"/>
              <a:ext cx="186258" cy="113864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620199" y="6655312"/>
              <a:ext cx="268960" cy="110994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911918" y="6655312"/>
              <a:ext cx="86309" cy="110844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027691" y="6655312"/>
              <a:ext cx="74244" cy="110844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126344" y="6655312"/>
              <a:ext cx="83108" cy="110844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238917" y="6655312"/>
              <a:ext cx="99568" cy="110844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367949" y="6655312"/>
              <a:ext cx="65354" cy="110844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3496270" y="6653814"/>
            <a:ext cx="612140" cy="114300"/>
            <a:chOff x="3496270" y="6653814"/>
            <a:chExt cx="612140" cy="114300"/>
          </a:xfrm>
        </p:grpSpPr>
        <p:sp>
          <p:nvSpPr>
            <p:cNvPr id="151" name="object 151"/>
            <p:cNvSpPr/>
            <p:nvPr/>
          </p:nvSpPr>
          <p:spPr>
            <a:xfrm>
              <a:off x="3496270" y="6653814"/>
              <a:ext cx="184480" cy="113864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710176" y="6655312"/>
              <a:ext cx="65354" cy="110844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800600" y="6655312"/>
              <a:ext cx="104775" cy="110844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934814" y="6655312"/>
              <a:ext cx="65354" cy="110844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025238" y="6655312"/>
              <a:ext cx="83108" cy="110844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object 156"/>
          <p:cNvGrpSpPr/>
          <p:nvPr/>
        </p:nvGrpSpPr>
        <p:grpSpPr>
          <a:xfrm>
            <a:off x="4131080" y="6655312"/>
            <a:ext cx="203200" cy="111125"/>
            <a:chOff x="4131080" y="6655312"/>
            <a:chExt cx="203200" cy="111125"/>
          </a:xfrm>
        </p:grpSpPr>
        <p:sp>
          <p:nvSpPr>
            <p:cNvPr id="157" name="object 157"/>
            <p:cNvSpPr/>
            <p:nvPr/>
          </p:nvSpPr>
          <p:spPr>
            <a:xfrm>
              <a:off x="4131080" y="665581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90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234204" y="6655312"/>
              <a:ext cx="99567" cy="110844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object 159"/>
          <p:cNvGrpSpPr/>
          <p:nvPr/>
        </p:nvGrpSpPr>
        <p:grpSpPr>
          <a:xfrm>
            <a:off x="4406111" y="6655312"/>
            <a:ext cx="178435" cy="111125"/>
            <a:chOff x="4406111" y="6655312"/>
            <a:chExt cx="178435" cy="111125"/>
          </a:xfrm>
        </p:grpSpPr>
        <p:sp>
          <p:nvSpPr>
            <p:cNvPr id="160" name="object 160"/>
            <p:cNvSpPr/>
            <p:nvPr/>
          </p:nvSpPr>
          <p:spPr>
            <a:xfrm>
              <a:off x="4406111" y="6655312"/>
              <a:ext cx="83108" cy="110844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4518684" y="6655312"/>
              <a:ext cx="65354" cy="110844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2" name="object 162"/>
          <p:cNvGrpSpPr/>
          <p:nvPr/>
        </p:nvGrpSpPr>
        <p:grpSpPr>
          <a:xfrm>
            <a:off x="4651983" y="6655312"/>
            <a:ext cx="237490" cy="111125"/>
            <a:chOff x="4651983" y="6655312"/>
            <a:chExt cx="237490" cy="111125"/>
          </a:xfrm>
        </p:grpSpPr>
        <p:sp>
          <p:nvSpPr>
            <p:cNvPr id="163" name="object 163"/>
            <p:cNvSpPr/>
            <p:nvPr/>
          </p:nvSpPr>
          <p:spPr>
            <a:xfrm>
              <a:off x="4651983" y="6655312"/>
              <a:ext cx="74244" cy="110844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750637" y="6655312"/>
              <a:ext cx="99580" cy="110844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878856" y="666470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21" y="101600"/>
                  </a:lnTo>
                  <a:lnTo>
                    <a:pt x="10121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6" name="object 166"/>
          <p:cNvGrpSpPr/>
          <p:nvPr/>
        </p:nvGrpSpPr>
        <p:grpSpPr>
          <a:xfrm>
            <a:off x="4878856" y="6653814"/>
            <a:ext cx="969644" cy="114300"/>
            <a:chOff x="4878856" y="6653814"/>
            <a:chExt cx="969644" cy="114300"/>
          </a:xfrm>
        </p:grpSpPr>
        <p:sp>
          <p:nvSpPr>
            <p:cNvPr id="167" name="object 167"/>
            <p:cNvSpPr/>
            <p:nvPr/>
          </p:nvSpPr>
          <p:spPr>
            <a:xfrm>
              <a:off x="4878856" y="665581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90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982437" y="6653814"/>
              <a:ext cx="199059" cy="113864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5210935" y="6655312"/>
              <a:ext cx="83108" cy="110844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5314085" y="6655312"/>
              <a:ext cx="76149" cy="110844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5419672" y="6653814"/>
              <a:ext cx="127762" cy="113864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5567627" y="6653814"/>
              <a:ext cx="280466" cy="113864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3" name="object 173"/>
          <p:cNvSpPr/>
          <p:nvPr/>
        </p:nvSpPr>
        <p:spPr>
          <a:xfrm>
            <a:off x="1506841" y="6904291"/>
            <a:ext cx="74244" cy="11084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4" name="object 174"/>
          <p:cNvGrpSpPr/>
          <p:nvPr/>
        </p:nvGrpSpPr>
        <p:grpSpPr>
          <a:xfrm>
            <a:off x="1648369" y="6902794"/>
            <a:ext cx="959485" cy="139700"/>
            <a:chOff x="1648369" y="6902794"/>
            <a:chExt cx="959485" cy="139700"/>
          </a:xfrm>
        </p:grpSpPr>
        <p:sp>
          <p:nvSpPr>
            <p:cNvPr id="175" name="object 175"/>
            <p:cNvSpPr/>
            <p:nvPr/>
          </p:nvSpPr>
          <p:spPr>
            <a:xfrm>
              <a:off x="1648369" y="6904291"/>
              <a:ext cx="285851" cy="137742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956039" y="6902794"/>
              <a:ext cx="295046" cy="113864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274911" y="6904291"/>
              <a:ext cx="83108" cy="11084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382505" y="6902794"/>
              <a:ext cx="95834" cy="113864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502825" y="6904291"/>
              <a:ext cx="104775" cy="110844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0" name="object 180"/>
          <p:cNvGrpSpPr/>
          <p:nvPr/>
        </p:nvGrpSpPr>
        <p:grpSpPr>
          <a:xfrm>
            <a:off x="2679914" y="6904291"/>
            <a:ext cx="593090" cy="111125"/>
            <a:chOff x="2679914" y="6904291"/>
            <a:chExt cx="593090" cy="111125"/>
          </a:xfrm>
        </p:grpSpPr>
        <p:sp>
          <p:nvSpPr>
            <p:cNvPr id="181" name="object 181"/>
            <p:cNvSpPr/>
            <p:nvPr/>
          </p:nvSpPr>
          <p:spPr>
            <a:xfrm>
              <a:off x="2679914" y="6904291"/>
              <a:ext cx="270154" cy="110844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73894" y="6904291"/>
              <a:ext cx="298907" cy="110844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3" name="object 183"/>
          <p:cNvGrpSpPr/>
          <p:nvPr/>
        </p:nvGrpSpPr>
        <p:grpSpPr>
          <a:xfrm>
            <a:off x="3295534" y="6904291"/>
            <a:ext cx="168910" cy="111125"/>
            <a:chOff x="3295534" y="6904291"/>
            <a:chExt cx="168910" cy="111125"/>
          </a:xfrm>
        </p:grpSpPr>
        <p:sp>
          <p:nvSpPr>
            <p:cNvPr id="184" name="object 184"/>
            <p:cNvSpPr/>
            <p:nvPr/>
          </p:nvSpPr>
          <p:spPr>
            <a:xfrm>
              <a:off x="3295534" y="690473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90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398658" y="6904291"/>
              <a:ext cx="65354" cy="110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6" name="object 186"/>
          <p:cNvSpPr/>
          <p:nvPr/>
        </p:nvSpPr>
        <p:spPr>
          <a:xfrm>
            <a:off x="1494001" y="3314827"/>
            <a:ext cx="5435993" cy="32743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494001" y="1648105"/>
            <a:ext cx="5435993" cy="223696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493772" y="5137906"/>
            <a:ext cx="5435993" cy="602164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494001" y="2415927"/>
            <a:ext cx="5435993" cy="315525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494001" y="4196237"/>
            <a:ext cx="3797998" cy="356864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1" name="object 191"/>
          <p:cNvGrpSpPr/>
          <p:nvPr/>
        </p:nvGrpSpPr>
        <p:grpSpPr>
          <a:xfrm>
            <a:off x="7809152" y="715658"/>
            <a:ext cx="125095" cy="114300"/>
            <a:chOff x="7809152" y="715658"/>
            <a:chExt cx="125095" cy="114300"/>
          </a:xfrm>
        </p:grpSpPr>
        <p:sp>
          <p:nvSpPr>
            <p:cNvPr id="192" name="object 192"/>
            <p:cNvSpPr/>
            <p:nvPr/>
          </p:nvSpPr>
          <p:spPr>
            <a:xfrm>
              <a:off x="7809152" y="715658"/>
              <a:ext cx="91770" cy="11386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7923935" y="72618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59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4" name="object 194"/>
          <p:cNvGrpSpPr/>
          <p:nvPr/>
        </p:nvGrpSpPr>
        <p:grpSpPr>
          <a:xfrm>
            <a:off x="7923934" y="715658"/>
            <a:ext cx="526415" cy="114300"/>
            <a:chOff x="7923934" y="715658"/>
            <a:chExt cx="526415" cy="114300"/>
          </a:xfrm>
        </p:grpSpPr>
        <p:sp>
          <p:nvSpPr>
            <p:cNvPr id="195" name="object 195"/>
            <p:cNvSpPr/>
            <p:nvPr/>
          </p:nvSpPr>
          <p:spPr>
            <a:xfrm>
              <a:off x="7923935" y="71729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09" h="110490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8027516" y="715658"/>
              <a:ext cx="95834" cy="113868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8142857" y="715658"/>
              <a:ext cx="206451" cy="113868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8373794" y="717156"/>
              <a:ext cx="76403" cy="110845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9" name="object 199"/>
          <p:cNvGrpSpPr/>
          <p:nvPr/>
        </p:nvGrpSpPr>
        <p:grpSpPr>
          <a:xfrm>
            <a:off x="8517482" y="717156"/>
            <a:ext cx="882650" cy="111125"/>
            <a:chOff x="8517482" y="717156"/>
            <a:chExt cx="882650" cy="111125"/>
          </a:xfrm>
        </p:grpSpPr>
        <p:sp>
          <p:nvSpPr>
            <p:cNvPr id="200" name="object 200"/>
            <p:cNvSpPr/>
            <p:nvPr/>
          </p:nvSpPr>
          <p:spPr>
            <a:xfrm>
              <a:off x="8517482" y="717156"/>
              <a:ext cx="166865" cy="110845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8708172" y="717156"/>
              <a:ext cx="65354" cy="110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8797784" y="717156"/>
              <a:ext cx="187299" cy="110845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9014522" y="717156"/>
              <a:ext cx="65354" cy="110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104946" y="717156"/>
              <a:ext cx="83108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9217519" y="717156"/>
              <a:ext cx="86309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9323868" y="717156"/>
              <a:ext cx="76149" cy="110845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7" name="object 207"/>
          <p:cNvGrpSpPr/>
          <p:nvPr/>
        </p:nvGrpSpPr>
        <p:grpSpPr>
          <a:xfrm>
            <a:off x="7814130" y="936980"/>
            <a:ext cx="695960" cy="114300"/>
            <a:chOff x="7814130" y="936980"/>
            <a:chExt cx="695960" cy="114300"/>
          </a:xfrm>
        </p:grpSpPr>
        <p:sp>
          <p:nvSpPr>
            <p:cNvPr id="208" name="object 208"/>
            <p:cNvSpPr/>
            <p:nvPr/>
          </p:nvSpPr>
          <p:spPr>
            <a:xfrm>
              <a:off x="7814130" y="938479"/>
              <a:ext cx="266903" cy="110845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8104859" y="938479"/>
              <a:ext cx="83108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8217431" y="938479"/>
              <a:ext cx="86309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8330766" y="936980"/>
              <a:ext cx="179260" cy="113855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2" name="object 212"/>
          <p:cNvSpPr/>
          <p:nvPr/>
        </p:nvSpPr>
        <p:spPr>
          <a:xfrm>
            <a:off x="7809152" y="1183297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29" h="111125">
                <a:moveTo>
                  <a:pt x="36728" y="0"/>
                </a:moveTo>
                <a:lnTo>
                  <a:pt x="26187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19" y="10617"/>
                </a:lnTo>
                <a:lnTo>
                  <a:pt x="26619" y="110845"/>
                </a:lnTo>
                <a:lnTo>
                  <a:pt x="36728" y="110845"/>
                </a:lnTo>
                <a:lnTo>
                  <a:pt x="367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9152" y="3007207"/>
            <a:ext cx="68884" cy="1123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9152" y="4279290"/>
            <a:ext cx="71983" cy="1138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09152" y="5391442"/>
            <a:ext cx="76098" cy="110845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045270" y="4229011"/>
            <a:ext cx="1041742" cy="102092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7" name="object 217"/>
          <p:cNvGrpSpPr/>
          <p:nvPr/>
        </p:nvGrpSpPr>
        <p:grpSpPr>
          <a:xfrm>
            <a:off x="7973528" y="5370347"/>
            <a:ext cx="993775" cy="1644650"/>
            <a:chOff x="7973528" y="5370347"/>
            <a:chExt cx="993775" cy="1644650"/>
          </a:xfrm>
        </p:grpSpPr>
        <p:sp>
          <p:nvSpPr>
            <p:cNvPr id="218" name="object 218"/>
            <p:cNvSpPr/>
            <p:nvPr/>
          </p:nvSpPr>
          <p:spPr>
            <a:xfrm>
              <a:off x="8400274" y="5370347"/>
              <a:ext cx="215900" cy="58419"/>
            </a:xfrm>
            <a:custGeom>
              <a:avLst/>
              <a:gdLst/>
              <a:ahLst/>
              <a:cxnLst/>
              <a:rect l="l" t="t" r="r" b="b"/>
              <a:pathLst>
                <a:path w="215900" h="58420">
                  <a:moveTo>
                    <a:pt x="34988" y="762"/>
                  </a:moveTo>
                  <a:lnTo>
                    <a:pt x="0" y="762"/>
                  </a:lnTo>
                  <a:lnTo>
                    <a:pt x="0" y="5384"/>
                  </a:lnTo>
                  <a:lnTo>
                    <a:pt x="29591" y="5384"/>
                  </a:lnTo>
                  <a:lnTo>
                    <a:pt x="29591" y="5753"/>
                  </a:lnTo>
                  <a:lnTo>
                    <a:pt x="3911" y="57150"/>
                  </a:lnTo>
                  <a:lnTo>
                    <a:pt x="9321" y="57150"/>
                  </a:lnTo>
                  <a:lnTo>
                    <a:pt x="34988" y="5600"/>
                  </a:lnTo>
                  <a:lnTo>
                    <a:pt x="34988" y="762"/>
                  </a:lnTo>
                  <a:close/>
                </a:path>
                <a:path w="215900" h="58420">
                  <a:moveTo>
                    <a:pt x="81076" y="28956"/>
                  </a:moveTo>
                  <a:lnTo>
                    <a:pt x="79794" y="16776"/>
                  </a:lnTo>
                  <a:lnTo>
                    <a:pt x="76098" y="7708"/>
                  </a:lnTo>
                  <a:lnTo>
                    <a:pt x="76098" y="28956"/>
                  </a:lnTo>
                  <a:lnTo>
                    <a:pt x="75145" y="39281"/>
                  </a:lnTo>
                  <a:lnTo>
                    <a:pt x="72415" y="46926"/>
                  </a:lnTo>
                  <a:lnTo>
                    <a:pt x="68072" y="51676"/>
                  </a:lnTo>
                  <a:lnTo>
                    <a:pt x="62255" y="53301"/>
                  </a:lnTo>
                  <a:lnTo>
                    <a:pt x="56426" y="51676"/>
                  </a:lnTo>
                  <a:lnTo>
                    <a:pt x="52070" y="46926"/>
                  </a:lnTo>
                  <a:lnTo>
                    <a:pt x="49339" y="39281"/>
                  </a:lnTo>
                  <a:lnTo>
                    <a:pt x="48399" y="28956"/>
                  </a:lnTo>
                  <a:lnTo>
                    <a:pt x="49339" y="18643"/>
                  </a:lnTo>
                  <a:lnTo>
                    <a:pt x="52082" y="10972"/>
                  </a:lnTo>
                  <a:lnTo>
                    <a:pt x="56438" y="6184"/>
                  </a:lnTo>
                  <a:lnTo>
                    <a:pt x="62255" y="4533"/>
                  </a:lnTo>
                  <a:lnTo>
                    <a:pt x="68059" y="6184"/>
                  </a:lnTo>
                  <a:lnTo>
                    <a:pt x="72415" y="10972"/>
                  </a:lnTo>
                  <a:lnTo>
                    <a:pt x="75145" y="18643"/>
                  </a:lnTo>
                  <a:lnTo>
                    <a:pt x="76098" y="28956"/>
                  </a:lnTo>
                  <a:lnTo>
                    <a:pt x="76098" y="7708"/>
                  </a:lnTo>
                  <a:lnTo>
                    <a:pt x="72834" y="4533"/>
                  </a:lnTo>
                  <a:lnTo>
                    <a:pt x="70167" y="1981"/>
                  </a:lnTo>
                  <a:lnTo>
                    <a:pt x="62255" y="0"/>
                  </a:lnTo>
                  <a:lnTo>
                    <a:pt x="54317" y="1981"/>
                  </a:lnTo>
                  <a:lnTo>
                    <a:pt x="48399" y="7670"/>
                  </a:lnTo>
                  <a:lnTo>
                    <a:pt x="44691" y="16776"/>
                  </a:lnTo>
                  <a:lnTo>
                    <a:pt x="43421" y="28956"/>
                  </a:lnTo>
                  <a:lnTo>
                    <a:pt x="44691" y="41198"/>
                  </a:lnTo>
                  <a:lnTo>
                    <a:pt x="48374" y="50292"/>
                  </a:lnTo>
                  <a:lnTo>
                    <a:pt x="54292" y="55968"/>
                  </a:lnTo>
                  <a:lnTo>
                    <a:pt x="62255" y="57924"/>
                  </a:lnTo>
                  <a:lnTo>
                    <a:pt x="70192" y="55968"/>
                  </a:lnTo>
                  <a:lnTo>
                    <a:pt x="72974" y="53301"/>
                  </a:lnTo>
                  <a:lnTo>
                    <a:pt x="76111" y="50292"/>
                  </a:lnTo>
                  <a:lnTo>
                    <a:pt x="79794" y="41198"/>
                  </a:lnTo>
                  <a:lnTo>
                    <a:pt x="81076" y="28956"/>
                  </a:lnTo>
                  <a:close/>
                </a:path>
                <a:path w="215900" h="58420">
                  <a:moveTo>
                    <a:pt x="158559" y="14859"/>
                  </a:moveTo>
                  <a:lnTo>
                    <a:pt x="152323" y="14859"/>
                  </a:lnTo>
                  <a:lnTo>
                    <a:pt x="136448" y="50292"/>
                  </a:lnTo>
                  <a:lnTo>
                    <a:pt x="120688" y="14859"/>
                  </a:lnTo>
                  <a:lnTo>
                    <a:pt x="114338" y="14859"/>
                  </a:lnTo>
                  <a:lnTo>
                    <a:pt x="114338" y="57150"/>
                  </a:lnTo>
                  <a:lnTo>
                    <a:pt x="119227" y="57150"/>
                  </a:lnTo>
                  <a:lnTo>
                    <a:pt x="119227" y="22237"/>
                  </a:lnTo>
                  <a:lnTo>
                    <a:pt x="134480" y="57150"/>
                  </a:lnTo>
                  <a:lnTo>
                    <a:pt x="138391" y="57150"/>
                  </a:lnTo>
                  <a:lnTo>
                    <a:pt x="153644" y="22644"/>
                  </a:lnTo>
                  <a:lnTo>
                    <a:pt x="153644" y="57150"/>
                  </a:lnTo>
                  <a:lnTo>
                    <a:pt x="158559" y="57150"/>
                  </a:lnTo>
                  <a:lnTo>
                    <a:pt x="158559" y="14859"/>
                  </a:lnTo>
                  <a:close/>
                </a:path>
                <a:path w="215900" h="58420">
                  <a:moveTo>
                    <a:pt x="215811" y="14859"/>
                  </a:moveTo>
                  <a:lnTo>
                    <a:pt x="209575" y="14859"/>
                  </a:lnTo>
                  <a:lnTo>
                    <a:pt x="193700" y="50292"/>
                  </a:lnTo>
                  <a:lnTo>
                    <a:pt x="177939" y="14859"/>
                  </a:lnTo>
                  <a:lnTo>
                    <a:pt x="171589" y="14859"/>
                  </a:lnTo>
                  <a:lnTo>
                    <a:pt x="171589" y="57150"/>
                  </a:lnTo>
                  <a:lnTo>
                    <a:pt x="176479" y="57150"/>
                  </a:lnTo>
                  <a:lnTo>
                    <a:pt x="176479" y="22237"/>
                  </a:lnTo>
                  <a:lnTo>
                    <a:pt x="191731" y="57150"/>
                  </a:lnTo>
                  <a:lnTo>
                    <a:pt x="195643" y="57150"/>
                  </a:lnTo>
                  <a:lnTo>
                    <a:pt x="210896" y="22644"/>
                  </a:lnTo>
                  <a:lnTo>
                    <a:pt x="210896" y="57150"/>
                  </a:lnTo>
                  <a:lnTo>
                    <a:pt x="215811" y="57150"/>
                  </a:lnTo>
                  <a:lnTo>
                    <a:pt x="215811" y="1485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7973528" y="5435041"/>
              <a:ext cx="993491" cy="1579532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0" name="object 220"/>
          <p:cNvSpPr/>
          <p:nvPr/>
        </p:nvSpPr>
        <p:spPr>
          <a:xfrm>
            <a:off x="8044686" y="2946006"/>
            <a:ext cx="917486" cy="1184084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976538" y="1183919"/>
            <a:ext cx="1094541" cy="1661007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2" name="object 222"/>
          <p:cNvGrpSpPr/>
          <p:nvPr/>
        </p:nvGrpSpPr>
        <p:grpSpPr>
          <a:xfrm>
            <a:off x="0" y="0"/>
            <a:ext cx="1189355" cy="7776209"/>
            <a:chOff x="0" y="0"/>
            <a:chExt cx="1189355" cy="7776209"/>
          </a:xfrm>
        </p:grpSpPr>
        <p:sp>
          <p:nvSpPr>
            <p:cNvPr id="223" name="object 223"/>
            <p:cNvSpPr/>
            <p:nvPr/>
          </p:nvSpPr>
          <p:spPr>
            <a:xfrm>
              <a:off x="0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5" h="7776209">
                  <a:moveTo>
                    <a:pt x="0" y="7776005"/>
                  </a:moveTo>
                  <a:lnTo>
                    <a:pt x="0" y="0"/>
                  </a:lnTo>
                  <a:lnTo>
                    <a:pt x="1189273" y="0"/>
                  </a:lnTo>
                  <a:lnTo>
                    <a:pt x="1189273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740281" y="6871801"/>
              <a:ext cx="211500" cy="139230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739954" y="6601578"/>
              <a:ext cx="157767" cy="237020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681936" y="6350584"/>
              <a:ext cx="216061" cy="231532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740281" y="6041822"/>
              <a:ext cx="157716" cy="126695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740281" y="6193904"/>
              <a:ext cx="157439" cy="123951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691433" y="5869762"/>
              <a:ext cx="206193" cy="139179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856928" y="5788126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3" y="0"/>
                  </a:moveTo>
                  <a:lnTo>
                    <a:pt x="12100" y="1581"/>
                  </a:lnTo>
                  <a:lnTo>
                    <a:pt x="5820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5"/>
                  </a:lnTo>
                  <a:lnTo>
                    <a:pt x="5820" y="33848"/>
                  </a:lnTo>
                  <a:lnTo>
                    <a:pt x="12100" y="38118"/>
                  </a:lnTo>
                  <a:lnTo>
                    <a:pt x="19743" y="39687"/>
                  </a:lnTo>
                  <a:lnTo>
                    <a:pt x="27499" y="38118"/>
                  </a:lnTo>
                  <a:lnTo>
                    <a:pt x="33799" y="33848"/>
                  </a:lnTo>
                  <a:lnTo>
                    <a:pt x="38031" y="27535"/>
                  </a:lnTo>
                  <a:lnTo>
                    <a:pt x="39578" y="19837"/>
                  </a:lnTo>
                  <a:lnTo>
                    <a:pt x="38031" y="12183"/>
                  </a:lnTo>
                  <a:lnTo>
                    <a:pt x="33799" y="5870"/>
                  </a:lnTo>
                  <a:lnTo>
                    <a:pt x="27499" y="1581"/>
                  </a:lnTo>
                  <a:lnTo>
                    <a:pt x="19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740281" y="5609234"/>
              <a:ext cx="211500" cy="139230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739954" y="5339004"/>
              <a:ext cx="157767" cy="237020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742885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88949"/>
                  </a:moveTo>
                  <a:lnTo>
                    <a:pt x="0" y="7088949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88949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87543"/>
                  </a:lnTo>
                  <a:lnTo>
                    <a:pt x="155663" y="528754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4" name="object 234"/>
          <p:cNvGrpSpPr/>
          <p:nvPr/>
        </p:nvGrpSpPr>
        <p:grpSpPr>
          <a:xfrm>
            <a:off x="9721277" y="0"/>
            <a:ext cx="1186815" cy="7776209"/>
            <a:chOff x="9721277" y="0"/>
            <a:chExt cx="1186815" cy="7776209"/>
          </a:xfrm>
        </p:grpSpPr>
        <p:sp>
          <p:nvSpPr>
            <p:cNvPr id="235" name="object 235"/>
            <p:cNvSpPr/>
            <p:nvPr/>
          </p:nvSpPr>
          <p:spPr>
            <a:xfrm>
              <a:off x="9721277" y="0"/>
              <a:ext cx="1186815" cy="7776209"/>
            </a:xfrm>
            <a:custGeom>
              <a:avLst/>
              <a:gdLst/>
              <a:ahLst/>
              <a:cxnLst/>
              <a:rect l="l" t="t" r="r" b="b"/>
              <a:pathLst>
                <a:path w="1186815" h="7776209">
                  <a:moveTo>
                    <a:pt x="0" y="0"/>
                  </a:moveTo>
                  <a:lnTo>
                    <a:pt x="0" y="7776005"/>
                  </a:lnTo>
                  <a:lnTo>
                    <a:pt x="1186725" y="7776005"/>
                  </a:lnTo>
                  <a:lnTo>
                    <a:pt x="11867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0010519" y="3648710"/>
              <a:ext cx="183591" cy="138277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0010519" y="3531222"/>
              <a:ext cx="147789" cy="90360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0008525" y="3244024"/>
              <a:ext cx="151815" cy="256032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0010519" y="2844546"/>
              <a:ext cx="147789" cy="369481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0010519" y="2699931"/>
              <a:ext cx="147789" cy="117208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0010519" y="2561387"/>
              <a:ext cx="147789" cy="102781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010520" y="2417826"/>
              <a:ext cx="147955" cy="114300"/>
            </a:xfrm>
            <a:custGeom>
              <a:avLst/>
              <a:gdLst/>
              <a:ahLst/>
              <a:cxnLst/>
              <a:rect l="l" t="t" r="r" b="b"/>
              <a:pathLst>
                <a:path w="147954" h="114300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65836" y="17780"/>
                  </a:lnTo>
                  <a:lnTo>
                    <a:pt x="65836" y="96520"/>
                  </a:lnTo>
                  <a:lnTo>
                    <a:pt x="0" y="96520"/>
                  </a:lnTo>
                  <a:lnTo>
                    <a:pt x="0" y="114300"/>
                  </a:lnTo>
                  <a:lnTo>
                    <a:pt x="147789" y="114300"/>
                  </a:lnTo>
                  <a:lnTo>
                    <a:pt x="147789" y="96520"/>
                  </a:lnTo>
                  <a:lnTo>
                    <a:pt x="81686" y="96520"/>
                  </a:lnTo>
                  <a:lnTo>
                    <a:pt x="81686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010519" y="2244801"/>
              <a:ext cx="147789" cy="136817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0010519" y="2118639"/>
              <a:ext cx="147789" cy="90360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0008525" y="1784960"/>
              <a:ext cx="151815" cy="251117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0010519" y="1658836"/>
              <a:ext cx="147789" cy="90360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0010519" y="1482763"/>
              <a:ext cx="147789" cy="144919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0010519" y="1356639"/>
              <a:ext cx="147789" cy="90360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0010520" y="1072896"/>
              <a:ext cx="147955" cy="252729"/>
            </a:xfrm>
            <a:custGeom>
              <a:avLst/>
              <a:gdLst/>
              <a:ahLst/>
              <a:cxnLst/>
              <a:rect l="l" t="t" r="r" b="b"/>
              <a:pathLst>
                <a:path w="147954" h="252730">
                  <a:moveTo>
                    <a:pt x="147789" y="138430"/>
                  </a:moveTo>
                  <a:lnTo>
                    <a:pt x="0" y="138430"/>
                  </a:lnTo>
                  <a:lnTo>
                    <a:pt x="0" y="156210"/>
                  </a:lnTo>
                  <a:lnTo>
                    <a:pt x="65836" y="156210"/>
                  </a:lnTo>
                  <a:lnTo>
                    <a:pt x="65836" y="234950"/>
                  </a:lnTo>
                  <a:lnTo>
                    <a:pt x="0" y="234950"/>
                  </a:lnTo>
                  <a:lnTo>
                    <a:pt x="0" y="252730"/>
                  </a:lnTo>
                  <a:lnTo>
                    <a:pt x="147789" y="252730"/>
                  </a:lnTo>
                  <a:lnTo>
                    <a:pt x="147789" y="234950"/>
                  </a:lnTo>
                  <a:lnTo>
                    <a:pt x="81686" y="234950"/>
                  </a:lnTo>
                  <a:lnTo>
                    <a:pt x="81686" y="156210"/>
                  </a:lnTo>
                  <a:lnTo>
                    <a:pt x="147789" y="156210"/>
                  </a:lnTo>
                  <a:lnTo>
                    <a:pt x="147789" y="138430"/>
                  </a:lnTo>
                  <a:close/>
                </a:path>
                <a:path w="147954" h="252730">
                  <a:moveTo>
                    <a:pt x="147789" y="45720"/>
                  </a:moveTo>
                  <a:lnTo>
                    <a:pt x="15887" y="45720"/>
                  </a:lnTo>
                  <a:lnTo>
                    <a:pt x="15887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63500"/>
                  </a:lnTo>
                  <a:lnTo>
                    <a:pt x="0" y="110490"/>
                  </a:lnTo>
                  <a:lnTo>
                    <a:pt x="15887" y="110490"/>
                  </a:lnTo>
                  <a:lnTo>
                    <a:pt x="15887" y="63500"/>
                  </a:lnTo>
                  <a:lnTo>
                    <a:pt x="147789" y="63500"/>
                  </a:lnTo>
                  <a:lnTo>
                    <a:pt x="147789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0010519" y="907847"/>
              <a:ext cx="147789" cy="136817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0008728" y="0"/>
              <a:ext cx="12700" cy="831850"/>
            </a:xfrm>
            <a:custGeom>
              <a:avLst/>
              <a:gdLst/>
              <a:ahLst/>
              <a:cxnLst/>
              <a:rect l="l" t="t" r="r" b="b"/>
              <a:pathLst>
                <a:path w="12700" h="831850">
                  <a:moveTo>
                    <a:pt x="0" y="831697"/>
                  </a:moveTo>
                  <a:lnTo>
                    <a:pt x="12701" y="831697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1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0155121" y="3898620"/>
              <a:ext cx="0" cy="3119120"/>
            </a:xfrm>
            <a:custGeom>
              <a:avLst/>
              <a:gdLst/>
              <a:ahLst/>
              <a:cxnLst/>
              <a:rect l="l" t="t" r="r" b="b"/>
              <a:pathLst>
                <a:path h="3119120">
                  <a:moveTo>
                    <a:pt x="0" y="3118854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0076610" y="7090246"/>
              <a:ext cx="73266" cy="151822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0169625" y="7092244"/>
              <a:ext cx="70002" cy="147793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302" y="72491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24302" y="714146"/>
            <a:ext cx="812165" cy="114300"/>
            <a:chOff x="1924302" y="714146"/>
            <a:chExt cx="812165" cy="114300"/>
          </a:xfrm>
        </p:grpSpPr>
        <p:sp>
          <p:nvSpPr>
            <p:cNvPr id="4" name="object 4"/>
            <p:cNvSpPr/>
            <p:nvPr/>
          </p:nvSpPr>
          <p:spPr>
            <a:xfrm>
              <a:off x="1924302" y="71602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90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32862" y="715632"/>
              <a:ext cx="194513" cy="1108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47390" y="715632"/>
              <a:ext cx="76149" cy="1108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48000" y="714146"/>
              <a:ext cx="189230" cy="1138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59988" y="715632"/>
              <a:ext cx="176301" cy="1108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924302" y="900963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30" h="111125">
                <a:moveTo>
                  <a:pt x="36728" y="0"/>
                </a:moveTo>
                <a:lnTo>
                  <a:pt x="26187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19" y="10617"/>
                </a:lnTo>
                <a:lnTo>
                  <a:pt x="26619" y="110845"/>
                </a:lnTo>
                <a:lnTo>
                  <a:pt x="36728" y="110845"/>
                </a:lnTo>
                <a:lnTo>
                  <a:pt x="367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05885" y="899465"/>
            <a:ext cx="68884" cy="112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69473" y="899465"/>
            <a:ext cx="71983" cy="1138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292812" y="714146"/>
            <a:ext cx="457834" cy="114300"/>
            <a:chOff x="5292812" y="714146"/>
            <a:chExt cx="457834" cy="114300"/>
          </a:xfrm>
        </p:grpSpPr>
        <p:sp>
          <p:nvSpPr>
            <p:cNvPr id="13" name="object 13"/>
            <p:cNvSpPr/>
            <p:nvPr/>
          </p:nvSpPr>
          <p:spPr>
            <a:xfrm>
              <a:off x="5292812" y="714146"/>
              <a:ext cx="266725" cy="1138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83363" y="715632"/>
              <a:ext cx="65354" cy="11084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73787" y="715632"/>
              <a:ext cx="76352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5291999" y="2293615"/>
            <a:ext cx="3706799" cy="6157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291999" y="2100529"/>
            <a:ext cx="994410" cy="114300"/>
            <a:chOff x="5291999" y="2100529"/>
            <a:chExt cx="994410" cy="114300"/>
          </a:xfrm>
        </p:grpSpPr>
        <p:sp>
          <p:nvSpPr>
            <p:cNvPr id="18" name="object 18"/>
            <p:cNvSpPr/>
            <p:nvPr/>
          </p:nvSpPr>
          <p:spPr>
            <a:xfrm>
              <a:off x="5291999" y="2100529"/>
              <a:ext cx="186258" cy="11386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02743" y="2100529"/>
              <a:ext cx="186156" cy="11386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13385" y="2102028"/>
              <a:ext cx="104775" cy="11084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47586" y="2102028"/>
              <a:ext cx="99568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71640" y="2100529"/>
              <a:ext cx="194335" cy="11386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90435" y="2100529"/>
              <a:ext cx="95834" cy="11386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291999" y="3202965"/>
            <a:ext cx="76835" cy="111125"/>
          </a:xfrm>
          <a:custGeom>
            <a:avLst/>
            <a:gdLst/>
            <a:ahLst/>
            <a:cxnLst/>
            <a:rect l="l" t="t" r="r" b="b"/>
            <a:pathLst>
              <a:path w="76835" h="111125">
                <a:moveTo>
                  <a:pt x="64668" y="0"/>
                </a:moveTo>
                <a:lnTo>
                  <a:pt x="0" y="0"/>
                </a:lnTo>
                <a:lnTo>
                  <a:pt x="0" y="110845"/>
                </a:lnTo>
                <a:lnTo>
                  <a:pt x="41554" y="110845"/>
                </a:lnTo>
                <a:lnTo>
                  <a:pt x="56386" y="108544"/>
                </a:lnTo>
                <a:lnTo>
                  <a:pt x="67322" y="102057"/>
                </a:lnTo>
                <a:lnTo>
                  <a:pt x="67425" y="101904"/>
                </a:lnTo>
                <a:lnTo>
                  <a:pt x="10109" y="101904"/>
                </a:lnTo>
                <a:lnTo>
                  <a:pt x="10109" y="57810"/>
                </a:lnTo>
                <a:lnTo>
                  <a:pt x="67884" y="57810"/>
                </a:lnTo>
                <a:lnTo>
                  <a:pt x="67275" y="56953"/>
                </a:lnTo>
                <a:lnTo>
                  <a:pt x="56332" y="50858"/>
                </a:lnTo>
                <a:lnTo>
                  <a:pt x="41554" y="48717"/>
                </a:lnTo>
                <a:lnTo>
                  <a:pt x="10109" y="48717"/>
                </a:lnTo>
                <a:lnTo>
                  <a:pt x="10109" y="9093"/>
                </a:lnTo>
                <a:lnTo>
                  <a:pt x="64668" y="9093"/>
                </a:lnTo>
                <a:lnTo>
                  <a:pt x="64668" y="0"/>
                </a:lnTo>
                <a:close/>
              </a:path>
              <a:path w="76835" h="111125">
                <a:moveTo>
                  <a:pt x="67884" y="57810"/>
                </a:moveTo>
                <a:lnTo>
                  <a:pt x="41554" y="57810"/>
                </a:lnTo>
                <a:lnTo>
                  <a:pt x="52044" y="59417"/>
                </a:lnTo>
                <a:lnTo>
                  <a:pt x="59867" y="63846"/>
                </a:lnTo>
                <a:lnTo>
                  <a:pt x="64757" y="70508"/>
                </a:lnTo>
                <a:lnTo>
                  <a:pt x="66446" y="78816"/>
                </a:lnTo>
                <a:lnTo>
                  <a:pt x="64785" y="87835"/>
                </a:lnTo>
                <a:lnTo>
                  <a:pt x="59943" y="95170"/>
                </a:lnTo>
                <a:lnTo>
                  <a:pt x="52130" y="100101"/>
                </a:lnTo>
                <a:lnTo>
                  <a:pt x="41554" y="101904"/>
                </a:lnTo>
                <a:lnTo>
                  <a:pt x="67425" y="101904"/>
                </a:lnTo>
                <a:lnTo>
                  <a:pt x="74087" y="92007"/>
                </a:lnTo>
                <a:lnTo>
                  <a:pt x="76403" y="79019"/>
                </a:lnTo>
                <a:lnTo>
                  <a:pt x="74069" y="66505"/>
                </a:lnTo>
                <a:lnTo>
                  <a:pt x="67884" y="578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6521270" y="3201289"/>
            <a:ext cx="539115" cy="114300"/>
            <a:chOff x="6521270" y="3201289"/>
            <a:chExt cx="539115" cy="114300"/>
          </a:xfrm>
        </p:grpSpPr>
        <p:sp>
          <p:nvSpPr>
            <p:cNvPr id="26" name="object 26"/>
            <p:cNvSpPr/>
            <p:nvPr/>
          </p:nvSpPr>
          <p:spPr>
            <a:xfrm>
              <a:off x="6521270" y="3202965"/>
              <a:ext cx="68021" cy="11236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10577" y="3201289"/>
              <a:ext cx="71704" cy="11404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708849" y="3236849"/>
              <a:ext cx="67360" cy="6733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04252" y="3202965"/>
              <a:ext cx="68021" cy="11236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892695" y="3201467"/>
              <a:ext cx="74015" cy="11386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986217" y="3201467"/>
              <a:ext cx="74015" cy="11386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5382398" y="3202965"/>
            <a:ext cx="84455" cy="112395"/>
          </a:xfrm>
          <a:custGeom>
            <a:avLst/>
            <a:gdLst/>
            <a:ahLst/>
            <a:cxnLst/>
            <a:rect l="l" t="t" r="r" b="b"/>
            <a:pathLst>
              <a:path w="84454" h="112395">
                <a:moveTo>
                  <a:pt x="83845" y="0"/>
                </a:moveTo>
                <a:lnTo>
                  <a:pt x="73126" y="0"/>
                </a:lnTo>
                <a:lnTo>
                  <a:pt x="43256" y="74269"/>
                </a:lnTo>
                <a:lnTo>
                  <a:pt x="10896" y="0"/>
                </a:lnTo>
                <a:lnTo>
                  <a:pt x="0" y="0"/>
                </a:lnTo>
                <a:lnTo>
                  <a:pt x="38176" y="86487"/>
                </a:lnTo>
                <a:lnTo>
                  <a:pt x="33299" y="98170"/>
                </a:lnTo>
                <a:lnTo>
                  <a:pt x="29082" y="102895"/>
                </a:lnTo>
                <a:lnTo>
                  <a:pt x="14249" y="102895"/>
                </a:lnTo>
                <a:lnTo>
                  <a:pt x="14249" y="112369"/>
                </a:lnTo>
                <a:lnTo>
                  <a:pt x="20040" y="112369"/>
                </a:lnTo>
                <a:lnTo>
                  <a:pt x="29976" y="111038"/>
                </a:lnTo>
                <a:lnTo>
                  <a:pt x="36931" y="107286"/>
                </a:lnTo>
                <a:lnTo>
                  <a:pt x="41829" y="101471"/>
                </a:lnTo>
                <a:lnTo>
                  <a:pt x="45592" y="93954"/>
                </a:lnTo>
                <a:lnTo>
                  <a:pt x="838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5478562" y="3201467"/>
            <a:ext cx="983615" cy="138430"/>
            <a:chOff x="5478562" y="3201467"/>
            <a:chExt cx="983615" cy="138430"/>
          </a:xfrm>
        </p:grpSpPr>
        <p:sp>
          <p:nvSpPr>
            <p:cNvPr id="34" name="object 34"/>
            <p:cNvSpPr/>
            <p:nvPr/>
          </p:nvSpPr>
          <p:spPr>
            <a:xfrm>
              <a:off x="5478563" y="3202686"/>
              <a:ext cx="80645" cy="111760"/>
            </a:xfrm>
            <a:custGeom>
              <a:avLst/>
              <a:gdLst/>
              <a:ahLst/>
              <a:cxnLst/>
              <a:rect l="l" t="t" r="r" b="b"/>
              <a:pathLst>
                <a:path w="80645" h="111760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1760"/>
                  </a:lnTo>
                  <a:lnTo>
                    <a:pt x="45262" y="11176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81686" y="3202965"/>
              <a:ext cx="207771" cy="1108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13919" y="3201467"/>
              <a:ext cx="95834" cy="11386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934162" y="3202965"/>
              <a:ext cx="77939" cy="11084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41541" y="3202965"/>
              <a:ext cx="83108" cy="11084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154113" y="3202965"/>
              <a:ext cx="86309" cy="11084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269887" y="3202686"/>
              <a:ext cx="192150" cy="13716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7125587" y="3230677"/>
            <a:ext cx="200025" cy="83185"/>
            <a:chOff x="7125587" y="3230677"/>
            <a:chExt cx="200025" cy="83185"/>
          </a:xfrm>
        </p:grpSpPr>
        <p:sp>
          <p:nvSpPr>
            <p:cNvPr id="42" name="object 42"/>
            <p:cNvSpPr/>
            <p:nvPr/>
          </p:nvSpPr>
          <p:spPr>
            <a:xfrm>
              <a:off x="7125587" y="3230677"/>
              <a:ext cx="86918" cy="8313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238109" y="3230677"/>
              <a:ext cx="86918" cy="8313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5291999" y="3388871"/>
            <a:ext cx="3707993" cy="33080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91999" y="403580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92000" y="402691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89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225993" y="4026687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29" h="111125">
                <a:moveTo>
                  <a:pt x="36728" y="0"/>
                </a:moveTo>
                <a:lnTo>
                  <a:pt x="26187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19" y="10617"/>
                </a:lnTo>
                <a:lnTo>
                  <a:pt x="26619" y="110845"/>
                </a:lnTo>
                <a:lnTo>
                  <a:pt x="36728" y="110845"/>
                </a:lnTo>
                <a:lnTo>
                  <a:pt x="367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5390094" y="4026687"/>
            <a:ext cx="508000" cy="111125"/>
            <a:chOff x="5390094" y="4026687"/>
            <a:chExt cx="508000" cy="111125"/>
          </a:xfrm>
        </p:grpSpPr>
        <p:sp>
          <p:nvSpPr>
            <p:cNvPr id="49" name="object 49"/>
            <p:cNvSpPr/>
            <p:nvPr/>
          </p:nvSpPr>
          <p:spPr>
            <a:xfrm>
              <a:off x="5390094" y="4026687"/>
              <a:ext cx="302260" cy="111125"/>
            </a:xfrm>
            <a:custGeom>
              <a:avLst/>
              <a:gdLst/>
              <a:ahLst/>
              <a:cxnLst/>
              <a:rect l="l" t="t" r="r" b="b"/>
              <a:pathLst>
                <a:path w="302260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600"/>
                  </a:lnTo>
                  <a:lnTo>
                    <a:pt x="20612" y="76720"/>
                  </a:lnTo>
                  <a:lnTo>
                    <a:pt x="17272" y="90932"/>
                  </a:lnTo>
                  <a:lnTo>
                    <a:pt x="11569" y="98958"/>
                  </a:lnTo>
                  <a:lnTo>
                    <a:pt x="2921" y="101473"/>
                  </a:lnTo>
                  <a:lnTo>
                    <a:pt x="0" y="101473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87" y="107505"/>
                  </a:lnTo>
                  <a:lnTo>
                    <a:pt x="25285" y="97510"/>
                  </a:lnTo>
                  <a:lnTo>
                    <a:pt x="30010" y="80924"/>
                  </a:lnTo>
                  <a:lnTo>
                    <a:pt x="32004" y="57810"/>
                  </a:lnTo>
                  <a:lnTo>
                    <a:pt x="33782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  <a:path w="302260" h="111125">
                  <a:moveTo>
                    <a:pt x="199644" y="110845"/>
                  </a:moveTo>
                  <a:lnTo>
                    <a:pt x="187490" y="77444"/>
                  </a:lnTo>
                  <a:lnTo>
                    <a:pt x="184188" y="68351"/>
                  </a:lnTo>
                  <a:lnTo>
                    <a:pt x="173939" y="40182"/>
                  </a:lnTo>
                  <a:lnTo>
                    <a:pt x="173939" y="68351"/>
                  </a:lnTo>
                  <a:lnTo>
                    <a:pt x="133883" y="68351"/>
                  </a:lnTo>
                  <a:lnTo>
                    <a:pt x="153543" y="13157"/>
                  </a:lnTo>
                  <a:lnTo>
                    <a:pt x="154305" y="13157"/>
                  </a:lnTo>
                  <a:lnTo>
                    <a:pt x="173939" y="68351"/>
                  </a:lnTo>
                  <a:lnTo>
                    <a:pt x="173939" y="40182"/>
                  </a:lnTo>
                  <a:lnTo>
                    <a:pt x="164109" y="13157"/>
                  </a:lnTo>
                  <a:lnTo>
                    <a:pt x="159334" y="0"/>
                  </a:lnTo>
                  <a:lnTo>
                    <a:pt x="148513" y="0"/>
                  </a:lnTo>
                  <a:lnTo>
                    <a:pt x="108178" y="110845"/>
                  </a:lnTo>
                  <a:lnTo>
                    <a:pt x="118795" y="110845"/>
                  </a:lnTo>
                  <a:lnTo>
                    <a:pt x="130657" y="77444"/>
                  </a:lnTo>
                  <a:lnTo>
                    <a:pt x="177190" y="77444"/>
                  </a:lnTo>
                  <a:lnTo>
                    <a:pt x="189052" y="110845"/>
                  </a:lnTo>
                  <a:lnTo>
                    <a:pt x="199644" y="110845"/>
                  </a:lnTo>
                  <a:close/>
                </a:path>
                <a:path w="302260" h="111125">
                  <a:moveTo>
                    <a:pt x="301777" y="0"/>
                  </a:moveTo>
                  <a:lnTo>
                    <a:pt x="291668" y="0"/>
                  </a:lnTo>
                  <a:lnTo>
                    <a:pt x="291668" y="50825"/>
                  </a:lnTo>
                  <a:lnTo>
                    <a:pt x="228777" y="50825"/>
                  </a:lnTo>
                  <a:lnTo>
                    <a:pt x="228777" y="0"/>
                  </a:lnTo>
                  <a:lnTo>
                    <a:pt x="218668" y="0"/>
                  </a:lnTo>
                  <a:lnTo>
                    <a:pt x="218668" y="110845"/>
                  </a:lnTo>
                  <a:lnTo>
                    <a:pt x="228777" y="110845"/>
                  </a:lnTo>
                  <a:lnTo>
                    <a:pt x="228777" y="59918"/>
                  </a:lnTo>
                  <a:lnTo>
                    <a:pt x="291668" y="59918"/>
                  </a:lnTo>
                  <a:lnTo>
                    <a:pt x="291668" y="110845"/>
                  </a:lnTo>
                  <a:lnTo>
                    <a:pt x="301777" y="110845"/>
                  </a:lnTo>
                  <a:lnTo>
                    <a:pt x="3017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721336" y="4026687"/>
              <a:ext cx="176390" cy="11084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5291999" y="4025189"/>
            <a:ext cx="3709670" cy="745490"/>
            <a:chOff x="5291999" y="4025189"/>
            <a:chExt cx="3709670" cy="745490"/>
          </a:xfrm>
        </p:grpSpPr>
        <p:sp>
          <p:nvSpPr>
            <p:cNvPr id="52" name="object 52"/>
            <p:cNvSpPr/>
            <p:nvPr/>
          </p:nvSpPr>
          <p:spPr>
            <a:xfrm>
              <a:off x="5949174" y="4026687"/>
              <a:ext cx="100990" cy="13774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071970" y="4026687"/>
              <a:ext cx="65354" cy="11084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162407" y="4025189"/>
              <a:ext cx="186245" cy="11386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373138" y="4026687"/>
              <a:ext cx="268960" cy="11084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664857" y="4026687"/>
              <a:ext cx="86309" cy="11084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780630" y="4026687"/>
              <a:ext cx="74244" cy="11084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879283" y="4026687"/>
              <a:ext cx="279323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291999" y="4204707"/>
              <a:ext cx="3709403" cy="565844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5291999" y="509371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292000" y="5083556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883" y="0"/>
                </a:moveTo>
                <a:lnTo>
                  <a:pt x="0" y="0"/>
                </a:lnTo>
                <a:lnTo>
                  <a:pt x="0" y="10160"/>
                </a:lnTo>
                <a:lnTo>
                  <a:pt x="69799" y="10160"/>
                </a:lnTo>
                <a:lnTo>
                  <a:pt x="69799" y="111760"/>
                </a:lnTo>
                <a:lnTo>
                  <a:pt x="79883" y="111760"/>
                </a:lnTo>
                <a:lnTo>
                  <a:pt x="79883" y="1016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28533" y="5082527"/>
            <a:ext cx="68884" cy="11234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" name="object 63"/>
          <p:cNvGrpSpPr/>
          <p:nvPr/>
        </p:nvGrpSpPr>
        <p:grpSpPr>
          <a:xfrm>
            <a:off x="5390094" y="5084026"/>
            <a:ext cx="508000" cy="111125"/>
            <a:chOff x="5390094" y="5084026"/>
            <a:chExt cx="508000" cy="111125"/>
          </a:xfrm>
        </p:grpSpPr>
        <p:sp>
          <p:nvSpPr>
            <p:cNvPr id="64" name="object 64"/>
            <p:cNvSpPr/>
            <p:nvPr/>
          </p:nvSpPr>
          <p:spPr>
            <a:xfrm>
              <a:off x="5390094" y="5084025"/>
              <a:ext cx="302260" cy="111125"/>
            </a:xfrm>
            <a:custGeom>
              <a:avLst/>
              <a:gdLst/>
              <a:ahLst/>
              <a:cxnLst/>
              <a:rect l="l" t="t" r="r" b="b"/>
              <a:pathLst>
                <a:path w="302260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600"/>
                  </a:lnTo>
                  <a:lnTo>
                    <a:pt x="20612" y="76720"/>
                  </a:lnTo>
                  <a:lnTo>
                    <a:pt x="17272" y="90932"/>
                  </a:lnTo>
                  <a:lnTo>
                    <a:pt x="11569" y="98958"/>
                  </a:lnTo>
                  <a:lnTo>
                    <a:pt x="2921" y="101473"/>
                  </a:lnTo>
                  <a:lnTo>
                    <a:pt x="0" y="101473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87" y="107505"/>
                  </a:lnTo>
                  <a:lnTo>
                    <a:pt x="25285" y="97510"/>
                  </a:lnTo>
                  <a:lnTo>
                    <a:pt x="30010" y="80924"/>
                  </a:lnTo>
                  <a:lnTo>
                    <a:pt x="32004" y="57810"/>
                  </a:lnTo>
                  <a:lnTo>
                    <a:pt x="33782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  <a:path w="302260" h="111125">
                  <a:moveTo>
                    <a:pt x="199644" y="110845"/>
                  </a:moveTo>
                  <a:lnTo>
                    <a:pt x="187490" y="77444"/>
                  </a:lnTo>
                  <a:lnTo>
                    <a:pt x="184188" y="68351"/>
                  </a:lnTo>
                  <a:lnTo>
                    <a:pt x="173939" y="40182"/>
                  </a:lnTo>
                  <a:lnTo>
                    <a:pt x="173939" y="68351"/>
                  </a:lnTo>
                  <a:lnTo>
                    <a:pt x="133883" y="68351"/>
                  </a:lnTo>
                  <a:lnTo>
                    <a:pt x="153543" y="13157"/>
                  </a:lnTo>
                  <a:lnTo>
                    <a:pt x="154305" y="13157"/>
                  </a:lnTo>
                  <a:lnTo>
                    <a:pt x="173939" y="68351"/>
                  </a:lnTo>
                  <a:lnTo>
                    <a:pt x="173939" y="40182"/>
                  </a:lnTo>
                  <a:lnTo>
                    <a:pt x="164109" y="13157"/>
                  </a:lnTo>
                  <a:lnTo>
                    <a:pt x="159334" y="0"/>
                  </a:lnTo>
                  <a:lnTo>
                    <a:pt x="148513" y="0"/>
                  </a:lnTo>
                  <a:lnTo>
                    <a:pt x="108178" y="110845"/>
                  </a:lnTo>
                  <a:lnTo>
                    <a:pt x="118795" y="110845"/>
                  </a:lnTo>
                  <a:lnTo>
                    <a:pt x="130657" y="77444"/>
                  </a:lnTo>
                  <a:lnTo>
                    <a:pt x="177190" y="77444"/>
                  </a:lnTo>
                  <a:lnTo>
                    <a:pt x="189052" y="110845"/>
                  </a:lnTo>
                  <a:lnTo>
                    <a:pt x="199644" y="110845"/>
                  </a:lnTo>
                  <a:close/>
                </a:path>
                <a:path w="302260" h="111125">
                  <a:moveTo>
                    <a:pt x="301777" y="0"/>
                  </a:moveTo>
                  <a:lnTo>
                    <a:pt x="291668" y="0"/>
                  </a:lnTo>
                  <a:lnTo>
                    <a:pt x="291668" y="50825"/>
                  </a:lnTo>
                  <a:lnTo>
                    <a:pt x="228777" y="50825"/>
                  </a:lnTo>
                  <a:lnTo>
                    <a:pt x="228777" y="0"/>
                  </a:lnTo>
                  <a:lnTo>
                    <a:pt x="218668" y="0"/>
                  </a:lnTo>
                  <a:lnTo>
                    <a:pt x="218668" y="110845"/>
                  </a:lnTo>
                  <a:lnTo>
                    <a:pt x="228777" y="110845"/>
                  </a:lnTo>
                  <a:lnTo>
                    <a:pt x="228777" y="59918"/>
                  </a:lnTo>
                  <a:lnTo>
                    <a:pt x="291668" y="59918"/>
                  </a:lnTo>
                  <a:lnTo>
                    <a:pt x="291668" y="110845"/>
                  </a:lnTo>
                  <a:lnTo>
                    <a:pt x="301777" y="110845"/>
                  </a:lnTo>
                  <a:lnTo>
                    <a:pt x="3017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721336" y="5084026"/>
              <a:ext cx="176390" cy="11084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5949174" y="5082527"/>
            <a:ext cx="1209675" cy="139700"/>
            <a:chOff x="5949174" y="5082527"/>
            <a:chExt cx="1209675" cy="139700"/>
          </a:xfrm>
        </p:grpSpPr>
        <p:sp>
          <p:nvSpPr>
            <p:cNvPr id="67" name="object 67"/>
            <p:cNvSpPr/>
            <p:nvPr/>
          </p:nvSpPr>
          <p:spPr>
            <a:xfrm>
              <a:off x="5949174" y="5084026"/>
              <a:ext cx="100990" cy="13774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071970" y="5084026"/>
              <a:ext cx="65354" cy="11084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162407" y="5082527"/>
              <a:ext cx="186245" cy="11386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373138" y="5083556"/>
              <a:ext cx="268960" cy="11175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664857" y="5084026"/>
              <a:ext cx="86309" cy="11084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780630" y="5084026"/>
              <a:ext cx="74244" cy="11084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879283" y="5084026"/>
              <a:ext cx="279323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5291999" y="6158814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20" h="62864">
                <a:moveTo>
                  <a:pt x="33121" y="0"/>
                </a:moveTo>
                <a:lnTo>
                  <a:pt x="24993" y="0"/>
                </a:lnTo>
                <a:lnTo>
                  <a:pt x="25603" y="25273"/>
                </a:lnTo>
                <a:lnTo>
                  <a:pt x="4013" y="12065"/>
                </a:lnTo>
                <a:lnTo>
                  <a:pt x="0" y="19100"/>
                </a:lnTo>
                <a:lnTo>
                  <a:pt x="22301" y="31191"/>
                </a:lnTo>
                <a:lnTo>
                  <a:pt x="0" y="43256"/>
                </a:lnTo>
                <a:lnTo>
                  <a:pt x="4013" y="50292"/>
                </a:lnTo>
                <a:lnTo>
                  <a:pt x="25603" y="37084"/>
                </a:lnTo>
                <a:lnTo>
                  <a:pt x="24993" y="62356"/>
                </a:lnTo>
                <a:lnTo>
                  <a:pt x="33121" y="62356"/>
                </a:lnTo>
                <a:lnTo>
                  <a:pt x="32512" y="37084"/>
                </a:lnTo>
                <a:lnTo>
                  <a:pt x="54127" y="50292"/>
                </a:lnTo>
                <a:lnTo>
                  <a:pt x="58115" y="43256"/>
                </a:lnTo>
                <a:lnTo>
                  <a:pt x="35813" y="31191"/>
                </a:lnTo>
                <a:lnTo>
                  <a:pt x="58115" y="19100"/>
                </a:lnTo>
                <a:lnTo>
                  <a:pt x="54127" y="12065"/>
                </a:lnTo>
                <a:lnTo>
                  <a:pt x="32512" y="25273"/>
                </a:lnTo>
                <a:lnTo>
                  <a:pt x="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16764" y="6159246"/>
            <a:ext cx="64769" cy="110489"/>
          </a:xfrm>
          <a:custGeom>
            <a:avLst/>
            <a:gdLst/>
            <a:ahLst/>
            <a:cxnLst/>
            <a:rect l="l" t="t" r="r" b="b"/>
            <a:pathLst>
              <a:path w="64770" h="110489">
                <a:moveTo>
                  <a:pt x="64719" y="0"/>
                </a:moveTo>
                <a:lnTo>
                  <a:pt x="0" y="0"/>
                </a:lnTo>
                <a:lnTo>
                  <a:pt x="0" y="8890"/>
                </a:lnTo>
                <a:lnTo>
                  <a:pt x="0" y="110490"/>
                </a:lnTo>
                <a:lnTo>
                  <a:pt x="10109" y="110490"/>
                </a:lnTo>
                <a:lnTo>
                  <a:pt x="10109" y="8890"/>
                </a:lnTo>
                <a:lnTo>
                  <a:pt x="64719" y="8890"/>
                </a:lnTo>
                <a:lnTo>
                  <a:pt x="64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5931089" y="6157087"/>
            <a:ext cx="600075" cy="114300"/>
            <a:chOff x="5931089" y="6157087"/>
            <a:chExt cx="600075" cy="114300"/>
          </a:xfrm>
        </p:grpSpPr>
        <p:sp>
          <p:nvSpPr>
            <p:cNvPr id="77" name="object 77"/>
            <p:cNvSpPr/>
            <p:nvPr/>
          </p:nvSpPr>
          <p:spPr>
            <a:xfrm>
              <a:off x="5931089" y="6158814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29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997052" y="6157138"/>
              <a:ext cx="157911" cy="1140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181533" y="6192698"/>
              <a:ext cx="67360" cy="6733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276935" y="6158814"/>
              <a:ext cx="68021" cy="112369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366241" y="6157087"/>
              <a:ext cx="71704" cy="114096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459155" y="6157138"/>
              <a:ext cx="71704" cy="1140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/>
          <p:nvPr/>
        </p:nvSpPr>
        <p:spPr>
          <a:xfrm>
            <a:off x="5493803" y="6157316"/>
            <a:ext cx="189865" cy="114300"/>
          </a:xfrm>
          <a:custGeom>
            <a:avLst/>
            <a:gdLst/>
            <a:ahLst/>
            <a:cxnLst/>
            <a:rect l="l" t="t" r="r" b="b"/>
            <a:pathLst>
              <a:path w="189864" h="114300">
                <a:moveTo>
                  <a:pt x="83845" y="1498"/>
                </a:moveTo>
                <a:lnTo>
                  <a:pt x="73126" y="1498"/>
                </a:lnTo>
                <a:lnTo>
                  <a:pt x="43256" y="75768"/>
                </a:lnTo>
                <a:lnTo>
                  <a:pt x="10896" y="1498"/>
                </a:lnTo>
                <a:lnTo>
                  <a:pt x="0" y="1498"/>
                </a:lnTo>
                <a:lnTo>
                  <a:pt x="38176" y="87985"/>
                </a:lnTo>
                <a:lnTo>
                  <a:pt x="33299" y="99669"/>
                </a:lnTo>
                <a:lnTo>
                  <a:pt x="29083" y="104394"/>
                </a:lnTo>
                <a:lnTo>
                  <a:pt x="14249" y="104394"/>
                </a:lnTo>
                <a:lnTo>
                  <a:pt x="14249" y="113868"/>
                </a:lnTo>
                <a:lnTo>
                  <a:pt x="20040" y="113868"/>
                </a:lnTo>
                <a:lnTo>
                  <a:pt x="29972" y="112547"/>
                </a:lnTo>
                <a:lnTo>
                  <a:pt x="36918" y="108788"/>
                </a:lnTo>
                <a:lnTo>
                  <a:pt x="41821" y="102971"/>
                </a:lnTo>
                <a:lnTo>
                  <a:pt x="45593" y="95453"/>
                </a:lnTo>
                <a:lnTo>
                  <a:pt x="83845" y="1498"/>
                </a:lnTo>
                <a:close/>
              </a:path>
              <a:path w="189864" h="114300">
                <a:moveTo>
                  <a:pt x="189687" y="36144"/>
                </a:moveTo>
                <a:lnTo>
                  <a:pt x="184607" y="21894"/>
                </a:lnTo>
                <a:lnTo>
                  <a:pt x="175221" y="10426"/>
                </a:lnTo>
                <a:lnTo>
                  <a:pt x="162090" y="2781"/>
                </a:lnTo>
                <a:lnTo>
                  <a:pt x="145796" y="0"/>
                </a:lnTo>
                <a:lnTo>
                  <a:pt x="126504" y="4025"/>
                </a:lnTo>
                <a:lnTo>
                  <a:pt x="111366" y="15455"/>
                </a:lnTo>
                <a:lnTo>
                  <a:pt x="101460" y="33401"/>
                </a:lnTo>
                <a:lnTo>
                  <a:pt x="97917" y="56921"/>
                </a:lnTo>
                <a:lnTo>
                  <a:pt x="101460" y="80467"/>
                </a:lnTo>
                <a:lnTo>
                  <a:pt x="111366" y="98412"/>
                </a:lnTo>
                <a:lnTo>
                  <a:pt x="126504" y="109855"/>
                </a:lnTo>
                <a:lnTo>
                  <a:pt x="145796" y="113868"/>
                </a:lnTo>
                <a:lnTo>
                  <a:pt x="162090" y="111086"/>
                </a:lnTo>
                <a:lnTo>
                  <a:pt x="175221" y="103416"/>
                </a:lnTo>
                <a:lnTo>
                  <a:pt x="184607" y="91935"/>
                </a:lnTo>
                <a:lnTo>
                  <a:pt x="189687" y="77698"/>
                </a:lnTo>
                <a:lnTo>
                  <a:pt x="179527" y="77698"/>
                </a:lnTo>
                <a:lnTo>
                  <a:pt x="175387" y="88290"/>
                </a:lnTo>
                <a:lnTo>
                  <a:pt x="168008" y="96735"/>
                </a:lnTo>
                <a:lnTo>
                  <a:pt x="157949" y="102323"/>
                </a:lnTo>
                <a:lnTo>
                  <a:pt x="145796" y="104343"/>
                </a:lnTo>
                <a:lnTo>
                  <a:pt x="130975" y="101269"/>
                </a:lnTo>
                <a:lnTo>
                  <a:pt x="118859" y="92189"/>
                </a:lnTo>
                <a:lnTo>
                  <a:pt x="110693" y="77330"/>
                </a:lnTo>
                <a:lnTo>
                  <a:pt x="107696" y="56921"/>
                </a:lnTo>
                <a:lnTo>
                  <a:pt x="110693" y="36576"/>
                </a:lnTo>
                <a:lnTo>
                  <a:pt x="118859" y="21729"/>
                </a:lnTo>
                <a:lnTo>
                  <a:pt x="130975" y="12623"/>
                </a:lnTo>
                <a:lnTo>
                  <a:pt x="145796" y="9525"/>
                </a:lnTo>
                <a:lnTo>
                  <a:pt x="157949" y="11557"/>
                </a:lnTo>
                <a:lnTo>
                  <a:pt x="168008" y="17157"/>
                </a:lnTo>
                <a:lnTo>
                  <a:pt x="175387" y="25590"/>
                </a:lnTo>
                <a:lnTo>
                  <a:pt x="179527" y="36144"/>
                </a:lnTo>
                <a:lnTo>
                  <a:pt x="189687" y="361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5707315" y="6158814"/>
            <a:ext cx="167005" cy="111125"/>
            <a:chOff x="5707315" y="6158814"/>
            <a:chExt cx="167005" cy="111125"/>
          </a:xfrm>
        </p:grpSpPr>
        <p:sp>
          <p:nvSpPr>
            <p:cNvPr id="85" name="object 85"/>
            <p:cNvSpPr/>
            <p:nvPr/>
          </p:nvSpPr>
          <p:spPr>
            <a:xfrm>
              <a:off x="5797739" y="6158814"/>
              <a:ext cx="76352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707315" y="6158814"/>
              <a:ext cx="65354" cy="11084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6597051" y="6186525"/>
            <a:ext cx="200025" cy="83185"/>
            <a:chOff x="6597051" y="6186525"/>
            <a:chExt cx="200025" cy="83185"/>
          </a:xfrm>
        </p:grpSpPr>
        <p:sp>
          <p:nvSpPr>
            <p:cNvPr id="88" name="object 88"/>
            <p:cNvSpPr/>
            <p:nvPr/>
          </p:nvSpPr>
          <p:spPr>
            <a:xfrm>
              <a:off x="6597051" y="6186525"/>
              <a:ext cx="86918" cy="83134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709573" y="6186525"/>
              <a:ext cx="86918" cy="83134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/>
          <p:nvPr/>
        </p:nvSpPr>
        <p:spPr>
          <a:xfrm>
            <a:off x="5291999" y="6407798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20" h="62864">
                <a:moveTo>
                  <a:pt x="33121" y="0"/>
                </a:moveTo>
                <a:lnTo>
                  <a:pt x="24993" y="0"/>
                </a:lnTo>
                <a:lnTo>
                  <a:pt x="25603" y="25271"/>
                </a:lnTo>
                <a:lnTo>
                  <a:pt x="4013" y="12063"/>
                </a:lnTo>
                <a:lnTo>
                  <a:pt x="0" y="19100"/>
                </a:lnTo>
                <a:lnTo>
                  <a:pt x="22301" y="31189"/>
                </a:lnTo>
                <a:lnTo>
                  <a:pt x="0" y="43253"/>
                </a:lnTo>
                <a:lnTo>
                  <a:pt x="4013" y="50291"/>
                </a:lnTo>
                <a:lnTo>
                  <a:pt x="25603" y="37082"/>
                </a:lnTo>
                <a:lnTo>
                  <a:pt x="24993" y="62355"/>
                </a:lnTo>
                <a:lnTo>
                  <a:pt x="33121" y="62355"/>
                </a:lnTo>
                <a:lnTo>
                  <a:pt x="32512" y="37082"/>
                </a:lnTo>
                <a:lnTo>
                  <a:pt x="54127" y="50291"/>
                </a:lnTo>
                <a:lnTo>
                  <a:pt x="58115" y="43253"/>
                </a:lnTo>
                <a:lnTo>
                  <a:pt x="35813" y="31189"/>
                </a:lnTo>
                <a:lnTo>
                  <a:pt x="58115" y="19100"/>
                </a:lnTo>
                <a:lnTo>
                  <a:pt x="54127" y="12063"/>
                </a:lnTo>
                <a:lnTo>
                  <a:pt x="32512" y="25271"/>
                </a:lnTo>
                <a:lnTo>
                  <a:pt x="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" name="object 91"/>
          <p:cNvGrpSpPr/>
          <p:nvPr/>
        </p:nvGrpSpPr>
        <p:grpSpPr>
          <a:xfrm>
            <a:off x="7123911" y="6435506"/>
            <a:ext cx="200025" cy="83185"/>
            <a:chOff x="7123911" y="6435506"/>
            <a:chExt cx="200025" cy="83185"/>
          </a:xfrm>
        </p:grpSpPr>
        <p:sp>
          <p:nvSpPr>
            <p:cNvPr id="92" name="object 92"/>
            <p:cNvSpPr/>
            <p:nvPr/>
          </p:nvSpPr>
          <p:spPr>
            <a:xfrm>
              <a:off x="7236433" y="6435506"/>
              <a:ext cx="86918" cy="83134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123911" y="6435506"/>
              <a:ext cx="86918" cy="83134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/>
          <p:nvPr/>
        </p:nvSpPr>
        <p:spPr>
          <a:xfrm>
            <a:off x="5416764" y="6406069"/>
            <a:ext cx="1640954" cy="11409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291999" y="6656777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20" h="62865">
                <a:moveTo>
                  <a:pt x="33121" y="0"/>
                </a:moveTo>
                <a:lnTo>
                  <a:pt x="24993" y="0"/>
                </a:lnTo>
                <a:lnTo>
                  <a:pt x="25603" y="25271"/>
                </a:lnTo>
                <a:lnTo>
                  <a:pt x="4013" y="12062"/>
                </a:lnTo>
                <a:lnTo>
                  <a:pt x="0" y="19100"/>
                </a:lnTo>
                <a:lnTo>
                  <a:pt x="22301" y="31189"/>
                </a:lnTo>
                <a:lnTo>
                  <a:pt x="0" y="43253"/>
                </a:lnTo>
                <a:lnTo>
                  <a:pt x="4013" y="50291"/>
                </a:lnTo>
                <a:lnTo>
                  <a:pt x="25603" y="37082"/>
                </a:lnTo>
                <a:lnTo>
                  <a:pt x="24993" y="62354"/>
                </a:lnTo>
                <a:lnTo>
                  <a:pt x="33121" y="62354"/>
                </a:lnTo>
                <a:lnTo>
                  <a:pt x="32512" y="37082"/>
                </a:lnTo>
                <a:lnTo>
                  <a:pt x="54127" y="50291"/>
                </a:lnTo>
                <a:lnTo>
                  <a:pt x="58115" y="43253"/>
                </a:lnTo>
                <a:lnTo>
                  <a:pt x="35813" y="31189"/>
                </a:lnTo>
                <a:lnTo>
                  <a:pt x="58115" y="19100"/>
                </a:lnTo>
                <a:lnTo>
                  <a:pt x="54127" y="12062"/>
                </a:lnTo>
                <a:lnTo>
                  <a:pt x="32512" y="25271"/>
                </a:lnTo>
                <a:lnTo>
                  <a:pt x="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15951" y="666597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599"/>
                </a:moveTo>
                <a:lnTo>
                  <a:pt x="10109" y="101599"/>
                </a:lnTo>
                <a:lnTo>
                  <a:pt x="10109" y="0"/>
                </a:lnTo>
                <a:lnTo>
                  <a:pt x="0" y="0"/>
                </a:lnTo>
                <a:lnTo>
                  <a:pt x="0" y="101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15951" y="665708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" name="object 98"/>
          <p:cNvGrpSpPr/>
          <p:nvPr/>
        </p:nvGrpSpPr>
        <p:grpSpPr>
          <a:xfrm>
            <a:off x="7349945" y="6655049"/>
            <a:ext cx="584835" cy="114300"/>
            <a:chOff x="7349945" y="6655049"/>
            <a:chExt cx="584835" cy="114300"/>
          </a:xfrm>
        </p:grpSpPr>
        <p:sp>
          <p:nvSpPr>
            <p:cNvPr id="99" name="object 99"/>
            <p:cNvSpPr/>
            <p:nvPr/>
          </p:nvSpPr>
          <p:spPr>
            <a:xfrm>
              <a:off x="7349946" y="6656781"/>
              <a:ext cx="104775" cy="111125"/>
            </a:xfrm>
            <a:custGeom>
              <a:avLst/>
              <a:gdLst/>
              <a:ahLst/>
              <a:cxnLst/>
              <a:rect l="l" t="t" r="r" b="b"/>
              <a:pathLst>
                <a:path w="104775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  <a:path w="104775" h="111125">
                  <a:moveTo>
                    <a:pt x="104648" y="0"/>
                  </a:moveTo>
                  <a:lnTo>
                    <a:pt x="94107" y="0"/>
                  </a:lnTo>
                  <a:lnTo>
                    <a:pt x="67919" y="17373"/>
                  </a:lnTo>
                  <a:lnTo>
                    <a:pt x="67919" y="27889"/>
                  </a:lnTo>
                  <a:lnTo>
                    <a:pt x="93878" y="10617"/>
                  </a:lnTo>
                  <a:lnTo>
                    <a:pt x="94538" y="10617"/>
                  </a:lnTo>
                  <a:lnTo>
                    <a:pt x="94538" y="110845"/>
                  </a:lnTo>
                  <a:lnTo>
                    <a:pt x="104648" y="110845"/>
                  </a:lnTo>
                  <a:lnTo>
                    <a:pt x="10464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486597" y="6655100"/>
              <a:ext cx="71704" cy="114043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584870" y="6690660"/>
              <a:ext cx="67360" cy="6733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680272" y="6656778"/>
              <a:ext cx="68021" cy="11236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769579" y="6655049"/>
              <a:ext cx="71704" cy="114094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862492" y="6655100"/>
              <a:ext cx="71704" cy="114043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5514046" y="6656777"/>
            <a:ext cx="508000" cy="111125"/>
            <a:chOff x="5514046" y="6656777"/>
            <a:chExt cx="508000" cy="111125"/>
          </a:xfrm>
        </p:grpSpPr>
        <p:sp>
          <p:nvSpPr>
            <p:cNvPr id="106" name="object 106"/>
            <p:cNvSpPr/>
            <p:nvPr/>
          </p:nvSpPr>
          <p:spPr>
            <a:xfrm>
              <a:off x="5514047" y="6656781"/>
              <a:ext cx="302260" cy="111125"/>
            </a:xfrm>
            <a:custGeom>
              <a:avLst/>
              <a:gdLst/>
              <a:ahLst/>
              <a:cxnLst/>
              <a:rect l="l" t="t" r="r" b="b"/>
              <a:pathLst>
                <a:path w="302260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600"/>
                  </a:lnTo>
                  <a:lnTo>
                    <a:pt x="20612" y="76708"/>
                  </a:lnTo>
                  <a:lnTo>
                    <a:pt x="17272" y="90932"/>
                  </a:lnTo>
                  <a:lnTo>
                    <a:pt x="11569" y="98958"/>
                  </a:lnTo>
                  <a:lnTo>
                    <a:pt x="2921" y="101473"/>
                  </a:lnTo>
                  <a:lnTo>
                    <a:pt x="0" y="101473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87" y="107492"/>
                  </a:lnTo>
                  <a:lnTo>
                    <a:pt x="25285" y="97497"/>
                  </a:lnTo>
                  <a:lnTo>
                    <a:pt x="30010" y="80911"/>
                  </a:lnTo>
                  <a:lnTo>
                    <a:pt x="32004" y="57810"/>
                  </a:lnTo>
                  <a:lnTo>
                    <a:pt x="33782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  <a:path w="302260" h="111125">
                  <a:moveTo>
                    <a:pt x="199644" y="110845"/>
                  </a:moveTo>
                  <a:lnTo>
                    <a:pt x="187490" y="77444"/>
                  </a:lnTo>
                  <a:lnTo>
                    <a:pt x="184188" y="68351"/>
                  </a:lnTo>
                  <a:lnTo>
                    <a:pt x="173939" y="40182"/>
                  </a:lnTo>
                  <a:lnTo>
                    <a:pt x="173939" y="68351"/>
                  </a:lnTo>
                  <a:lnTo>
                    <a:pt x="133883" y="68351"/>
                  </a:lnTo>
                  <a:lnTo>
                    <a:pt x="153543" y="13157"/>
                  </a:lnTo>
                  <a:lnTo>
                    <a:pt x="154305" y="13157"/>
                  </a:lnTo>
                  <a:lnTo>
                    <a:pt x="173939" y="68351"/>
                  </a:lnTo>
                  <a:lnTo>
                    <a:pt x="173939" y="40182"/>
                  </a:lnTo>
                  <a:lnTo>
                    <a:pt x="164109" y="13157"/>
                  </a:lnTo>
                  <a:lnTo>
                    <a:pt x="159334" y="0"/>
                  </a:lnTo>
                  <a:lnTo>
                    <a:pt x="148513" y="0"/>
                  </a:lnTo>
                  <a:lnTo>
                    <a:pt x="108178" y="110845"/>
                  </a:lnTo>
                  <a:lnTo>
                    <a:pt x="118795" y="110845"/>
                  </a:lnTo>
                  <a:lnTo>
                    <a:pt x="130657" y="77444"/>
                  </a:lnTo>
                  <a:lnTo>
                    <a:pt x="177190" y="77444"/>
                  </a:lnTo>
                  <a:lnTo>
                    <a:pt x="189052" y="110845"/>
                  </a:lnTo>
                  <a:lnTo>
                    <a:pt x="199644" y="110845"/>
                  </a:lnTo>
                  <a:close/>
                </a:path>
                <a:path w="302260" h="111125">
                  <a:moveTo>
                    <a:pt x="301777" y="0"/>
                  </a:moveTo>
                  <a:lnTo>
                    <a:pt x="291668" y="0"/>
                  </a:lnTo>
                  <a:lnTo>
                    <a:pt x="291668" y="50825"/>
                  </a:lnTo>
                  <a:lnTo>
                    <a:pt x="228777" y="50825"/>
                  </a:lnTo>
                  <a:lnTo>
                    <a:pt x="228777" y="0"/>
                  </a:lnTo>
                  <a:lnTo>
                    <a:pt x="218668" y="0"/>
                  </a:lnTo>
                  <a:lnTo>
                    <a:pt x="218668" y="110845"/>
                  </a:lnTo>
                  <a:lnTo>
                    <a:pt x="228777" y="110845"/>
                  </a:lnTo>
                  <a:lnTo>
                    <a:pt x="228777" y="59918"/>
                  </a:lnTo>
                  <a:lnTo>
                    <a:pt x="291668" y="59918"/>
                  </a:lnTo>
                  <a:lnTo>
                    <a:pt x="291668" y="110845"/>
                  </a:lnTo>
                  <a:lnTo>
                    <a:pt x="301777" y="110845"/>
                  </a:lnTo>
                  <a:lnTo>
                    <a:pt x="3017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845288" y="6656777"/>
              <a:ext cx="176390" cy="110843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6073126" y="6655279"/>
            <a:ext cx="1209675" cy="139700"/>
            <a:chOff x="6073126" y="6655279"/>
            <a:chExt cx="1209675" cy="139700"/>
          </a:xfrm>
        </p:grpSpPr>
        <p:sp>
          <p:nvSpPr>
            <p:cNvPr id="109" name="object 109"/>
            <p:cNvSpPr/>
            <p:nvPr/>
          </p:nvSpPr>
          <p:spPr>
            <a:xfrm>
              <a:off x="6073126" y="6656777"/>
              <a:ext cx="100990" cy="137742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195922" y="6656777"/>
              <a:ext cx="65354" cy="110843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286346" y="6655279"/>
              <a:ext cx="186258" cy="113864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497090" y="6656777"/>
              <a:ext cx="268960" cy="110843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788809" y="6656777"/>
              <a:ext cx="86309" cy="110843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904582" y="6656777"/>
              <a:ext cx="74244" cy="110843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003236" y="6656777"/>
              <a:ext cx="279323" cy="110843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6" name="object 116"/>
          <p:cNvGrpSpPr/>
          <p:nvPr/>
        </p:nvGrpSpPr>
        <p:grpSpPr>
          <a:xfrm>
            <a:off x="8000389" y="6684486"/>
            <a:ext cx="200025" cy="83185"/>
            <a:chOff x="8000389" y="6684486"/>
            <a:chExt cx="200025" cy="83185"/>
          </a:xfrm>
        </p:grpSpPr>
        <p:sp>
          <p:nvSpPr>
            <p:cNvPr id="117" name="object 117"/>
            <p:cNvSpPr/>
            <p:nvPr/>
          </p:nvSpPr>
          <p:spPr>
            <a:xfrm>
              <a:off x="8000389" y="6684486"/>
              <a:ext cx="86918" cy="83134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112911" y="6684486"/>
              <a:ext cx="86918" cy="83134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9" name="object 119"/>
          <p:cNvGrpSpPr/>
          <p:nvPr/>
        </p:nvGrpSpPr>
        <p:grpSpPr>
          <a:xfrm>
            <a:off x="7365643" y="6933465"/>
            <a:ext cx="200025" cy="83185"/>
            <a:chOff x="7365643" y="6933465"/>
            <a:chExt cx="200025" cy="83185"/>
          </a:xfrm>
        </p:grpSpPr>
        <p:sp>
          <p:nvSpPr>
            <p:cNvPr id="120" name="object 120"/>
            <p:cNvSpPr/>
            <p:nvPr/>
          </p:nvSpPr>
          <p:spPr>
            <a:xfrm>
              <a:off x="7365643" y="6933465"/>
              <a:ext cx="86918" cy="83134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7478165" y="6933465"/>
              <a:ext cx="86918" cy="83134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/>
          <p:nvPr/>
        </p:nvSpPr>
        <p:spPr>
          <a:xfrm>
            <a:off x="5291999" y="6905755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20" h="62865">
                <a:moveTo>
                  <a:pt x="33121" y="0"/>
                </a:moveTo>
                <a:lnTo>
                  <a:pt x="24993" y="0"/>
                </a:lnTo>
                <a:lnTo>
                  <a:pt x="25603" y="25273"/>
                </a:lnTo>
                <a:lnTo>
                  <a:pt x="4013" y="12063"/>
                </a:lnTo>
                <a:lnTo>
                  <a:pt x="0" y="19102"/>
                </a:lnTo>
                <a:lnTo>
                  <a:pt x="22301" y="31191"/>
                </a:lnTo>
                <a:lnTo>
                  <a:pt x="0" y="43254"/>
                </a:lnTo>
                <a:lnTo>
                  <a:pt x="4013" y="50292"/>
                </a:lnTo>
                <a:lnTo>
                  <a:pt x="25603" y="37084"/>
                </a:lnTo>
                <a:lnTo>
                  <a:pt x="24993" y="62355"/>
                </a:lnTo>
                <a:lnTo>
                  <a:pt x="33121" y="62355"/>
                </a:lnTo>
                <a:lnTo>
                  <a:pt x="32512" y="37084"/>
                </a:lnTo>
                <a:lnTo>
                  <a:pt x="54127" y="50292"/>
                </a:lnTo>
                <a:lnTo>
                  <a:pt x="58115" y="43254"/>
                </a:lnTo>
                <a:lnTo>
                  <a:pt x="35813" y="31191"/>
                </a:lnTo>
                <a:lnTo>
                  <a:pt x="58115" y="19102"/>
                </a:lnTo>
                <a:lnTo>
                  <a:pt x="54127" y="12063"/>
                </a:lnTo>
                <a:lnTo>
                  <a:pt x="32512" y="25273"/>
                </a:lnTo>
                <a:lnTo>
                  <a:pt x="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415951" y="691489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599"/>
                </a:moveTo>
                <a:lnTo>
                  <a:pt x="10109" y="101599"/>
                </a:lnTo>
                <a:lnTo>
                  <a:pt x="10109" y="0"/>
                </a:lnTo>
                <a:lnTo>
                  <a:pt x="0" y="0"/>
                </a:lnTo>
                <a:lnTo>
                  <a:pt x="0" y="101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5951" y="690600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284911" y="6905765"/>
            <a:ext cx="80645" cy="138430"/>
          </a:xfrm>
          <a:custGeom>
            <a:avLst/>
            <a:gdLst/>
            <a:ahLst/>
            <a:cxnLst/>
            <a:rect l="l" t="t" r="r" b="b"/>
            <a:pathLst>
              <a:path w="80645" h="138429">
                <a:moveTo>
                  <a:pt x="36728" y="0"/>
                </a:moveTo>
                <a:lnTo>
                  <a:pt x="26187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19" y="10617"/>
                </a:lnTo>
                <a:lnTo>
                  <a:pt x="26619" y="110845"/>
                </a:lnTo>
                <a:lnTo>
                  <a:pt x="36728" y="110845"/>
                </a:lnTo>
                <a:lnTo>
                  <a:pt x="36728" y="0"/>
                </a:lnTo>
                <a:close/>
              </a:path>
              <a:path w="80645" h="138429">
                <a:moveTo>
                  <a:pt x="80340" y="95681"/>
                </a:moveTo>
                <a:lnTo>
                  <a:pt x="69850" y="95681"/>
                </a:lnTo>
                <a:lnTo>
                  <a:pt x="67487" y="112560"/>
                </a:lnTo>
                <a:lnTo>
                  <a:pt x="62801" y="137896"/>
                </a:lnTo>
                <a:lnTo>
                  <a:pt x="70231" y="137896"/>
                </a:lnTo>
                <a:lnTo>
                  <a:pt x="72466" y="130632"/>
                </a:lnTo>
                <a:lnTo>
                  <a:pt x="75044" y="121208"/>
                </a:lnTo>
                <a:lnTo>
                  <a:pt x="77495" y="111023"/>
                </a:lnTo>
                <a:lnTo>
                  <a:pt x="80340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6" name="object 126"/>
          <p:cNvGrpSpPr/>
          <p:nvPr/>
        </p:nvGrpSpPr>
        <p:grpSpPr>
          <a:xfrm>
            <a:off x="6433196" y="6904259"/>
            <a:ext cx="109855" cy="139700"/>
            <a:chOff x="6433196" y="6904259"/>
            <a:chExt cx="109855" cy="139700"/>
          </a:xfrm>
        </p:grpSpPr>
        <p:sp>
          <p:nvSpPr>
            <p:cNvPr id="127" name="object 127"/>
            <p:cNvSpPr/>
            <p:nvPr/>
          </p:nvSpPr>
          <p:spPr>
            <a:xfrm>
              <a:off x="6433196" y="6904259"/>
              <a:ext cx="68884" cy="112341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525080" y="7001438"/>
              <a:ext cx="17780" cy="42545"/>
            </a:xfrm>
            <a:custGeom>
              <a:avLst/>
              <a:gdLst/>
              <a:ahLst/>
              <a:cxnLst/>
              <a:rect l="l" t="t" r="r" b="b"/>
              <a:pathLst>
                <a:path w="17779" h="42545">
                  <a:moveTo>
                    <a:pt x="17538" y="0"/>
                  </a:moveTo>
                  <a:lnTo>
                    <a:pt x="7048" y="0"/>
                  </a:lnTo>
                  <a:lnTo>
                    <a:pt x="4688" y="16874"/>
                  </a:lnTo>
                  <a:lnTo>
                    <a:pt x="0" y="42213"/>
                  </a:lnTo>
                  <a:lnTo>
                    <a:pt x="7429" y="42213"/>
                  </a:lnTo>
                  <a:lnTo>
                    <a:pt x="9676" y="34953"/>
                  </a:lnTo>
                  <a:lnTo>
                    <a:pt x="12249" y="25535"/>
                  </a:lnTo>
                  <a:lnTo>
                    <a:pt x="14698" y="15350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129"/>
          <p:cNvSpPr/>
          <p:nvPr/>
        </p:nvSpPr>
        <p:spPr>
          <a:xfrm>
            <a:off x="6610513" y="6904259"/>
            <a:ext cx="71983" cy="11386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787653" y="6905755"/>
            <a:ext cx="124510" cy="1108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1" name="object 131"/>
          <p:cNvGrpSpPr/>
          <p:nvPr/>
        </p:nvGrpSpPr>
        <p:grpSpPr>
          <a:xfrm>
            <a:off x="6944168" y="6904080"/>
            <a:ext cx="356235" cy="114300"/>
            <a:chOff x="6944168" y="6904080"/>
            <a:chExt cx="356235" cy="114300"/>
          </a:xfrm>
        </p:grpSpPr>
        <p:sp>
          <p:nvSpPr>
            <p:cNvPr id="132" name="object 132"/>
            <p:cNvSpPr/>
            <p:nvPr/>
          </p:nvSpPr>
          <p:spPr>
            <a:xfrm>
              <a:off x="7042440" y="6939640"/>
              <a:ext cx="67348" cy="67334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944168" y="6904080"/>
              <a:ext cx="71704" cy="114043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137830" y="6905756"/>
              <a:ext cx="68021" cy="112367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226273" y="6904259"/>
              <a:ext cx="74015" cy="11386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5524511" y="6904259"/>
            <a:ext cx="703580" cy="114300"/>
            <a:chOff x="5524511" y="6904259"/>
            <a:chExt cx="703580" cy="114300"/>
          </a:xfrm>
        </p:grpSpPr>
        <p:sp>
          <p:nvSpPr>
            <p:cNvPr id="137" name="object 137"/>
            <p:cNvSpPr/>
            <p:nvPr/>
          </p:nvSpPr>
          <p:spPr>
            <a:xfrm>
              <a:off x="5524511" y="6905756"/>
              <a:ext cx="194513" cy="110844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739039" y="6905756"/>
              <a:ext cx="76149" cy="110844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839649" y="6904259"/>
              <a:ext cx="189230" cy="113864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051637" y="6905756"/>
              <a:ext cx="176288" cy="110844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object 141"/>
          <p:cNvSpPr/>
          <p:nvPr/>
        </p:nvSpPr>
        <p:spPr>
          <a:xfrm>
            <a:off x="5297892" y="900970"/>
            <a:ext cx="3702113" cy="95469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297372" y="5276872"/>
            <a:ext cx="3701427" cy="56613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790669" y="900965"/>
            <a:ext cx="423621" cy="6117334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030779" y="900974"/>
            <a:ext cx="431228" cy="6117321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911257" y="900963"/>
            <a:ext cx="421614" cy="6117335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0" y="0"/>
            <a:ext cx="1188720" cy="7776209"/>
          </a:xfrm>
          <a:custGeom>
            <a:avLst/>
            <a:gdLst/>
            <a:ahLst/>
            <a:cxnLst/>
            <a:rect l="l" t="t" r="r" b="b"/>
            <a:pathLst>
              <a:path w="1188720" h="7776209">
                <a:moveTo>
                  <a:pt x="0" y="7776005"/>
                </a:moveTo>
                <a:lnTo>
                  <a:pt x="1188575" y="7776005"/>
                </a:lnTo>
                <a:lnTo>
                  <a:pt x="1188575" y="0"/>
                </a:lnTo>
                <a:lnTo>
                  <a:pt x="0" y="0"/>
                </a:lnTo>
                <a:lnTo>
                  <a:pt x="0" y="7776005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7" name="object 147"/>
          <p:cNvGrpSpPr/>
          <p:nvPr/>
        </p:nvGrpSpPr>
        <p:grpSpPr>
          <a:xfrm>
            <a:off x="9717899" y="0"/>
            <a:ext cx="1190625" cy="7776209"/>
            <a:chOff x="9717899" y="0"/>
            <a:chExt cx="1190625" cy="7776209"/>
          </a:xfrm>
        </p:grpSpPr>
        <p:sp>
          <p:nvSpPr>
            <p:cNvPr id="148" name="object 148"/>
            <p:cNvSpPr/>
            <p:nvPr/>
          </p:nvSpPr>
          <p:spPr>
            <a:xfrm>
              <a:off x="9717899" y="0"/>
              <a:ext cx="1190625" cy="7776209"/>
            </a:xfrm>
            <a:custGeom>
              <a:avLst/>
              <a:gdLst/>
              <a:ahLst/>
              <a:cxnLst/>
              <a:rect l="l" t="t" r="r" b="b"/>
              <a:pathLst>
                <a:path w="1190625" h="7776209">
                  <a:moveTo>
                    <a:pt x="0" y="0"/>
                  </a:moveTo>
                  <a:lnTo>
                    <a:pt x="0" y="7776005"/>
                  </a:lnTo>
                  <a:lnTo>
                    <a:pt x="1190104" y="7776005"/>
                  </a:lnTo>
                  <a:lnTo>
                    <a:pt x="1190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0013732" y="6874970"/>
              <a:ext cx="211505" cy="139228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0013402" y="6604745"/>
              <a:ext cx="157772" cy="237021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955389" y="6353759"/>
              <a:ext cx="216065" cy="231524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0013732" y="6197067"/>
              <a:ext cx="157441" cy="123952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0013732" y="6044984"/>
              <a:ext cx="157721" cy="126707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9964888" y="5872924"/>
              <a:ext cx="206197" cy="139192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0130382" y="5791301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1" y="33842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2" y="38107"/>
                  </a:lnTo>
                  <a:lnTo>
                    <a:pt x="33799" y="33842"/>
                  </a:lnTo>
                  <a:lnTo>
                    <a:pt x="38027" y="27533"/>
                  </a:lnTo>
                  <a:lnTo>
                    <a:pt x="39573" y="19837"/>
                  </a:lnTo>
                  <a:lnTo>
                    <a:pt x="38027" y="12178"/>
                  </a:lnTo>
                  <a:lnTo>
                    <a:pt x="33799" y="5865"/>
                  </a:lnTo>
                  <a:lnTo>
                    <a:pt x="27502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0013732" y="5612396"/>
              <a:ext cx="211505" cy="139230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0013402" y="5342179"/>
              <a:ext cx="157772" cy="237020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001632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2112"/>
                  </a:moveTo>
                  <a:lnTo>
                    <a:pt x="0" y="7092112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2112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0705"/>
                  </a:lnTo>
                  <a:lnTo>
                    <a:pt x="155676" y="5290705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object 159"/>
          <p:cNvGrpSpPr/>
          <p:nvPr/>
        </p:nvGrpSpPr>
        <p:grpSpPr>
          <a:xfrm>
            <a:off x="746920" y="2116938"/>
            <a:ext cx="186055" cy="1668780"/>
            <a:chOff x="746920" y="2116938"/>
            <a:chExt cx="186055" cy="1668780"/>
          </a:xfrm>
        </p:grpSpPr>
        <p:sp>
          <p:nvSpPr>
            <p:cNvPr id="160" name="object 160"/>
            <p:cNvSpPr/>
            <p:nvPr/>
          </p:nvSpPr>
          <p:spPr>
            <a:xfrm>
              <a:off x="748917" y="3646995"/>
              <a:ext cx="183593" cy="138277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48917" y="3529508"/>
              <a:ext cx="147794" cy="90360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746920" y="3242323"/>
              <a:ext cx="151823" cy="256031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748917" y="2843276"/>
              <a:ext cx="147794" cy="369036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748917" y="2698217"/>
              <a:ext cx="147794" cy="117221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748917" y="2559672"/>
              <a:ext cx="147794" cy="102781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748917" y="2415286"/>
              <a:ext cx="147955" cy="115570"/>
            </a:xfrm>
            <a:custGeom>
              <a:avLst/>
              <a:gdLst/>
              <a:ahLst/>
              <a:cxnLst/>
              <a:rect l="l" t="t" r="r" b="b"/>
              <a:pathLst>
                <a:path w="147955" h="115569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65836" y="17780"/>
                  </a:lnTo>
                  <a:lnTo>
                    <a:pt x="65836" y="96520"/>
                  </a:lnTo>
                  <a:lnTo>
                    <a:pt x="0" y="96520"/>
                  </a:lnTo>
                  <a:lnTo>
                    <a:pt x="0" y="115570"/>
                  </a:lnTo>
                  <a:lnTo>
                    <a:pt x="147789" y="115570"/>
                  </a:lnTo>
                  <a:lnTo>
                    <a:pt x="147789" y="96520"/>
                  </a:lnTo>
                  <a:lnTo>
                    <a:pt x="81686" y="96520"/>
                  </a:lnTo>
                  <a:lnTo>
                    <a:pt x="81686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748917" y="2243087"/>
              <a:ext cx="147794" cy="136817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748917" y="2116938"/>
              <a:ext cx="147794" cy="90347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9" name="object 169"/>
          <p:cNvGrpSpPr/>
          <p:nvPr/>
        </p:nvGrpSpPr>
        <p:grpSpPr>
          <a:xfrm>
            <a:off x="746920" y="906132"/>
            <a:ext cx="152400" cy="1128395"/>
            <a:chOff x="746920" y="906132"/>
            <a:chExt cx="152400" cy="1128395"/>
          </a:xfrm>
        </p:grpSpPr>
        <p:sp>
          <p:nvSpPr>
            <p:cNvPr id="170" name="object 170"/>
            <p:cNvSpPr/>
            <p:nvPr/>
          </p:nvSpPr>
          <p:spPr>
            <a:xfrm>
              <a:off x="746920" y="1783245"/>
              <a:ext cx="151823" cy="251117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748917" y="1657121"/>
              <a:ext cx="147794" cy="90360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748917" y="1481048"/>
              <a:ext cx="147794" cy="144919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748917" y="1354937"/>
              <a:ext cx="147794" cy="90347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748917" y="1070356"/>
              <a:ext cx="147955" cy="254000"/>
            </a:xfrm>
            <a:custGeom>
              <a:avLst/>
              <a:gdLst/>
              <a:ahLst/>
              <a:cxnLst/>
              <a:rect l="l" t="t" r="r" b="b"/>
              <a:pathLst>
                <a:path w="147955" h="254000">
                  <a:moveTo>
                    <a:pt x="147789" y="138430"/>
                  </a:moveTo>
                  <a:lnTo>
                    <a:pt x="0" y="138430"/>
                  </a:lnTo>
                  <a:lnTo>
                    <a:pt x="0" y="156210"/>
                  </a:lnTo>
                  <a:lnTo>
                    <a:pt x="65836" y="156210"/>
                  </a:lnTo>
                  <a:lnTo>
                    <a:pt x="65836" y="234950"/>
                  </a:lnTo>
                  <a:lnTo>
                    <a:pt x="0" y="234950"/>
                  </a:lnTo>
                  <a:lnTo>
                    <a:pt x="0" y="254000"/>
                  </a:lnTo>
                  <a:lnTo>
                    <a:pt x="147789" y="254000"/>
                  </a:lnTo>
                  <a:lnTo>
                    <a:pt x="147789" y="234950"/>
                  </a:lnTo>
                  <a:lnTo>
                    <a:pt x="81686" y="234950"/>
                  </a:lnTo>
                  <a:lnTo>
                    <a:pt x="81686" y="156210"/>
                  </a:lnTo>
                  <a:lnTo>
                    <a:pt x="147789" y="156210"/>
                  </a:lnTo>
                  <a:lnTo>
                    <a:pt x="147789" y="138430"/>
                  </a:lnTo>
                  <a:close/>
                </a:path>
                <a:path w="147955" h="254000">
                  <a:moveTo>
                    <a:pt x="147789" y="46990"/>
                  </a:moveTo>
                  <a:lnTo>
                    <a:pt x="15875" y="46990"/>
                  </a:lnTo>
                  <a:lnTo>
                    <a:pt x="15875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4770"/>
                  </a:lnTo>
                  <a:lnTo>
                    <a:pt x="0" y="110490"/>
                  </a:lnTo>
                  <a:lnTo>
                    <a:pt x="15875" y="110490"/>
                  </a:lnTo>
                  <a:lnTo>
                    <a:pt x="15875" y="64770"/>
                  </a:lnTo>
                  <a:lnTo>
                    <a:pt x="147789" y="64770"/>
                  </a:lnTo>
                  <a:lnTo>
                    <a:pt x="147789" y="46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48917" y="906132"/>
              <a:ext cx="147794" cy="136817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6" name="object 176"/>
          <p:cNvSpPr/>
          <p:nvPr/>
        </p:nvSpPr>
        <p:spPr>
          <a:xfrm>
            <a:off x="747125" y="0"/>
            <a:ext cx="12700" cy="830580"/>
          </a:xfrm>
          <a:custGeom>
            <a:avLst/>
            <a:gdLst/>
            <a:ahLst/>
            <a:cxnLst/>
            <a:rect l="l" t="t" r="r" b="b"/>
            <a:pathLst>
              <a:path w="12700" h="830580">
                <a:moveTo>
                  <a:pt x="0" y="829996"/>
                </a:moveTo>
                <a:lnTo>
                  <a:pt x="12701" y="829996"/>
                </a:lnTo>
                <a:lnTo>
                  <a:pt x="12701" y="0"/>
                </a:lnTo>
                <a:lnTo>
                  <a:pt x="0" y="0"/>
                </a:lnTo>
                <a:lnTo>
                  <a:pt x="0" y="829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93516" y="3896906"/>
            <a:ext cx="0" cy="3119120"/>
          </a:xfrm>
          <a:custGeom>
            <a:avLst/>
            <a:gdLst/>
            <a:ahLst/>
            <a:cxnLst/>
            <a:rect l="l" t="t" r="r" b="b"/>
            <a:pathLst>
              <a:path h="3119120">
                <a:moveTo>
                  <a:pt x="0" y="3118859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8" name="object 178"/>
          <p:cNvGrpSpPr/>
          <p:nvPr/>
        </p:nvGrpSpPr>
        <p:grpSpPr>
          <a:xfrm>
            <a:off x="815007" y="7088535"/>
            <a:ext cx="170180" cy="152400"/>
            <a:chOff x="815007" y="7088535"/>
            <a:chExt cx="170180" cy="152400"/>
          </a:xfrm>
        </p:grpSpPr>
        <p:sp>
          <p:nvSpPr>
            <p:cNvPr id="179" name="object 179"/>
            <p:cNvSpPr/>
            <p:nvPr/>
          </p:nvSpPr>
          <p:spPr>
            <a:xfrm>
              <a:off x="815007" y="7088535"/>
              <a:ext cx="73263" cy="151823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910216" y="7088535"/>
              <a:ext cx="74476" cy="151823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8016" y="2880385"/>
            <a:ext cx="102870" cy="117475"/>
          </a:xfrm>
          <a:custGeom>
            <a:avLst/>
            <a:gdLst/>
            <a:ahLst/>
            <a:cxnLst/>
            <a:rect l="l" t="t" r="r" b="b"/>
            <a:pathLst>
              <a:path w="102869" h="117475">
                <a:moveTo>
                  <a:pt x="58013" y="102819"/>
                </a:moveTo>
                <a:lnTo>
                  <a:pt x="44602" y="102819"/>
                </a:lnTo>
                <a:lnTo>
                  <a:pt x="44602" y="117322"/>
                </a:lnTo>
                <a:lnTo>
                  <a:pt x="58013" y="117322"/>
                </a:lnTo>
                <a:lnTo>
                  <a:pt x="58013" y="102819"/>
                </a:lnTo>
                <a:close/>
              </a:path>
              <a:path w="102869" h="117475">
                <a:moveTo>
                  <a:pt x="59969" y="15138"/>
                </a:moveTo>
                <a:lnTo>
                  <a:pt x="42418" y="15138"/>
                </a:lnTo>
                <a:lnTo>
                  <a:pt x="25385" y="18353"/>
                </a:lnTo>
                <a:lnTo>
                  <a:pt x="11960" y="27374"/>
                </a:lnTo>
                <a:lnTo>
                  <a:pt x="3159" y="41263"/>
                </a:lnTo>
                <a:lnTo>
                  <a:pt x="0" y="59080"/>
                </a:lnTo>
                <a:lnTo>
                  <a:pt x="3159" y="76876"/>
                </a:lnTo>
                <a:lnTo>
                  <a:pt x="11960" y="90693"/>
                </a:lnTo>
                <a:lnTo>
                  <a:pt x="25385" y="99639"/>
                </a:lnTo>
                <a:lnTo>
                  <a:pt x="42418" y="102819"/>
                </a:lnTo>
                <a:lnTo>
                  <a:pt x="59969" y="102819"/>
                </a:lnTo>
                <a:lnTo>
                  <a:pt x="77002" y="99607"/>
                </a:lnTo>
                <a:lnTo>
                  <a:pt x="89959" y="90906"/>
                </a:lnTo>
                <a:lnTo>
                  <a:pt x="42418" y="90906"/>
                </a:lnTo>
                <a:lnTo>
                  <a:pt x="29940" y="88641"/>
                </a:lnTo>
                <a:lnTo>
                  <a:pt x="20842" y="82197"/>
                </a:lnTo>
                <a:lnTo>
                  <a:pt x="15296" y="72186"/>
                </a:lnTo>
                <a:lnTo>
                  <a:pt x="13411" y="59080"/>
                </a:lnTo>
                <a:lnTo>
                  <a:pt x="15296" y="45856"/>
                </a:lnTo>
                <a:lnTo>
                  <a:pt x="20856" y="35760"/>
                </a:lnTo>
                <a:lnTo>
                  <a:pt x="29962" y="29312"/>
                </a:lnTo>
                <a:lnTo>
                  <a:pt x="42418" y="27050"/>
                </a:lnTo>
                <a:lnTo>
                  <a:pt x="90107" y="27050"/>
                </a:lnTo>
                <a:lnTo>
                  <a:pt x="77002" y="18318"/>
                </a:lnTo>
                <a:lnTo>
                  <a:pt x="59969" y="15138"/>
                </a:lnTo>
                <a:close/>
              </a:path>
              <a:path w="102869" h="117475">
                <a:moveTo>
                  <a:pt x="58013" y="27050"/>
                </a:moveTo>
                <a:lnTo>
                  <a:pt x="44602" y="27050"/>
                </a:lnTo>
                <a:lnTo>
                  <a:pt x="44602" y="90906"/>
                </a:lnTo>
                <a:lnTo>
                  <a:pt x="58013" y="90906"/>
                </a:lnTo>
                <a:lnTo>
                  <a:pt x="58013" y="27050"/>
                </a:lnTo>
                <a:close/>
              </a:path>
              <a:path w="102869" h="117475">
                <a:moveTo>
                  <a:pt x="90107" y="27050"/>
                </a:moveTo>
                <a:lnTo>
                  <a:pt x="59969" y="27050"/>
                </a:lnTo>
                <a:lnTo>
                  <a:pt x="72446" y="29315"/>
                </a:lnTo>
                <a:lnTo>
                  <a:pt x="81544" y="35760"/>
                </a:lnTo>
                <a:lnTo>
                  <a:pt x="87090" y="45771"/>
                </a:lnTo>
                <a:lnTo>
                  <a:pt x="88976" y="58877"/>
                </a:lnTo>
                <a:lnTo>
                  <a:pt x="87090" y="72100"/>
                </a:lnTo>
                <a:lnTo>
                  <a:pt x="81530" y="82197"/>
                </a:lnTo>
                <a:lnTo>
                  <a:pt x="72424" y="88644"/>
                </a:lnTo>
                <a:lnTo>
                  <a:pt x="59969" y="90906"/>
                </a:lnTo>
                <a:lnTo>
                  <a:pt x="89959" y="90906"/>
                </a:lnTo>
                <a:lnTo>
                  <a:pt x="90427" y="90592"/>
                </a:lnTo>
                <a:lnTo>
                  <a:pt x="99227" y="76705"/>
                </a:lnTo>
                <a:lnTo>
                  <a:pt x="102387" y="58877"/>
                </a:lnTo>
                <a:lnTo>
                  <a:pt x="99227" y="41080"/>
                </a:lnTo>
                <a:lnTo>
                  <a:pt x="90427" y="27263"/>
                </a:lnTo>
                <a:lnTo>
                  <a:pt x="90107" y="27050"/>
                </a:lnTo>
                <a:close/>
              </a:path>
              <a:path w="102869" h="117475">
                <a:moveTo>
                  <a:pt x="58013" y="0"/>
                </a:moveTo>
                <a:lnTo>
                  <a:pt x="44602" y="0"/>
                </a:lnTo>
                <a:lnTo>
                  <a:pt x="44602" y="15138"/>
                </a:lnTo>
                <a:lnTo>
                  <a:pt x="58013" y="15138"/>
                </a:lnTo>
                <a:lnTo>
                  <a:pt x="580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14572" y="2880817"/>
            <a:ext cx="373380" cy="114300"/>
            <a:chOff x="3214572" y="2880817"/>
            <a:chExt cx="373380" cy="114300"/>
          </a:xfrm>
        </p:grpSpPr>
        <p:sp>
          <p:nvSpPr>
            <p:cNvPr id="4" name="object 4"/>
            <p:cNvSpPr/>
            <p:nvPr/>
          </p:nvSpPr>
          <p:spPr>
            <a:xfrm>
              <a:off x="3214572" y="2914802"/>
              <a:ext cx="60960" cy="66675"/>
            </a:xfrm>
            <a:custGeom>
              <a:avLst/>
              <a:gdLst/>
              <a:ahLst/>
              <a:cxnLst/>
              <a:rect l="l" t="t" r="r" b="b"/>
              <a:pathLst>
                <a:path w="60960" h="66675">
                  <a:moveTo>
                    <a:pt x="33121" y="0"/>
                  </a:moveTo>
                  <a:lnTo>
                    <a:pt x="21843" y="0"/>
                  </a:lnTo>
                  <a:lnTo>
                    <a:pt x="0" y="32461"/>
                  </a:lnTo>
                  <a:lnTo>
                    <a:pt x="0" y="33985"/>
                  </a:lnTo>
                  <a:lnTo>
                    <a:pt x="21843" y="66446"/>
                  </a:lnTo>
                  <a:lnTo>
                    <a:pt x="33121" y="66446"/>
                  </a:lnTo>
                  <a:lnTo>
                    <a:pt x="12547" y="33223"/>
                  </a:lnTo>
                  <a:lnTo>
                    <a:pt x="33121" y="0"/>
                  </a:lnTo>
                  <a:close/>
                </a:path>
                <a:path w="60960" h="66675">
                  <a:moveTo>
                    <a:pt x="60807" y="0"/>
                  </a:moveTo>
                  <a:lnTo>
                    <a:pt x="49555" y="0"/>
                  </a:lnTo>
                  <a:lnTo>
                    <a:pt x="27686" y="32461"/>
                  </a:lnTo>
                  <a:lnTo>
                    <a:pt x="27686" y="33985"/>
                  </a:lnTo>
                  <a:lnTo>
                    <a:pt x="49555" y="66446"/>
                  </a:lnTo>
                  <a:lnTo>
                    <a:pt x="60807" y="66446"/>
                  </a:lnTo>
                  <a:lnTo>
                    <a:pt x="40259" y="33223"/>
                  </a:lnTo>
                  <a:lnTo>
                    <a:pt x="608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0068" y="2882316"/>
              <a:ext cx="75133" cy="1108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96842" y="2880817"/>
              <a:ext cx="190931" cy="113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973777" y="2914802"/>
            <a:ext cx="60960" cy="66675"/>
          </a:xfrm>
          <a:custGeom>
            <a:avLst/>
            <a:gdLst/>
            <a:ahLst/>
            <a:cxnLst/>
            <a:rect l="l" t="t" r="r" b="b"/>
            <a:pathLst>
              <a:path w="60960" h="66675">
                <a:moveTo>
                  <a:pt x="11252" y="0"/>
                </a:moveTo>
                <a:lnTo>
                  <a:pt x="0" y="0"/>
                </a:lnTo>
                <a:lnTo>
                  <a:pt x="20548" y="33223"/>
                </a:lnTo>
                <a:lnTo>
                  <a:pt x="0" y="66446"/>
                </a:lnTo>
                <a:lnTo>
                  <a:pt x="11252" y="66446"/>
                </a:lnTo>
                <a:lnTo>
                  <a:pt x="33121" y="33985"/>
                </a:lnTo>
                <a:lnTo>
                  <a:pt x="33121" y="32461"/>
                </a:lnTo>
                <a:lnTo>
                  <a:pt x="11252" y="0"/>
                </a:lnTo>
                <a:close/>
              </a:path>
              <a:path w="60960" h="66675">
                <a:moveTo>
                  <a:pt x="38963" y="0"/>
                </a:moveTo>
                <a:lnTo>
                  <a:pt x="27686" y="0"/>
                </a:lnTo>
                <a:lnTo>
                  <a:pt x="48260" y="33223"/>
                </a:lnTo>
                <a:lnTo>
                  <a:pt x="27686" y="66446"/>
                </a:lnTo>
                <a:lnTo>
                  <a:pt x="38963" y="66446"/>
                </a:lnTo>
                <a:lnTo>
                  <a:pt x="60807" y="33985"/>
                </a:lnTo>
                <a:lnTo>
                  <a:pt x="60807" y="32461"/>
                </a:lnTo>
                <a:lnTo>
                  <a:pt x="389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3668" y="2912847"/>
            <a:ext cx="19685" cy="81280"/>
          </a:xfrm>
          <a:custGeom>
            <a:avLst/>
            <a:gdLst/>
            <a:ahLst/>
            <a:cxnLst/>
            <a:rect l="l" t="t" r="r" b="b"/>
            <a:pathLst>
              <a:path w="19685" h="81280">
                <a:moveTo>
                  <a:pt x="15112" y="61696"/>
                </a:moveTo>
                <a:lnTo>
                  <a:pt x="4381" y="61696"/>
                </a:lnTo>
                <a:lnTo>
                  <a:pt x="0" y="66090"/>
                </a:lnTo>
                <a:lnTo>
                  <a:pt x="0" y="76809"/>
                </a:lnTo>
                <a:lnTo>
                  <a:pt x="4381" y="81178"/>
                </a:lnTo>
                <a:lnTo>
                  <a:pt x="15112" y="81178"/>
                </a:lnTo>
                <a:lnTo>
                  <a:pt x="19469" y="76809"/>
                </a:lnTo>
                <a:lnTo>
                  <a:pt x="19469" y="66090"/>
                </a:lnTo>
                <a:lnTo>
                  <a:pt x="15112" y="61696"/>
                </a:lnTo>
                <a:close/>
              </a:path>
              <a:path w="19685" h="81280">
                <a:moveTo>
                  <a:pt x="15112" y="0"/>
                </a:moveTo>
                <a:lnTo>
                  <a:pt x="4381" y="0"/>
                </a:lnTo>
                <a:lnTo>
                  <a:pt x="0" y="4394"/>
                </a:lnTo>
                <a:lnTo>
                  <a:pt x="0" y="15087"/>
                </a:lnTo>
                <a:lnTo>
                  <a:pt x="4381" y="19481"/>
                </a:lnTo>
                <a:lnTo>
                  <a:pt x="15112" y="19481"/>
                </a:lnTo>
                <a:lnTo>
                  <a:pt x="19469" y="15087"/>
                </a:lnTo>
                <a:lnTo>
                  <a:pt x="19469" y="4394"/>
                </a:lnTo>
                <a:lnTo>
                  <a:pt x="151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033383" y="2880817"/>
            <a:ext cx="544195" cy="139700"/>
            <a:chOff x="2033383" y="2880817"/>
            <a:chExt cx="544195" cy="139700"/>
          </a:xfrm>
        </p:grpSpPr>
        <p:sp>
          <p:nvSpPr>
            <p:cNvPr id="10" name="object 10"/>
            <p:cNvSpPr/>
            <p:nvPr/>
          </p:nvSpPr>
          <p:spPr>
            <a:xfrm>
              <a:off x="2033383" y="2880817"/>
              <a:ext cx="421005" cy="139700"/>
            </a:xfrm>
            <a:custGeom>
              <a:avLst/>
              <a:gdLst/>
              <a:ahLst/>
              <a:cxnLst/>
              <a:rect l="l" t="t" r="r" b="b"/>
              <a:pathLst>
                <a:path w="421005" h="139700">
                  <a:moveTo>
                    <a:pt x="95250" y="112344"/>
                  </a:moveTo>
                  <a:lnTo>
                    <a:pt x="83718" y="80949"/>
                  </a:lnTo>
                  <a:lnTo>
                    <a:pt x="79349" y="69037"/>
                  </a:lnTo>
                  <a:lnTo>
                    <a:pt x="65811" y="32169"/>
                  </a:lnTo>
                  <a:lnTo>
                    <a:pt x="65811" y="69037"/>
                  </a:lnTo>
                  <a:lnTo>
                    <a:pt x="29464" y="69037"/>
                  </a:lnTo>
                  <a:lnTo>
                    <a:pt x="47193" y="19050"/>
                  </a:lnTo>
                  <a:lnTo>
                    <a:pt x="48056" y="19050"/>
                  </a:lnTo>
                  <a:lnTo>
                    <a:pt x="65811" y="69037"/>
                  </a:lnTo>
                  <a:lnTo>
                    <a:pt x="65811" y="32169"/>
                  </a:lnTo>
                  <a:lnTo>
                    <a:pt x="60998" y="19050"/>
                  </a:lnTo>
                  <a:lnTo>
                    <a:pt x="54559" y="1498"/>
                  </a:lnTo>
                  <a:lnTo>
                    <a:pt x="40716" y="1498"/>
                  </a:lnTo>
                  <a:lnTo>
                    <a:pt x="0" y="112344"/>
                  </a:lnTo>
                  <a:lnTo>
                    <a:pt x="14071" y="112344"/>
                  </a:lnTo>
                  <a:lnTo>
                    <a:pt x="25222" y="80949"/>
                  </a:lnTo>
                  <a:lnTo>
                    <a:pt x="70053" y="80949"/>
                  </a:lnTo>
                  <a:lnTo>
                    <a:pt x="81178" y="112344"/>
                  </a:lnTo>
                  <a:lnTo>
                    <a:pt x="95250" y="112344"/>
                  </a:lnTo>
                  <a:close/>
                </a:path>
                <a:path w="421005" h="139700">
                  <a:moveTo>
                    <a:pt x="201777" y="36144"/>
                  </a:moveTo>
                  <a:lnTo>
                    <a:pt x="196202" y="20916"/>
                  </a:lnTo>
                  <a:lnTo>
                    <a:pt x="186296" y="9550"/>
                  </a:lnTo>
                  <a:lnTo>
                    <a:pt x="172974" y="2451"/>
                  </a:lnTo>
                  <a:lnTo>
                    <a:pt x="157175" y="0"/>
                  </a:lnTo>
                  <a:lnTo>
                    <a:pt x="137566" y="3962"/>
                  </a:lnTo>
                  <a:lnTo>
                    <a:pt x="122085" y="15316"/>
                  </a:lnTo>
                  <a:lnTo>
                    <a:pt x="111912" y="33235"/>
                  </a:lnTo>
                  <a:lnTo>
                    <a:pt x="108254" y="56921"/>
                  </a:lnTo>
                  <a:lnTo>
                    <a:pt x="111912" y="80619"/>
                  </a:lnTo>
                  <a:lnTo>
                    <a:pt x="122085" y="98552"/>
                  </a:lnTo>
                  <a:lnTo>
                    <a:pt x="137566" y="109905"/>
                  </a:lnTo>
                  <a:lnTo>
                    <a:pt x="157175" y="113868"/>
                  </a:lnTo>
                  <a:lnTo>
                    <a:pt x="172974" y="111417"/>
                  </a:lnTo>
                  <a:lnTo>
                    <a:pt x="186296" y="104317"/>
                  </a:lnTo>
                  <a:lnTo>
                    <a:pt x="196202" y="92951"/>
                  </a:lnTo>
                  <a:lnTo>
                    <a:pt x="201777" y="77698"/>
                  </a:lnTo>
                  <a:lnTo>
                    <a:pt x="188341" y="77698"/>
                  </a:lnTo>
                  <a:lnTo>
                    <a:pt x="184175" y="87871"/>
                  </a:lnTo>
                  <a:lnTo>
                    <a:pt x="177063" y="95262"/>
                  </a:lnTo>
                  <a:lnTo>
                    <a:pt x="167805" y="99771"/>
                  </a:lnTo>
                  <a:lnTo>
                    <a:pt x="157175" y="101295"/>
                  </a:lnTo>
                  <a:lnTo>
                    <a:pt x="143052" y="98412"/>
                  </a:lnTo>
                  <a:lnTo>
                    <a:pt x="131648" y="89916"/>
                  </a:lnTo>
                  <a:lnTo>
                    <a:pt x="124015" y="76009"/>
                  </a:lnTo>
                  <a:lnTo>
                    <a:pt x="121234" y="56921"/>
                  </a:lnTo>
                  <a:lnTo>
                    <a:pt x="124015" y="37858"/>
                  </a:lnTo>
                  <a:lnTo>
                    <a:pt x="131648" y="23952"/>
                  </a:lnTo>
                  <a:lnTo>
                    <a:pt x="143052" y="15443"/>
                  </a:lnTo>
                  <a:lnTo>
                    <a:pt x="157175" y="12547"/>
                  </a:lnTo>
                  <a:lnTo>
                    <a:pt x="167805" y="14084"/>
                  </a:lnTo>
                  <a:lnTo>
                    <a:pt x="177063" y="18592"/>
                  </a:lnTo>
                  <a:lnTo>
                    <a:pt x="184175" y="25984"/>
                  </a:lnTo>
                  <a:lnTo>
                    <a:pt x="188341" y="36144"/>
                  </a:lnTo>
                  <a:lnTo>
                    <a:pt x="201777" y="36144"/>
                  </a:lnTo>
                  <a:close/>
                </a:path>
                <a:path w="421005" h="139700">
                  <a:moveTo>
                    <a:pt x="309143" y="112344"/>
                  </a:moveTo>
                  <a:lnTo>
                    <a:pt x="297611" y="80949"/>
                  </a:lnTo>
                  <a:lnTo>
                    <a:pt x="293243" y="69037"/>
                  </a:lnTo>
                  <a:lnTo>
                    <a:pt x="279704" y="32169"/>
                  </a:lnTo>
                  <a:lnTo>
                    <a:pt x="279704" y="69037"/>
                  </a:lnTo>
                  <a:lnTo>
                    <a:pt x="243357" y="69037"/>
                  </a:lnTo>
                  <a:lnTo>
                    <a:pt x="261086" y="19050"/>
                  </a:lnTo>
                  <a:lnTo>
                    <a:pt x="261950" y="19050"/>
                  </a:lnTo>
                  <a:lnTo>
                    <a:pt x="279704" y="69037"/>
                  </a:lnTo>
                  <a:lnTo>
                    <a:pt x="279704" y="32169"/>
                  </a:lnTo>
                  <a:lnTo>
                    <a:pt x="274891" y="19050"/>
                  </a:lnTo>
                  <a:lnTo>
                    <a:pt x="268452" y="1498"/>
                  </a:lnTo>
                  <a:lnTo>
                    <a:pt x="254609" y="1498"/>
                  </a:lnTo>
                  <a:lnTo>
                    <a:pt x="213893" y="112344"/>
                  </a:lnTo>
                  <a:lnTo>
                    <a:pt x="227965" y="112344"/>
                  </a:lnTo>
                  <a:lnTo>
                    <a:pt x="239115" y="80949"/>
                  </a:lnTo>
                  <a:lnTo>
                    <a:pt x="283946" y="80949"/>
                  </a:lnTo>
                  <a:lnTo>
                    <a:pt x="295071" y="112344"/>
                  </a:lnTo>
                  <a:lnTo>
                    <a:pt x="309143" y="112344"/>
                  </a:lnTo>
                  <a:close/>
                </a:path>
                <a:path w="421005" h="139700">
                  <a:moveTo>
                    <a:pt x="420649" y="100431"/>
                  </a:moveTo>
                  <a:lnTo>
                    <a:pt x="407873" y="100431"/>
                  </a:lnTo>
                  <a:lnTo>
                    <a:pt x="407873" y="13411"/>
                  </a:lnTo>
                  <a:lnTo>
                    <a:pt x="407873" y="1498"/>
                  </a:lnTo>
                  <a:lnTo>
                    <a:pt x="395097" y="1498"/>
                  </a:lnTo>
                  <a:lnTo>
                    <a:pt x="395097" y="13411"/>
                  </a:lnTo>
                  <a:lnTo>
                    <a:pt x="395097" y="100431"/>
                  </a:lnTo>
                  <a:lnTo>
                    <a:pt x="340106" y="100431"/>
                  </a:lnTo>
                  <a:lnTo>
                    <a:pt x="344690" y="91224"/>
                  </a:lnTo>
                  <a:lnTo>
                    <a:pt x="348310" y="79476"/>
                  </a:lnTo>
                  <a:lnTo>
                    <a:pt x="350913" y="65163"/>
                  </a:lnTo>
                  <a:lnTo>
                    <a:pt x="352450" y="48260"/>
                  </a:lnTo>
                  <a:lnTo>
                    <a:pt x="354177" y="13411"/>
                  </a:lnTo>
                  <a:lnTo>
                    <a:pt x="395097" y="13411"/>
                  </a:lnTo>
                  <a:lnTo>
                    <a:pt x="395097" y="1498"/>
                  </a:lnTo>
                  <a:lnTo>
                    <a:pt x="342061" y="1498"/>
                  </a:lnTo>
                  <a:lnTo>
                    <a:pt x="339674" y="48260"/>
                  </a:lnTo>
                  <a:lnTo>
                    <a:pt x="337629" y="68897"/>
                  </a:lnTo>
                  <a:lnTo>
                    <a:pt x="334073" y="83769"/>
                  </a:lnTo>
                  <a:lnTo>
                    <a:pt x="329412" y="93929"/>
                  </a:lnTo>
                  <a:lnTo>
                    <a:pt x="324104" y="100431"/>
                  </a:lnTo>
                  <a:lnTo>
                    <a:pt x="316928" y="100431"/>
                  </a:lnTo>
                  <a:lnTo>
                    <a:pt x="316928" y="139192"/>
                  </a:lnTo>
                  <a:lnTo>
                    <a:pt x="329717" y="139192"/>
                  </a:lnTo>
                  <a:lnTo>
                    <a:pt x="329717" y="112344"/>
                  </a:lnTo>
                  <a:lnTo>
                    <a:pt x="407873" y="112344"/>
                  </a:lnTo>
                  <a:lnTo>
                    <a:pt x="407873" y="138963"/>
                  </a:lnTo>
                  <a:lnTo>
                    <a:pt x="420649" y="138963"/>
                  </a:lnTo>
                  <a:lnTo>
                    <a:pt x="420649" y="112344"/>
                  </a:lnTo>
                  <a:lnTo>
                    <a:pt x="420649" y="1004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74365" y="2882316"/>
              <a:ext cx="102628" cy="1108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2642398" y="2880817"/>
            <a:ext cx="93510" cy="113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757549" y="2882316"/>
            <a:ext cx="391160" cy="111125"/>
            <a:chOff x="2757549" y="2882316"/>
            <a:chExt cx="391160" cy="111125"/>
          </a:xfrm>
        </p:grpSpPr>
        <p:sp>
          <p:nvSpPr>
            <p:cNvPr id="14" name="object 14"/>
            <p:cNvSpPr/>
            <p:nvPr/>
          </p:nvSpPr>
          <p:spPr>
            <a:xfrm>
              <a:off x="2848684" y="2882316"/>
              <a:ext cx="75133" cy="1108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57549" y="2882316"/>
              <a:ext cx="67767" cy="1108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45458" y="2882316"/>
              <a:ext cx="87909" cy="110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60190" y="2882316"/>
              <a:ext cx="87909" cy="110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102149" y="2882316"/>
            <a:ext cx="242570" cy="111125"/>
            <a:chOff x="4102149" y="2882316"/>
            <a:chExt cx="242570" cy="111125"/>
          </a:xfrm>
        </p:grpSpPr>
        <p:sp>
          <p:nvSpPr>
            <p:cNvPr id="19" name="object 19"/>
            <p:cNvSpPr/>
            <p:nvPr/>
          </p:nvSpPr>
          <p:spPr>
            <a:xfrm>
              <a:off x="4102149" y="2882316"/>
              <a:ext cx="77088" cy="110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01285" y="2882316"/>
              <a:ext cx="102616" cy="11084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30978" y="2894076"/>
              <a:ext cx="13970" cy="99060"/>
            </a:xfrm>
            <a:custGeom>
              <a:avLst/>
              <a:gdLst/>
              <a:ahLst/>
              <a:cxnLst/>
              <a:rect l="l" t="t" r="r" b="b"/>
              <a:pathLst>
                <a:path w="13970" h="99060">
                  <a:moveTo>
                    <a:pt x="0" y="99060"/>
                  </a:moveTo>
                  <a:lnTo>
                    <a:pt x="13411" y="99060"/>
                  </a:lnTo>
                  <a:lnTo>
                    <a:pt x="13411" y="0"/>
                  </a:lnTo>
                  <a:lnTo>
                    <a:pt x="0" y="0"/>
                  </a:lnTo>
                  <a:lnTo>
                    <a:pt x="0" y="990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330978" y="2880817"/>
            <a:ext cx="978535" cy="114300"/>
            <a:chOff x="4330978" y="2880817"/>
            <a:chExt cx="978535" cy="114300"/>
          </a:xfrm>
        </p:grpSpPr>
        <p:sp>
          <p:nvSpPr>
            <p:cNvPr id="23" name="object 23"/>
            <p:cNvSpPr/>
            <p:nvPr/>
          </p:nvSpPr>
          <p:spPr>
            <a:xfrm>
              <a:off x="4330978" y="2882646"/>
              <a:ext cx="83185" cy="110489"/>
            </a:xfrm>
            <a:custGeom>
              <a:avLst/>
              <a:gdLst/>
              <a:ahLst/>
              <a:cxnLst/>
              <a:rect l="l" t="t" r="r" b="b"/>
              <a:pathLst>
                <a:path w="83185" h="110489">
                  <a:moveTo>
                    <a:pt x="82702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69265" y="11430"/>
                  </a:lnTo>
                  <a:lnTo>
                    <a:pt x="69265" y="110490"/>
                  </a:lnTo>
                  <a:lnTo>
                    <a:pt x="82702" y="110490"/>
                  </a:lnTo>
                  <a:lnTo>
                    <a:pt x="82702" y="11430"/>
                  </a:lnTo>
                  <a:lnTo>
                    <a:pt x="82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36413" y="2880817"/>
              <a:ext cx="202184" cy="1138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65420" y="2882316"/>
              <a:ext cx="183362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875605" y="2880817"/>
              <a:ext cx="433400" cy="11386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3647108" y="2880817"/>
            <a:ext cx="233679" cy="114300"/>
            <a:chOff x="3647108" y="2880817"/>
            <a:chExt cx="233679" cy="114300"/>
          </a:xfrm>
        </p:grpSpPr>
        <p:sp>
          <p:nvSpPr>
            <p:cNvPr id="28" name="object 28"/>
            <p:cNvSpPr/>
            <p:nvPr/>
          </p:nvSpPr>
          <p:spPr>
            <a:xfrm>
              <a:off x="3647108" y="2880817"/>
              <a:ext cx="197408" cy="11386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67250" y="2894076"/>
              <a:ext cx="13970" cy="99060"/>
            </a:xfrm>
            <a:custGeom>
              <a:avLst/>
              <a:gdLst/>
              <a:ahLst/>
              <a:cxnLst/>
              <a:rect l="l" t="t" r="r" b="b"/>
              <a:pathLst>
                <a:path w="13970" h="99060">
                  <a:moveTo>
                    <a:pt x="0" y="99060"/>
                  </a:moveTo>
                  <a:lnTo>
                    <a:pt x="13411" y="99060"/>
                  </a:lnTo>
                  <a:lnTo>
                    <a:pt x="13411" y="0"/>
                  </a:lnTo>
                  <a:lnTo>
                    <a:pt x="0" y="0"/>
                  </a:lnTo>
                  <a:lnTo>
                    <a:pt x="0" y="990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67250" y="2882646"/>
            <a:ext cx="83185" cy="110489"/>
          </a:xfrm>
          <a:custGeom>
            <a:avLst/>
            <a:gdLst/>
            <a:ahLst/>
            <a:cxnLst/>
            <a:rect l="l" t="t" r="r" b="b"/>
            <a:pathLst>
              <a:path w="83185" h="110489">
                <a:moveTo>
                  <a:pt x="82702" y="0"/>
                </a:moveTo>
                <a:lnTo>
                  <a:pt x="0" y="0"/>
                </a:lnTo>
                <a:lnTo>
                  <a:pt x="0" y="11430"/>
                </a:lnTo>
                <a:lnTo>
                  <a:pt x="69265" y="11430"/>
                </a:lnTo>
                <a:lnTo>
                  <a:pt x="69265" y="110490"/>
                </a:lnTo>
                <a:lnTo>
                  <a:pt x="82702" y="110490"/>
                </a:lnTo>
                <a:lnTo>
                  <a:pt x="82702" y="11430"/>
                </a:lnTo>
                <a:lnTo>
                  <a:pt x="827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52255" y="3131286"/>
            <a:ext cx="104775" cy="111125"/>
          </a:xfrm>
          <a:custGeom>
            <a:avLst/>
            <a:gdLst/>
            <a:ahLst/>
            <a:cxnLst/>
            <a:rect l="l" t="t" r="r" b="b"/>
            <a:pathLst>
              <a:path w="104775" h="111125">
                <a:moveTo>
                  <a:pt x="104775" y="0"/>
                </a:moveTo>
                <a:lnTo>
                  <a:pt x="93065" y="0"/>
                </a:lnTo>
                <a:lnTo>
                  <a:pt x="52857" y="96545"/>
                </a:lnTo>
                <a:lnTo>
                  <a:pt x="51892" y="96545"/>
                </a:lnTo>
                <a:lnTo>
                  <a:pt x="11683" y="0"/>
                </a:lnTo>
                <a:lnTo>
                  <a:pt x="0" y="0"/>
                </a:lnTo>
                <a:lnTo>
                  <a:pt x="0" y="110845"/>
                </a:lnTo>
                <a:lnTo>
                  <a:pt x="9525" y="110845"/>
                </a:lnTo>
                <a:lnTo>
                  <a:pt x="9525" y="21399"/>
                </a:lnTo>
                <a:lnTo>
                  <a:pt x="10388" y="21399"/>
                </a:lnTo>
                <a:lnTo>
                  <a:pt x="47777" y="110845"/>
                </a:lnTo>
                <a:lnTo>
                  <a:pt x="56972" y="110845"/>
                </a:lnTo>
                <a:lnTo>
                  <a:pt x="94386" y="21399"/>
                </a:lnTo>
                <a:lnTo>
                  <a:pt x="95250" y="21399"/>
                </a:lnTo>
                <a:lnTo>
                  <a:pt x="95250" y="110845"/>
                </a:lnTo>
                <a:lnTo>
                  <a:pt x="104775" y="110845"/>
                </a:lnTo>
                <a:lnTo>
                  <a:pt x="1047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4102098" y="3129801"/>
            <a:ext cx="509905" cy="114300"/>
            <a:chOff x="4102098" y="3129801"/>
            <a:chExt cx="509905" cy="114300"/>
          </a:xfrm>
        </p:grpSpPr>
        <p:sp>
          <p:nvSpPr>
            <p:cNvPr id="33" name="object 33"/>
            <p:cNvSpPr/>
            <p:nvPr/>
          </p:nvSpPr>
          <p:spPr>
            <a:xfrm>
              <a:off x="4102098" y="3129801"/>
              <a:ext cx="68884" cy="11233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195088" y="3129801"/>
              <a:ext cx="71983" cy="11385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88382" y="3129801"/>
              <a:ext cx="74015" cy="1138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381892" y="3129801"/>
              <a:ext cx="74028" cy="11385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81638" y="3165170"/>
              <a:ext cx="67360" cy="673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574780" y="3131286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29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4735688" y="3129801"/>
            <a:ext cx="167640" cy="114300"/>
            <a:chOff x="4735688" y="3129801"/>
            <a:chExt cx="167640" cy="114300"/>
          </a:xfrm>
        </p:grpSpPr>
        <p:sp>
          <p:nvSpPr>
            <p:cNvPr id="40" name="object 40"/>
            <p:cNvSpPr/>
            <p:nvPr/>
          </p:nvSpPr>
          <p:spPr>
            <a:xfrm>
              <a:off x="4735688" y="3129801"/>
              <a:ext cx="74015" cy="1138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829211" y="3129801"/>
              <a:ext cx="74015" cy="11385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2176004" y="3103575"/>
            <a:ext cx="1202690" cy="140335"/>
            <a:chOff x="2176004" y="3103575"/>
            <a:chExt cx="1202690" cy="140335"/>
          </a:xfrm>
        </p:grpSpPr>
        <p:sp>
          <p:nvSpPr>
            <p:cNvPr id="43" name="object 43"/>
            <p:cNvSpPr/>
            <p:nvPr/>
          </p:nvSpPr>
          <p:spPr>
            <a:xfrm>
              <a:off x="2176004" y="3129800"/>
              <a:ext cx="292735" cy="114300"/>
            </a:xfrm>
            <a:custGeom>
              <a:avLst/>
              <a:gdLst/>
              <a:ahLst/>
              <a:cxnLst/>
              <a:rect l="l" t="t" r="r" b="b"/>
              <a:pathLst>
                <a:path w="292735" h="114300">
                  <a:moveTo>
                    <a:pt x="91465" y="112331"/>
                  </a:moveTo>
                  <a:lnTo>
                    <a:pt x="79311" y="78930"/>
                  </a:lnTo>
                  <a:lnTo>
                    <a:pt x="76009" y="69837"/>
                  </a:lnTo>
                  <a:lnTo>
                    <a:pt x="65760" y="41656"/>
                  </a:lnTo>
                  <a:lnTo>
                    <a:pt x="65760" y="69837"/>
                  </a:lnTo>
                  <a:lnTo>
                    <a:pt x="25704" y="69837"/>
                  </a:lnTo>
                  <a:lnTo>
                    <a:pt x="45364" y="14655"/>
                  </a:lnTo>
                  <a:lnTo>
                    <a:pt x="46126" y="14655"/>
                  </a:lnTo>
                  <a:lnTo>
                    <a:pt x="65760" y="69837"/>
                  </a:lnTo>
                  <a:lnTo>
                    <a:pt x="65760" y="41656"/>
                  </a:lnTo>
                  <a:lnTo>
                    <a:pt x="55943" y="14655"/>
                  </a:lnTo>
                  <a:lnTo>
                    <a:pt x="51155" y="1485"/>
                  </a:lnTo>
                  <a:lnTo>
                    <a:pt x="40335" y="1485"/>
                  </a:lnTo>
                  <a:lnTo>
                    <a:pt x="0" y="112331"/>
                  </a:lnTo>
                  <a:lnTo>
                    <a:pt x="10617" y="112331"/>
                  </a:lnTo>
                  <a:lnTo>
                    <a:pt x="22479" y="78930"/>
                  </a:lnTo>
                  <a:lnTo>
                    <a:pt x="69011" y="78930"/>
                  </a:lnTo>
                  <a:lnTo>
                    <a:pt x="80873" y="112331"/>
                  </a:lnTo>
                  <a:lnTo>
                    <a:pt x="91465" y="112331"/>
                  </a:lnTo>
                  <a:close/>
                </a:path>
                <a:path w="292735" h="114300">
                  <a:moveTo>
                    <a:pt x="186842" y="112331"/>
                  </a:moveTo>
                  <a:lnTo>
                    <a:pt x="142417" y="51447"/>
                  </a:lnTo>
                  <a:lnTo>
                    <a:pt x="183489" y="1485"/>
                  </a:lnTo>
                  <a:lnTo>
                    <a:pt x="171475" y="1485"/>
                  </a:lnTo>
                  <a:lnTo>
                    <a:pt x="130606" y="51015"/>
                  </a:lnTo>
                  <a:lnTo>
                    <a:pt x="120599" y="51015"/>
                  </a:lnTo>
                  <a:lnTo>
                    <a:pt x="120599" y="1485"/>
                  </a:lnTo>
                  <a:lnTo>
                    <a:pt x="110490" y="1485"/>
                  </a:lnTo>
                  <a:lnTo>
                    <a:pt x="110490" y="112331"/>
                  </a:lnTo>
                  <a:lnTo>
                    <a:pt x="120599" y="112331"/>
                  </a:lnTo>
                  <a:lnTo>
                    <a:pt x="120599" y="60058"/>
                  </a:lnTo>
                  <a:lnTo>
                    <a:pt x="136575" y="60058"/>
                  </a:lnTo>
                  <a:lnTo>
                    <a:pt x="174726" y="112331"/>
                  </a:lnTo>
                  <a:lnTo>
                    <a:pt x="186842" y="112331"/>
                  </a:lnTo>
                  <a:close/>
                </a:path>
                <a:path w="292735" h="114300">
                  <a:moveTo>
                    <a:pt x="292684" y="36131"/>
                  </a:moveTo>
                  <a:lnTo>
                    <a:pt x="287604" y="21882"/>
                  </a:lnTo>
                  <a:lnTo>
                    <a:pt x="278218" y="10426"/>
                  </a:lnTo>
                  <a:lnTo>
                    <a:pt x="265087" y="2781"/>
                  </a:lnTo>
                  <a:lnTo>
                    <a:pt x="248793" y="0"/>
                  </a:lnTo>
                  <a:lnTo>
                    <a:pt x="229501" y="4013"/>
                  </a:lnTo>
                  <a:lnTo>
                    <a:pt x="214363" y="15443"/>
                  </a:lnTo>
                  <a:lnTo>
                    <a:pt x="204457" y="33388"/>
                  </a:lnTo>
                  <a:lnTo>
                    <a:pt x="200914" y="56908"/>
                  </a:lnTo>
                  <a:lnTo>
                    <a:pt x="204457" y="80454"/>
                  </a:lnTo>
                  <a:lnTo>
                    <a:pt x="214363" y="98399"/>
                  </a:lnTo>
                  <a:lnTo>
                    <a:pt x="229501" y="109842"/>
                  </a:lnTo>
                  <a:lnTo>
                    <a:pt x="248793" y="113855"/>
                  </a:lnTo>
                  <a:lnTo>
                    <a:pt x="265087" y="111074"/>
                  </a:lnTo>
                  <a:lnTo>
                    <a:pt x="278218" y="103403"/>
                  </a:lnTo>
                  <a:lnTo>
                    <a:pt x="287604" y="91922"/>
                  </a:lnTo>
                  <a:lnTo>
                    <a:pt x="292684" y="77685"/>
                  </a:lnTo>
                  <a:lnTo>
                    <a:pt x="282524" y="77685"/>
                  </a:lnTo>
                  <a:lnTo>
                    <a:pt x="278384" y="88277"/>
                  </a:lnTo>
                  <a:lnTo>
                    <a:pt x="271005" y="96723"/>
                  </a:lnTo>
                  <a:lnTo>
                    <a:pt x="260946" y="102311"/>
                  </a:lnTo>
                  <a:lnTo>
                    <a:pt x="248793" y="104330"/>
                  </a:lnTo>
                  <a:lnTo>
                    <a:pt x="233972" y="101257"/>
                  </a:lnTo>
                  <a:lnTo>
                    <a:pt x="221856" y="92176"/>
                  </a:lnTo>
                  <a:lnTo>
                    <a:pt x="213690" y="77317"/>
                  </a:lnTo>
                  <a:lnTo>
                    <a:pt x="210693" y="56908"/>
                  </a:lnTo>
                  <a:lnTo>
                    <a:pt x="213690" y="36563"/>
                  </a:lnTo>
                  <a:lnTo>
                    <a:pt x="221856" y="21704"/>
                  </a:lnTo>
                  <a:lnTo>
                    <a:pt x="233972" y="12611"/>
                  </a:lnTo>
                  <a:lnTo>
                    <a:pt x="248793" y="9512"/>
                  </a:lnTo>
                  <a:lnTo>
                    <a:pt x="260946" y="11544"/>
                  </a:lnTo>
                  <a:lnTo>
                    <a:pt x="271005" y="17145"/>
                  </a:lnTo>
                  <a:lnTo>
                    <a:pt x="278384" y="25577"/>
                  </a:lnTo>
                  <a:lnTo>
                    <a:pt x="282524" y="36131"/>
                  </a:lnTo>
                  <a:lnTo>
                    <a:pt x="292684" y="361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92513" y="3131286"/>
              <a:ext cx="86309" cy="1108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608286" y="3131286"/>
              <a:ext cx="312978" cy="1108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950691" y="3131286"/>
              <a:ext cx="76403" cy="11084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050271" y="3131286"/>
              <a:ext cx="83108" cy="1108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162832" y="3131286"/>
              <a:ext cx="99580" cy="11084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291864" y="3103575"/>
              <a:ext cx="86309" cy="13855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3450512" y="3129801"/>
            <a:ext cx="587375" cy="114300"/>
            <a:chOff x="3450512" y="3129801"/>
            <a:chExt cx="587375" cy="114300"/>
          </a:xfrm>
        </p:grpSpPr>
        <p:sp>
          <p:nvSpPr>
            <p:cNvPr id="51" name="object 51"/>
            <p:cNvSpPr/>
            <p:nvPr/>
          </p:nvSpPr>
          <p:spPr>
            <a:xfrm>
              <a:off x="3450512" y="3129801"/>
              <a:ext cx="264871" cy="11385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741672" y="3131286"/>
              <a:ext cx="104775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875886" y="3131286"/>
              <a:ext cx="65354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966310" y="3131286"/>
              <a:ext cx="71475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4645239" y="3129801"/>
            <a:ext cx="68884" cy="1123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4968581" y="3158998"/>
            <a:ext cx="200025" cy="83185"/>
            <a:chOff x="4968581" y="3158998"/>
            <a:chExt cx="200025" cy="83185"/>
          </a:xfrm>
        </p:grpSpPr>
        <p:sp>
          <p:nvSpPr>
            <p:cNvPr id="57" name="object 57"/>
            <p:cNvSpPr/>
            <p:nvPr/>
          </p:nvSpPr>
          <p:spPr>
            <a:xfrm>
              <a:off x="4968581" y="3158998"/>
              <a:ext cx="86918" cy="831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081103" y="3158998"/>
              <a:ext cx="86918" cy="831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1931274" y="317746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052255" y="3378339"/>
            <a:ext cx="339369" cy="13967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2454032" y="3378543"/>
            <a:ext cx="140970" cy="114300"/>
            <a:chOff x="2454032" y="3378543"/>
            <a:chExt cx="140970" cy="114300"/>
          </a:xfrm>
        </p:grpSpPr>
        <p:sp>
          <p:nvSpPr>
            <p:cNvPr id="62" name="object 62"/>
            <p:cNvSpPr/>
            <p:nvPr/>
          </p:nvSpPr>
          <p:spPr>
            <a:xfrm>
              <a:off x="2454032" y="3380270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30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522752" y="3378543"/>
              <a:ext cx="71704" cy="11409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2660661" y="3407981"/>
            <a:ext cx="200025" cy="83185"/>
            <a:chOff x="2660661" y="3407981"/>
            <a:chExt cx="200025" cy="83185"/>
          </a:xfrm>
        </p:grpSpPr>
        <p:sp>
          <p:nvSpPr>
            <p:cNvPr id="65" name="object 65"/>
            <p:cNvSpPr/>
            <p:nvPr/>
          </p:nvSpPr>
          <p:spPr>
            <a:xfrm>
              <a:off x="2660661" y="3407981"/>
              <a:ext cx="86918" cy="8313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773183" y="3407981"/>
              <a:ext cx="86906" cy="8313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2920109" y="3378772"/>
            <a:ext cx="1525905" cy="114300"/>
            <a:chOff x="2920109" y="3378772"/>
            <a:chExt cx="1525905" cy="114300"/>
          </a:xfrm>
        </p:grpSpPr>
        <p:sp>
          <p:nvSpPr>
            <p:cNvPr id="68" name="object 68"/>
            <p:cNvSpPr/>
            <p:nvPr/>
          </p:nvSpPr>
          <p:spPr>
            <a:xfrm>
              <a:off x="2920109" y="3380270"/>
              <a:ext cx="323443" cy="11084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72991" y="3380270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388765" y="3380270"/>
              <a:ext cx="83108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501337" y="3380270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617111" y="3378772"/>
              <a:ext cx="186156" cy="11386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827753" y="3380270"/>
              <a:ext cx="281787" cy="11084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39004" y="3380270"/>
              <a:ext cx="83108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251577" y="3380270"/>
              <a:ext cx="99567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380609" y="3380270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/>
          <p:nvPr/>
        </p:nvSpPr>
        <p:spPr>
          <a:xfrm>
            <a:off x="4508930" y="3378772"/>
            <a:ext cx="91770" cy="11386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8" name="object 78"/>
          <p:cNvGrpSpPr/>
          <p:nvPr/>
        </p:nvGrpSpPr>
        <p:grpSpPr>
          <a:xfrm>
            <a:off x="4662422" y="3352558"/>
            <a:ext cx="827405" cy="140335"/>
            <a:chOff x="4662422" y="3352558"/>
            <a:chExt cx="827405" cy="140335"/>
          </a:xfrm>
        </p:grpSpPr>
        <p:sp>
          <p:nvSpPr>
            <p:cNvPr id="79" name="object 79"/>
            <p:cNvSpPr/>
            <p:nvPr/>
          </p:nvSpPr>
          <p:spPr>
            <a:xfrm>
              <a:off x="4662422" y="3378771"/>
              <a:ext cx="95834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782742" y="3380270"/>
              <a:ext cx="76403" cy="110845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883555" y="3380270"/>
              <a:ext cx="268960" cy="11084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175274" y="3380270"/>
              <a:ext cx="83108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282868" y="3378771"/>
              <a:ext cx="95834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403188" y="3352558"/>
              <a:ext cx="86309" cy="138556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5556858" y="3378772"/>
            <a:ext cx="750570" cy="114300"/>
            <a:chOff x="5556858" y="3378772"/>
            <a:chExt cx="750570" cy="114300"/>
          </a:xfrm>
        </p:grpSpPr>
        <p:sp>
          <p:nvSpPr>
            <p:cNvPr id="86" name="object 86"/>
            <p:cNvSpPr/>
            <p:nvPr/>
          </p:nvSpPr>
          <p:spPr>
            <a:xfrm>
              <a:off x="5556858" y="3378772"/>
              <a:ext cx="302844" cy="11386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884188" y="3378772"/>
              <a:ext cx="186143" cy="11386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094817" y="3380270"/>
              <a:ext cx="83108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207390" y="3380270"/>
              <a:ext cx="9956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0" name="object 90"/>
          <p:cNvGrpSpPr/>
          <p:nvPr/>
        </p:nvGrpSpPr>
        <p:grpSpPr>
          <a:xfrm>
            <a:off x="6379297" y="3380270"/>
            <a:ext cx="533400" cy="111125"/>
            <a:chOff x="6379297" y="3380270"/>
            <a:chExt cx="533400" cy="111125"/>
          </a:xfrm>
        </p:grpSpPr>
        <p:sp>
          <p:nvSpPr>
            <p:cNvPr id="91" name="object 91"/>
            <p:cNvSpPr/>
            <p:nvPr/>
          </p:nvSpPr>
          <p:spPr>
            <a:xfrm>
              <a:off x="6379297" y="3380270"/>
              <a:ext cx="76403" cy="110845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480110" y="3380270"/>
              <a:ext cx="169164" cy="11084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678712" y="3380270"/>
              <a:ext cx="99568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807744" y="3380270"/>
              <a:ext cx="104775" cy="11084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object 95"/>
          <p:cNvGrpSpPr/>
          <p:nvPr/>
        </p:nvGrpSpPr>
        <p:grpSpPr>
          <a:xfrm>
            <a:off x="6984833" y="3378772"/>
            <a:ext cx="1016000" cy="114300"/>
            <a:chOff x="6984833" y="3378772"/>
            <a:chExt cx="1016000" cy="114300"/>
          </a:xfrm>
        </p:grpSpPr>
        <p:sp>
          <p:nvSpPr>
            <p:cNvPr id="96" name="object 96"/>
            <p:cNvSpPr/>
            <p:nvPr/>
          </p:nvSpPr>
          <p:spPr>
            <a:xfrm>
              <a:off x="6984833" y="3380270"/>
              <a:ext cx="104775" cy="11084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119046" y="3380270"/>
              <a:ext cx="403402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551875" y="3380270"/>
              <a:ext cx="86321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667648" y="3380270"/>
              <a:ext cx="83108" cy="1108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775243" y="3378772"/>
              <a:ext cx="95834" cy="11386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895563" y="3380270"/>
              <a:ext cx="104775" cy="11084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/>
          <p:nvPr/>
        </p:nvSpPr>
        <p:spPr>
          <a:xfrm>
            <a:off x="1931274" y="342644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3" name="object 103"/>
          <p:cNvGrpSpPr/>
          <p:nvPr/>
        </p:nvGrpSpPr>
        <p:grpSpPr>
          <a:xfrm>
            <a:off x="2045524" y="3627755"/>
            <a:ext cx="612775" cy="114300"/>
            <a:chOff x="2045524" y="3627755"/>
            <a:chExt cx="612775" cy="114300"/>
          </a:xfrm>
        </p:grpSpPr>
        <p:sp>
          <p:nvSpPr>
            <p:cNvPr id="104" name="object 104"/>
            <p:cNvSpPr/>
            <p:nvPr/>
          </p:nvSpPr>
          <p:spPr>
            <a:xfrm>
              <a:off x="2045524" y="3627755"/>
              <a:ext cx="297205" cy="11386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372168" y="3629253"/>
              <a:ext cx="76403" cy="11084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471736" y="3627755"/>
              <a:ext cx="186258" cy="11386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107"/>
          <p:cNvSpPr/>
          <p:nvPr/>
        </p:nvSpPr>
        <p:spPr>
          <a:xfrm>
            <a:off x="2725355" y="3629254"/>
            <a:ext cx="74244" cy="11084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8" name="object 108"/>
          <p:cNvGrpSpPr/>
          <p:nvPr/>
        </p:nvGrpSpPr>
        <p:grpSpPr>
          <a:xfrm>
            <a:off x="2866884" y="3627755"/>
            <a:ext cx="749935" cy="114300"/>
            <a:chOff x="2866884" y="3627755"/>
            <a:chExt cx="749935" cy="114300"/>
          </a:xfrm>
        </p:grpSpPr>
        <p:sp>
          <p:nvSpPr>
            <p:cNvPr id="109" name="object 109"/>
            <p:cNvSpPr/>
            <p:nvPr/>
          </p:nvSpPr>
          <p:spPr>
            <a:xfrm>
              <a:off x="2866884" y="3627755"/>
              <a:ext cx="421487" cy="11386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312857" y="3629253"/>
              <a:ext cx="74244" cy="110845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411510" y="3629253"/>
              <a:ext cx="99567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530306" y="3629253"/>
              <a:ext cx="86004" cy="110845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" name="object 113"/>
          <p:cNvGrpSpPr/>
          <p:nvPr/>
        </p:nvGrpSpPr>
        <p:grpSpPr>
          <a:xfrm>
            <a:off x="3677575" y="3629254"/>
            <a:ext cx="691515" cy="111125"/>
            <a:chOff x="3677575" y="3629254"/>
            <a:chExt cx="691515" cy="111125"/>
          </a:xfrm>
        </p:grpSpPr>
        <p:sp>
          <p:nvSpPr>
            <p:cNvPr id="114" name="object 114"/>
            <p:cNvSpPr/>
            <p:nvPr/>
          </p:nvSpPr>
          <p:spPr>
            <a:xfrm>
              <a:off x="3677575" y="3629254"/>
              <a:ext cx="187299" cy="11084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894301" y="3629254"/>
              <a:ext cx="65354" cy="110845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984738" y="3629254"/>
              <a:ext cx="83108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097298" y="3629254"/>
              <a:ext cx="271195" cy="110845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/>
          <p:nvPr/>
        </p:nvSpPr>
        <p:spPr>
          <a:xfrm>
            <a:off x="1931274" y="367543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0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51442" y="388721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0" name="object 120"/>
          <p:cNvGrpSpPr/>
          <p:nvPr/>
        </p:nvGrpSpPr>
        <p:grpSpPr>
          <a:xfrm>
            <a:off x="2051442" y="3876738"/>
            <a:ext cx="200025" cy="114300"/>
            <a:chOff x="2051442" y="3876738"/>
            <a:chExt cx="200025" cy="114300"/>
          </a:xfrm>
        </p:grpSpPr>
        <p:sp>
          <p:nvSpPr>
            <p:cNvPr id="121" name="object 121"/>
            <p:cNvSpPr/>
            <p:nvPr/>
          </p:nvSpPr>
          <p:spPr>
            <a:xfrm>
              <a:off x="2051442" y="387832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155023" y="3876738"/>
              <a:ext cx="95834" cy="113855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object 123"/>
          <p:cNvGrpSpPr/>
          <p:nvPr/>
        </p:nvGrpSpPr>
        <p:grpSpPr>
          <a:xfrm>
            <a:off x="2318218" y="3876738"/>
            <a:ext cx="684530" cy="114300"/>
            <a:chOff x="2318218" y="3876738"/>
            <a:chExt cx="684530" cy="114300"/>
          </a:xfrm>
        </p:grpSpPr>
        <p:sp>
          <p:nvSpPr>
            <p:cNvPr id="124" name="object 124"/>
            <p:cNvSpPr/>
            <p:nvPr/>
          </p:nvSpPr>
          <p:spPr>
            <a:xfrm>
              <a:off x="2318218" y="3876738"/>
              <a:ext cx="264871" cy="113855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609378" y="3878237"/>
              <a:ext cx="104775" cy="110832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743579" y="3878237"/>
              <a:ext cx="65354" cy="110832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834016" y="3878237"/>
              <a:ext cx="168719" cy="112356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8" name="object 128"/>
          <p:cNvGrpSpPr/>
          <p:nvPr/>
        </p:nvGrpSpPr>
        <p:grpSpPr>
          <a:xfrm>
            <a:off x="3062222" y="3876738"/>
            <a:ext cx="889635" cy="114300"/>
            <a:chOff x="3062222" y="3876738"/>
            <a:chExt cx="889635" cy="114300"/>
          </a:xfrm>
        </p:grpSpPr>
        <p:sp>
          <p:nvSpPr>
            <p:cNvPr id="129" name="object 129"/>
            <p:cNvSpPr/>
            <p:nvPr/>
          </p:nvSpPr>
          <p:spPr>
            <a:xfrm>
              <a:off x="3062222" y="3876738"/>
              <a:ext cx="463270" cy="113855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551706" y="3878237"/>
              <a:ext cx="77952" cy="110832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659097" y="3878237"/>
              <a:ext cx="86309" cy="11083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774870" y="3878237"/>
              <a:ext cx="176390" cy="110832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3" name="object 133"/>
          <p:cNvSpPr/>
          <p:nvPr/>
        </p:nvSpPr>
        <p:spPr>
          <a:xfrm>
            <a:off x="1931274" y="392441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08"/>
                </a:lnTo>
                <a:lnTo>
                  <a:pt x="1613" y="12521"/>
                </a:lnTo>
                <a:lnTo>
                  <a:pt x="0" y="20485"/>
                </a:lnTo>
                <a:lnTo>
                  <a:pt x="1635" y="28471"/>
                </a:lnTo>
                <a:lnTo>
                  <a:pt x="6032" y="34994"/>
                </a:lnTo>
                <a:lnTo>
                  <a:pt x="12544" y="39394"/>
                </a:lnTo>
                <a:lnTo>
                  <a:pt x="20523" y="41008"/>
                </a:lnTo>
                <a:lnTo>
                  <a:pt x="28487" y="39394"/>
                </a:lnTo>
                <a:lnTo>
                  <a:pt x="34991" y="34994"/>
                </a:lnTo>
                <a:lnTo>
                  <a:pt x="39386" y="28471"/>
                </a:lnTo>
                <a:lnTo>
                  <a:pt x="41020" y="20485"/>
                </a:lnTo>
                <a:lnTo>
                  <a:pt x="39407" y="12521"/>
                </a:lnTo>
                <a:lnTo>
                  <a:pt x="35010" y="6008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052255" y="4127208"/>
            <a:ext cx="74244" cy="11084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986031" y="4222889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38" y="0"/>
                </a:moveTo>
                <a:lnTo>
                  <a:pt x="7048" y="0"/>
                </a:lnTo>
                <a:lnTo>
                  <a:pt x="4682" y="16875"/>
                </a:lnTo>
                <a:lnTo>
                  <a:pt x="0" y="42214"/>
                </a:lnTo>
                <a:lnTo>
                  <a:pt x="7429" y="42214"/>
                </a:lnTo>
                <a:lnTo>
                  <a:pt x="9676" y="34955"/>
                </a:lnTo>
                <a:lnTo>
                  <a:pt x="12249" y="25536"/>
                </a:lnTo>
                <a:lnTo>
                  <a:pt x="14698" y="15350"/>
                </a:lnTo>
                <a:lnTo>
                  <a:pt x="175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6" name="object 136"/>
          <p:cNvGrpSpPr/>
          <p:nvPr/>
        </p:nvGrpSpPr>
        <p:grpSpPr>
          <a:xfrm>
            <a:off x="2150908" y="4127208"/>
            <a:ext cx="893444" cy="112395"/>
            <a:chOff x="2150908" y="4127208"/>
            <a:chExt cx="893444" cy="112395"/>
          </a:xfrm>
        </p:grpSpPr>
        <p:sp>
          <p:nvSpPr>
            <p:cNvPr id="137" name="object 137"/>
            <p:cNvSpPr/>
            <p:nvPr/>
          </p:nvSpPr>
          <p:spPr>
            <a:xfrm>
              <a:off x="2150908" y="4127208"/>
              <a:ext cx="278688" cy="112369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452356" y="4127208"/>
              <a:ext cx="71475" cy="110845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547656" y="4127208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638080" y="4127208"/>
              <a:ext cx="83108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750653" y="4127208"/>
              <a:ext cx="83108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863226" y="4127208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978999" y="4127208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4" name="object 144"/>
          <p:cNvGrpSpPr/>
          <p:nvPr/>
        </p:nvGrpSpPr>
        <p:grpSpPr>
          <a:xfrm>
            <a:off x="3107329" y="4125278"/>
            <a:ext cx="194310" cy="117475"/>
            <a:chOff x="3107329" y="4125278"/>
            <a:chExt cx="194310" cy="117475"/>
          </a:xfrm>
        </p:grpSpPr>
        <p:sp>
          <p:nvSpPr>
            <p:cNvPr id="145" name="object 145"/>
            <p:cNvSpPr/>
            <p:nvPr/>
          </p:nvSpPr>
          <p:spPr>
            <a:xfrm>
              <a:off x="3107329" y="4125278"/>
              <a:ext cx="97781" cy="117322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229570" y="4127208"/>
              <a:ext cx="71475" cy="110845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7" name="object 147"/>
          <p:cNvGrpSpPr/>
          <p:nvPr/>
        </p:nvGrpSpPr>
        <p:grpSpPr>
          <a:xfrm>
            <a:off x="3324871" y="4125709"/>
            <a:ext cx="286385" cy="114300"/>
            <a:chOff x="3324871" y="4125709"/>
            <a:chExt cx="286385" cy="114300"/>
          </a:xfrm>
        </p:grpSpPr>
        <p:sp>
          <p:nvSpPr>
            <p:cNvPr id="148" name="object 148"/>
            <p:cNvSpPr/>
            <p:nvPr/>
          </p:nvSpPr>
          <p:spPr>
            <a:xfrm>
              <a:off x="3412857" y="4125709"/>
              <a:ext cx="71983" cy="113868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324871" y="4127208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511129" y="4127208"/>
              <a:ext cx="99567" cy="110845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" name="object 151"/>
          <p:cNvSpPr/>
          <p:nvPr/>
        </p:nvSpPr>
        <p:spPr>
          <a:xfrm>
            <a:off x="3682211" y="413613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21" y="101600"/>
                </a:lnTo>
                <a:lnTo>
                  <a:pt x="10121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3682211" y="4125709"/>
            <a:ext cx="200025" cy="114300"/>
            <a:chOff x="3682211" y="4125709"/>
            <a:chExt cx="200025" cy="114300"/>
          </a:xfrm>
        </p:grpSpPr>
        <p:sp>
          <p:nvSpPr>
            <p:cNvPr id="153" name="object 153"/>
            <p:cNvSpPr/>
            <p:nvPr/>
          </p:nvSpPr>
          <p:spPr>
            <a:xfrm>
              <a:off x="3682211" y="412724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9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811" y="8890"/>
                  </a:lnTo>
                  <a:lnTo>
                    <a:pt x="69811" y="110490"/>
                  </a:lnTo>
                  <a:lnTo>
                    <a:pt x="79895" y="110490"/>
                  </a:lnTo>
                  <a:lnTo>
                    <a:pt x="79895" y="8890"/>
                  </a:lnTo>
                  <a:lnTo>
                    <a:pt x="798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785792" y="4125709"/>
              <a:ext cx="95834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5" name="object 155"/>
          <p:cNvGrpSpPr/>
          <p:nvPr/>
        </p:nvGrpSpPr>
        <p:grpSpPr>
          <a:xfrm>
            <a:off x="3938573" y="4125709"/>
            <a:ext cx="867410" cy="114300"/>
            <a:chOff x="3938573" y="4125709"/>
            <a:chExt cx="867410" cy="114300"/>
          </a:xfrm>
        </p:grpSpPr>
        <p:sp>
          <p:nvSpPr>
            <p:cNvPr id="156" name="object 156"/>
            <p:cNvSpPr/>
            <p:nvPr/>
          </p:nvSpPr>
          <p:spPr>
            <a:xfrm>
              <a:off x="3938573" y="4127208"/>
              <a:ext cx="207670" cy="112369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170704" y="4125709"/>
              <a:ext cx="199059" cy="113868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399126" y="4127208"/>
              <a:ext cx="290525" cy="110845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4719115" y="4127208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0" name="object 160"/>
          <p:cNvSpPr/>
          <p:nvPr/>
        </p:nvSpPr>
        <p:spPr>
          <a:xfrm>
            <a:off x="5068924" y="4125709"/>
            <a:ext cx="95834" cy="11386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834888" y="4125709"/>
            <a:ext cx="127749" cy="113868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2" name="object 162"/>
          <p:cNvGrpSpPr/>
          <p:nvPr/>
        </p:nvGrpSpPr>
        <p:grpSpPr>
          <a:xfrm>
            <a:off x="5189244" y="4127208"/>
            <a:ext cx="672465" cy="111125"/>
            <a:chOff x="5189244" y="4127208"/>
            <a:chExt cx="672465" cy="111125"/>
          </a:xfrm>
        </p:grpSpPr>
        <p:sp>
          <p:nvSpPr>
            <p:cNvPr id="163" name="object 163"/>
            <p:cNvSpPr/>
            <p:nvPr/>
          </p:nvSpPr>
          <p:spPr>
            <a:xfrm>
              <a:off x="5189244" y="4127208"/>
              <a:ext cx="76390" cy="110845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5290044" y="4127208"/>
              <a:ext cx="269062" cy="110845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5581864" y="4127208"/>
              <a:ext cx="279323" cy="110845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6" name="object 166"/>
          <p:cNvGrpSpPr/>
          <p:nvPr/>
        </p:nvGrpSpPr>
        <p:grpSpPr>
          <a:xfrm>
            <a:off x="5928532" y="4125278"/>
            <a:ext cx="485140" cy="117475"/>
            <a:chOff x="5928532" y="4125278"/>
            <a:chExt cx="485140" cy="117475"/>
          </a:xfrm>
        </p:grpSpPr>
        <p:sp>
          <p:nvSpPr>
            <p:cNvPr id="167" name="object 167"/>
            <p:cNvSpPr/>
            <p:nvPr/>
          </p:nvSpPr>
          <p:spPr>
            <a:xfrm>
              <a:off x="5928532" y="4125278"/>
              <a:ext cx="97781" cy="117322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050774" y="4127208"/>
              <a:ext cx="71475" cy="110845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146074" y="4127208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234060" y="4125709"/>
              <a:ext cx="179273" cy="113868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object 171"/>
          <p:cNvSpPr/>
          <p:nvPr/>
        </p:nvSpPr>
        <p:spPr>
          <a:xfrm>
            <a:off x="6818336" y="413613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59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2" name="object 172"/>
          <p:cNvGrpSpPr/>
          <p:nvPr/>
        </p:nvGrpSpPr>
        <p:grpSpPr>
          <a:xfrm>
            <a:off x="6818336" y="4125709"/>
            <a:ext cx="200025" cy="114300"/>
            <a:chOff x="6818336" y="4125709"/>
            <a:chExt cx="200025" cy="114300"/>
          </a:xfrm>
        </p:grpSpPr>
        <p:sp>
          <p:nvSpPr>
            <p:cNvPr id="173" name="object 173"/>
            <p:cNvSpPr/>
            <p:nvPr/>
          </p:nvSpPr>
          <p:spPr>
            <a:xfrm>
              <a:off x="6818336" y="412724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09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921917" y="4125709"/>
              <a:ext cx="95834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5" name="object 175"/>
          <p:cNvGrpSpPr/>
          <p:nvPr/>
        </p:nvGrpSpPr>
        <p:grpSpPr>
          <a:xfrm>
            <a:off x="7074699" y="4125709"/>
            <a:ext cx="1024255" cy="114300"/>
            <a:chOff x="7074699" y="4125709"/>
            <a:chExt cx="1024255" cy="114300"/>
          </a:xfrm>
        </p:grpSpPr>
        <p:sp>
          <p:nvSpPr>
            <p:cNvPr id="176" name="object 176"/>
            <p:cNvSpPr/>
            <p:nvPr/>
          </p:nvSpPr>
          <p:spPr>
            <a:xfrm>
              <a:off x="7074699" y="4127208"/>
              <a:ext cx="207670" cy="112369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7306817" y="4125709"/>
              <a:ext cx="199059" cy="113868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7535239" y="4127208"/>
              <a:ext cx="290525" cy="110845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7855228" y="4127208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971001" y="4125709"/>
              <a:ext cx="127761" cy="113868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1" name="object 181"/>
          <p:cNvSpPr/>
          <p:nvPr/>
        </p:nvSpPr>
        <p:spPr>
          <a:xfrm>
            <a:off x="6475233" y="4125430"/>
            <a:ext cx="136804" cy="112623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680846" y="4125709"/>
            <a:ext cx="68884" cy="11234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931274" y="417338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0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047276" y="4374693"/>
            <a:ext cx="92075" cy="114300"/>
          </a:xfrm>
          <a:custGeom>
            <a:avLst/>
            <a:gdLst/>
            <a:ahLst/>
            <a:cxnLst/>
            <a:rect l="l" t="t" r="r" b="b"/>
            <a:pathLst>
              <a:path w="92075" h="114300">
                <a:moveTo>
                  <a:pt x="47878" y="0"/>
                </a:moveTo>
                <a:lnTo>
                  <a:pt x="28600" y="4014"/>
                </a:lnTo>
                <a:lnTo>
                  <a:pt x="13452" y="15449"/>
                </a:lnTo>
                <a:lnTo>
                  <a:pt x="3548" y="33389"/>
                </a:lnTo>
                <a:lnTo>
                  <a:pt x="0" y="56921"/>
                </a:lnTo>
                <a:lnTo>
                  <a:pt x="3548" y="80456"/>
                </a:lnTo>
                <a:lnTo>
                  <a:pt x="13452" y="98405"/>
                </a:lnTo>
                <a:lnTo>
                  <a:pt x="28600" y="109849"/>
                </a:lnTo>
                <a:lnTo>
                  <a:pt x="47878" y="113868"/>
                </a:lnTo>
                <a:lnTo>
                  <a:pt x="64181" y="111077"/>
                </a:lnTo>
                <a:lnTo>
                  <a:pt x="77311" y="103412"/>
                </a:lnTo>
                <a:lnTo>
                  <a:pt x="86698" y="91933"/>
                </a:lnTo>
                <a:lnTo>
                  <a:pt x="91770" y="77698"/>
                </a:lnTo>
                <a:lnTo>
                  <a:pt x="81610" y="77698"/>
                </a:lnTo>
                <a:lnTo>
                  <a:pt x="77475" y="88280"/>
                </a:lnTo>
                <a:lnTo>
                  <a:pt x="70097" y="96726"/>
                </a:lnTo>
                <a:lnTo>
                  <a:pt x="60043" y="102319"/>
                </a:lnTo>
                <a:lnTo>
                  <a:pt x="47878" y="104343"/>
                </a:lnTo>
                <a:lnTo>
                  <a:pt x="33064" y="101266"/>
                </a:lnTo>
                <a:lnTo>
                  <a:pt x="20951" y="92186"/>
                </a:lnTo>
                <a:lnTo>
                  <a:pt x="12778" y="77329"/>
                </a:lnTo>
                <a:lnTo>
                  <a:pt x="9778" y="56921"/>
                </a:lnTo>
                <a:lnTo>
                  <a:pt x="12778" y="36571"/>
                </a:lnTo>
                <a:lnTo>
                  <a:pt x="20951" y="21716"/>
                </a:lnTo>
                <a:lnTo>
                  <a:pt x="33064" y="12615"/>
                </a:lnTo>
                <a:lnTo>
                  <a:pt x="47878" y="9525"/>
                </a:lnTo>
                <a:lnTo>
                  <a:pt x="60043" y="11551"/>
                </a:lnTo>
                <a:lnTo>
                  <a:pt x="70097" y="17148"/>
                </a:lnTo>
                <a:lnTo>
                  <a:pt x="77475" y="25587"/>
                </a:lnTo>
                <a:lnTo>
                  <a:pt x="81610" y="36144"/>
                </a:lnTo>
                <a:lnTo>
                  <a:pt x="91770" y="36144"/>
                </a:lnTo>
                <a:lnTo>
                  <a:pt x="86698" y="21892"/>
                </a:lnTo>
                <a:lnTo>
                  <a:pt x="77311" y="10423"/>
                </a:lnTo>
                <a:lnTo>
                  <a:pt x="64181" y="2779"/>
                </a:lnTo>
                <a:lnTo>
                  <a:pt x="478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156141" y="4376166"/>
            <a:ext cx="600075" cy="137795"/>
          </a:xfrm>
          <a:custGeom>
            <a:avLst/>
            <a:gdLst/>
            <a:ahLst/>
            <a:cxnLst/>
            <a:rect l="l" t="t" r="r" b="b"/>
            <a:pathLst>
              <a:path w="600075" h="137795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  <a:path w="600075" h="137795">
                <a:moveTo>
                  <a:pt x="184124" y="110871"/>
                </a:moveTo>
                <a:lnTo>
                  <a:pt x="171970" y="77470"/>
                </a:lnTo>
                <a:lnTo>
                  <a:pt x="168668" y="68376"/>
                </a:lnTo>
                <a:lnTo>
                  <a:pt x="158419" y="40220"/>
                </a:lnTo>
                <a:lnTo>
                  <a:pt x="158419" y="68376"/>
                </a:lnTo>
                <a:lnTo>
                  <a:pt x="118364" y="68376"/>
                </a:lnTo>
                <a:lnTo>
                  <a:pt x="138023" y="13195"/>
                </a:lnTo>
                <a:lnTo>
                  <a:pt x="138785" y="13195"/>
                </a:lnTo>
                <a:lnTo>
                  <a:pt x="158419" y="68376"/>
                </a:lnTo>
                <a:lnTo>
                  <a:pt x="158419" y="40220"/>
                </a:lnTo>
                <a:lnTo>
                  <a:pt x="148590" y="13195"/>
                </a:lnTo>
                <a:lnTo>
                  <a:pt x="143814" y="38"/>
                </a:lnTo>
                <a:lnTo>
                  <a:pt x="132994" y="38"/>
                </a:lnTo>
                <a:lnTo>
                  <a:pt x="92659" y="110871"/>
                </a:lnTo>
                <a:lnTo>
                  <a:pt x="103276" y="110871"/>
                </a:lnTo>
                <a:lnTo>
                  <a:pt x="115138" y="77470"/>
                </a:lnTo>
                <a:lnTo>
                  <a:pt x="161671" y="77470"/>
                </a:lnTo>
                <a:lnTo>
                  <a:pt x="173532" y="110871"/>
                </a:lnTo>
                <a:lnTo>
                  <a:pt x="184124" y="110871"/>
                </a:lnTo>
                <a:close/>
              </a:path>
              <a:path w="600075" h="137795">
                <a:moveTo>
                  <a:pt x="286258" y="38"/>
                </a:moveTo>
                <a:lnTo>
                  <a:pt x="276148" y="38"/>
                </a:lnTo>
                <a:lnTo>
                  <a:pt x="276148" y="50850"/>
                </a:lnTo>
                <a:lnTo>
                  <a:pt x="213258" y="50850"/>
                </a:lnTo>
                <a:lnTo>
                  <a:pt x="213258" y="38"/>
                </a:lnTo>
                <a:lnTo>
                  <a:pt x="203149" y="38"/>
                </a:lnTo>
                <a:lnTo>
                  <a:pt x="203149" y="110871"/>
                </a:lnTo>
                <a:lnTo>
                  <a:pt x="213258" y="110871"/>
                </a:lnTo>
                <a:lnTo>
                  <a:pt x="213258" y="59944"/>
                </a:lnTo>
                <a:lnTo>
                  <a:pt x="276148" y="59944"/>
                </a:lnTo>
                <a:lnTo>
                  <a:pt x="276148" y="110871"/>
                </a:lnTo>
                <a:lnTo>
                  <a:pt x="286258" y="110871"/>
                </a:lnTo>
                <a:lnTo>
                  <a:pt x="286258" y="38"/>
                </a:lnTo>
                <a:close/>
              </a:path>
              <a:path w="600075" h="137795">
                <a:moveTo>
                  <a:pt x="406247" y="101777"/>
                </a:moveTo>
                <a:lnTo>
                  <a:pt x="393268" y="101777"/>
                </a:lnTo>
                <a:lnTo>
                  <a:pt x="393268" y="9118"/>
                </a:lnTo>
                <a:lnTo>
                  <a:pt x="393268" y="38"/>
                </a:lnTo>
                <a:lnTo>
                  <a:pt x="383641" y="38"/>
                </a:lnTo>
                <a:lnTo>
                  <a:pt x="383641" y="9118"/>
                </a:lnTo>
                <a:lnTo>
                  <a:pt x="383641" y="101777"/>
                </a:lnTo>
                <a:lnTo>
                  <a:pt x="324434" y="101777"/>
                </a:lnTo>
                <a:lnTo>
                  <a:pt x="329425" y="92125"/>
                </a:lnTo>
                <a:lnTo>
                  <a:pt x="333248" y="80187"/>
                </a:lnTo>
                <a:lnTo>
                  <a:pt x="335876" y="65633"/>
                </a:lnTo>
                <a:lnTo>
                  <a:pt x="337362" y="48158"/>
                </a:lnTo>
                <a:lnTo>
                  <a:pt x="339090" y="9118"/>
                </a:lnTo>
                <a:lnTo>
                  <a:pt x="383641" y="9118"/>
                </a:lnTo>
                <a:lnTo>
                  <a:pt x="383641" y="38"/>
                </a:lnTo>
                <a:lnTo>
                  <a:pt x="329895" y="38"/>
                </a:lnTo>
                <a:lnTo>
                  <a:pt x="327660" y="48158"/>
                </a:lnTo>
                <a:lnTo>
                  <a:pt x="325767" y="68605"/>
                </a:lnTo>
                <a:lnTo>
                  <a:pt x="322351" y="83693"/>
                </a:lnTo>
                <a:lnTo>
                  <a:pt x="317741" y="94424"/>
                </a:lnTo>
                <a:lnTo>
                  <a:pt x="312293" y="101777"/>
                </a:lnTo>
                <a:lnTo>
                  <a:pt x="305257" y="101777"/>
                </a:lnTo>
                <a:lnTo>
                  <a:pt x="305257" y="137769"/>
                </a:lnTo>
                <a:lnTo>
                  <a:pt x="314909" y="137769"/>
                </a:lnTo>
                <a:lnTo>
                  <a:pt x="314909" y="110871"/>
                </a:lnTo>
                <a:lnTo>
                  <a:pt x="396621" y="110871"/>
                </a:lnTo>
                <a:lnTo>
                  <a:pt x="396621" y="137490"/>
                </a:lnTo>
                <a:lnTo>
                  <a:pt x="406247" y="137490"/>
                </a:lnTo>
                <a:lnTo>
                  <a:pt x="406247" y="110871"/>
                </a:lnTo>
                <a:lnTo>
                  <a:pt x="406247" y="101777"/>
                </a:lnTo>
                <a:close/>
              </a:path>
              <a:path w="600075" h="137795">
                <a:moveTo>
                  <a:pt x="509066" y="110871"/>
                </a:moveTo>
                <a:lnTo>
                  <a:pt x="496912" y="77470"/>
                </a:lnTo>
                <a:lnTo>
                  <a:pt x="493610" y="68376"/>
                </a:lnTo>
                <a:lnTo>
                  <a:pt x="483362" y="40220"/>
                </a:lnTo>
                <a:lnTo>
                  <a:pt x="483362" y="68376"/>
                </a:lnTo>
                <a:lnTo>
                  <a:pt x="443306" y="68376"/>
                </a:lnTo>
                <a:lnTo>
                  <a:pt x="462965" y="13195"/>
                </a:lnTo>
                <a:lnTo>
                  <a:pt x="463727" y="13195"/>
                </a:lnTo>
                <a:lnTo>
                  <a:pt x="483362" y="68376"/>
                </a:lnTo>
                <a:lnTo>
                  <a:pt x="483362" y="40220"/>
                </a:lnTo>
                <a:lnTo>
                  <a:pt x="473532" y="13195"/>
                </a:lnTo>
                <a:lnTo>
                  <a:pt x="468757" y="38"/>
                </a:lnTo>
                <a:lnTo>
                  <a:pt x="457936" y="38"/>
                </a:lnTo>
                <a:lnTo>
                  <a:pt x="417601" y="110871"/>
                </a:lnTo>
                <a:lnTo>
                  <a:pt x="428218" y="110871"/>
                </a:lnTo>
                <a:lnTo>
                  <a:pt x="440080" y="77470"/>
                </a:lnTo>
                <a:lnTo>
                  <a:pt x="486613" y="77470"/>
                </a:lnTo>
                <a:lnTo>
                  <a:pt x="498475" y="110871"/>
                </a:lnTo>
                <a:lnTo>
                  <a:pt x="509066" y="110871"/>
                </a:lnTo>
                <a:close/>
              </a:path>
              <a:path w="600075" h="137795">
                <a:moveTo>
                  <a:pt x="599567" y="34239"/>
                </a:moveTo>
                <a:lnTo>
                  <a:pt x="597293" y="20726"/>
                </a:lnTo>
                <a:lnTo>
                  <a:pt x="590550" y="9867"/>
                </a:lnTo>
                <a:lnTo>
                  <a:pt x="589610" y="9271"/>
                </a:lnTo>
                <a:lnTo>
                  <a:pt x="589610" y="34239"/>
                </a:lnTo>
                <a:lnTo>
                  <a:pt x="588010" y="44297"/>
                </a:lnTo>
                <a:lnTo>
                  <a:pt x="583184" y="52273"/>
                </a:lnTo>
                <a:lnTo>
                  <a:pt x="575119" y="57518"/>
                </a:lnTo>
                <a:lnTo>
                  <a:pt x="563753" y="59410"/>
                </a:lnTo>
                <a:lnTo>
                  <a:pt x="538200" y="59410"/>
                </a:lnTo>
                <a:lnTo>
                  <a:pt x="538200" y="9118"/>
                </a:lnTo>
                <a:lnTo>
                  <a:pt x="563575" y="9118"/>
                </a:lnTo>
                <a:lnTo>
                  <a:pt x="575043" y="10998"/>
                </a:lnTo>
                <a:lnTo>
                  <a:pt x="583171" y="16230"/>
                </a:lnTo>
                <a:lnTo>
                  <a:pt x="588010" y="24180"/>
                </a:lnTo>
                <a:lnTo>
                  <a:pt x="589610" y="34239"/>
                </a:lnTo>
                <a:lnTo>
                  <a:pt x="589610" y="9271"/>
                </a:lnTo>
                <a:lnTo>
                  <a:pt x="589394" y="9118"/>
                </a:lnTo>
                <a:lnTo>
                  <a:pt x="579386" y="2654"/>
                </a:lnTo>
                <a:lnTo>
                  <a:pt x="563854" y="38"/>
                </a:lnTo>
                <a:lnTo>
                  <a:pt x="528091" y="38"/>
                </a:lnTo>
                <a:lnTo>
                  <a:pt x="528091" y="110871"/>
                </a:lnTo>
                <a:lnTo>
                  <a:pt x="538200" y="110871"/>
                </a:lnTo>
                <a:lnTo>
                  <a:pt x="538200" y="68503"/>
                </a:lnTo>
                <a:lnTo>
                  <a:pt x="564007" y="68503"/>
                </a:lnTo>
                <a:lnTo>
                  <a:pt x="579450" y="65887"/>
                </a:lnTo>
                <a:lnTo>
                  <a:pt x="589381" y="59410"/>
                </a:lnTo>
                <a:lnTo>
                  <a:pt x="590575" y="58648"/>
                </a:lnTo>
                <a:lnTo>
                  <a:pt x="597306" y="47777"/>
                </a:lnTo>
                <a:lnTo>
                  <a:pt x="599567" y="342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6" name="object 186"/>
          <p:cNvGrpSpPr/>
          <p:nvPr/>
        </p:nvGrpSpPr>
        <p:grpSpPr>
          <a:xfrm>
            <a:off x="2772802" y="4374693"/>
            <a:ext cx="396875" cy="114300"/>
            <a:chOff x="2772802" y="4374693"/>
            <a:chExt cx="396875" cy="114300"/>
          </a:xfrm>
        </p:grpSpPr>
        <p:sp>
          <p:nvSpPr>
            <p:cNvPr id="187" name="object 187"/>
            <p:cNvSpPr/>
            <p:nvPr/>
          </p:nvSpPr>
          <p:spPr>
            <a:xfrm>
              <a:off x="2772802" y="437616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4" h="110489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875926" y="4376191"/>
              <a:ext cx="83108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983520" y="4374693"/>
              <a:ext cx="95834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103840" y="4376191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1" name="object 191"/>
          <p:cNvGrpSpPr/>
          <p:nvPr/>
        </p:nvGrpSpPr>
        <p:grpSpPr>
          <a:xfrm>
            <a:off x="3237139" y="4376166"/>
            <a:ext cx="1106805" cy="111125"/>
            <a:chOff x="3237139" y="4376166"/>
            <a:chExt cx="1106805" cy="111125"/>
          </a:xfrm>
        </p:grpSpPr>
        <p:sp>
          <p:nvSpPr>
            <p:cNvPr id="192" name="object 192"/>
            <p:cNvSpPr/>
            <p:nvPr/>
          </p:nvSpPr>
          <p:spPr>
            <a:xfrm>
              <a:off x="3237139" y="4376166"/>
              <a:ext cx="291668" cy="110870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557484" y="4376191"/>
              <a:ext cx="372719" cy="110845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959642" y="4376191"/>
              <a:ext cx="65354" cy="11084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4050066" y="4376191"/>
              <a:ext cx="83108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162639" y="4376191"/>
              <a:ext cx="86309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4278400" y="4376191"/>
              <a:ext cx="65354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8" name="object 198"/>
          <p:cNvGrpSpPr/>
          <p:nvPr/>
        </p:nvGrpSpPr>
        <p:grpSpPr>
          <a:xfrm>
            <a:off x="4404968" y="4374693"/>
            <a:ext cx="783590" cy="114300"/>
            <a:chOff x="4404968" y="4374693"/>
            <a:chExt cx="783590" cy="114300"/>
          </a:xfrm>
        </p:grpSpPr>
        <p:sp>
          <p:nvSpPr>
            <p:cNvPr id="199" name="object 199"/>
            <p:cNvSpPr/>
            <p:nvPr/>
          </p:nvSpPr>
          <p:spPr>
            <a:xfrm>
              <a:off x="4404968" y="437616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89">
                  <a:moveTo>
                    <a:pt x="80378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40" y="8890"/>
                  </a:lnTo>
                  <a:lnTo>
                    <a:pt x="35140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78" y="8890"/>
                  </a:lnTo>
                  <a:lnTo>
                    <a:pt x="803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4508105" y="4376191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4598529" y="4374693"/>
              <a:ext cx="466356" cy="113868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5088710" y="4376191"/>
              <a:ext cx="99567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3" name="object 203"/>
          <p:cNvGrpSpPr/>
          <p:nvPr/>
        </p:nvGrpSpPr>
        <p:grpSpPr>
          <a:xfrm>
            <a:off x="5260618" y="4374693"/>
            <a:ext cx="1103630" cy="114300"/>
            <a:chOff x="5260618" y="4374693"/>
            <a:chExt cx="1103630" cy="114300"/>
          </a:xfrm>
        </p:grpSpPr>
        <p:sp>
          <p:nvSpPr>
            <p:cNvPr id="204" name="object 204"/>
            <p:cNvSpPr/>
            <p:nvPr/>
          </p:nvSpPr>
          <p:spPr>
            <a:xfrm>
              <a:off x="5260618" y="4376191"/>
              <a:ext cx="74244" cy="110845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5359271" y="4376191"/>
              <a:ext cx="65354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449695" y="4376166"/>
              <a:ext cx="168935" cy="110870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5641389" y="4376191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757162" y="4376191"/>
              <a:ext cx="274167" cy="110845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6060768" y="4376191"/>
              <a:ext cx="76403" cy="11084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160336" y="4376191"/>
              <a:ext cx="83108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267931" y="4374693"/>
              <a:ext cx="95834" cy="113868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2" name="object 212"/>
          <p:cNvSpPr/>
          <p:nvPr/>
        </p:nvSpPr>
        <p:spPr>
          <a:xfrm>
            <a:off x="1931274" y="442236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052255" y="4625175"/>
            <a:ext cx="74244" cy="110845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825893" y="4625175"/>
            <a:ext cx="76098" cy="110845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190814" y="4720857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38" y="0"/>
                </a:moveTo>
                <a:lnTo>
                  <a:pt x="7048" y="0"/>
                </a:lnTo>
                <a:lnTo>
                  <a:pt x="4682" y="16863"/>
                </a:lnTo>
                <a:lnTo>
                  <a:pt x="0" y="42202"/>
                </a:lnTo>
                <a:lnTo>
                  <a:pt x="7429" y="42202"/>
                </a:lnTo>
                <a:lnTo>
                  <a:pt x="9676" y="34943"/>
                </a:lnTo>
                <a:lnTo>
                  <a:pt x="12249" y="25525"/>
                </a:lnTo>
                <a:lnTo>
                  <a:pt x="14698" y="15343"/>
                </a:lnTo>
                <a:lnTo>
                  <a:pt x="175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130284" y="4623676"/>
            <a:ext cx="73177" cy="11385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150908" y="4625175"/>
            <a:ext cx="86309" cy="11084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8" name="object 218"/>
          <p:cNvGrpSpPr/>
          <p:nvPr/>
        </p:nvGrpSpPr>
        <p:grpSpPr>
          <a:xfrm>
            <a:off x="2259951" y="4625086"/>
            <a:ext cx="285115" cy="111125"/>
            <a:chOff x="2259951" y="4625086"/>
            <a:chExt cx="285115" cy="111125"/>
          </a:xfrm>
        </p:grpSpPr>
        <p:sp>
          <p:nvSpPr>
            <p:cNvPr id="219" name="object 219"/>
            <p:cNvSpPr/>
            <p:nvPr/>
          </p:nvSpPr>
          <p:spPr>
            <a:xfrm>
              <a:off x="2259951" y="462508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4" h="110489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363075" y="4625175"/>
              <a:ext cx="71475" cy="110845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458375" y="4625175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2" name="object 222"/>
          <p:cNvGrpSpPr/>
          <p:nvPr/>
        </p:nvGrpSpPr>
        <p:grpSpPr>
          <a:xfrm>
            <a:off x="2574149" y="4625175"/>
            <a:ext cx="212725" cy="111125"/>
            <a:chOff x="2574149" y="4625175"/>
            <a:chExt cx="212725" cy="111125"/>
          </a:xfrm>
        </p:grpSpPr>
        <p:sp>
          <p:nvSpPr>
            <p:cNvPr id="223" name="object 223"/>
            <p:cNvSpPr/>
            <p:nvPr/>
          </p:nvSpPr>
          <p:spPr>
            <a:xfrm>
              <a:off x="2686721" y="4625175"/>
              <a:ext cx="99568" cy="110845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574149" y="4625175"/>
              <a:ext cx="83108" cy="11084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5" name="object 225"/>
          <p:cNvGrpSpPr/>
          <p:nvPr/>
        </p:nvGrpSpPr>
        <p:grpSpPr>
          <a:xfrm>
            <a:off x="2858629" y="4623676"/>
            <a:ext cx="909319" cy="114300"/>
            <a:chOff x="2858629" y="4623676"/>
            <a:chExt cx="909319" cy="114300"/>
          </a:xfrm>
        </p:grpSpPr>
        <p:sp>
          <p:nvSpPr>
            <p:cNvPr id="226" name="object 226"/>
            <p:cNvSpPr/>
            <p:nvPr/>
          </p:nvSpPr>
          <p:spPr>
            <a:xfrm>
              <a:off x="2858629" y="4625175"/>
              <a:ext cx="74244" cy="110845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952304" y="4623676"/>
              <a:ext cx="95834" cy="11385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070185" y="4623676"/>
              <a:ext cx="71983" cy="113855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168458" y="4625175"/>
              <a:ext cx="104775" cy="11084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7680" y="4623676"/>
              <a:ext cx="341096" cy="113855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668241" y="4625175"/>
              <a:ext cx="99567" cy="110845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2" name="object 232"/>
          <p:cNvSpPr/>
          <p:nvPr/>
        </p:nvSpPr>
        <p:spPr>
          <a:xfrm>
            <a:off x="3835170" y="4623676"/>
            <a:ext cx="91770" cy="113855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3" name="object 233"/>
          <p:cNvGrpSpPr/>
          <p:nvPr/>
        </p:nvGrpSpPr>
        <p:grpSpPr>
          <a:xfrm>
            <a:off x="3993640" y="4597463"/>
            <a:ext cx="836294" cy="140335"/>
            <a:chOff x="3993640" y="4597463"/>
            <a:chExt cx="836294" cy="140335"/>
          </a:xfrm>
        </p:grpSpPr>
        <p:sp>
          <p:nvSpPr>
            <p:cNvPr id="234" name="object 234"/>
            <p:cNvSpPr/>
            <p:nvPr/>
          </p:nvSpPr>
          <p:spPr>
            <a:xfrm>
              <a:off x="3993640" y="4625175"/>
              <a:ext cx="74244" cy="110845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092294" y="4625175"/>
              <a:ext cx="99580" cy="110845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4221326" y="4625175"/>
              <a:ext cx="76403" cy="110845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317160" y="4623676"/>
              <a:ext cx="95834" cy="11385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437480" y="4625175"/>
              <a:ext cx="71475" cy="110845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4532781" y="4623676"/>
              <a:ext cx="186258" cy="113855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4743524" y="4597463"/>
              <a:ext cx="86309" cy="138556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1" name="object 241"/>
          <p:cNvSpPr/>
          <p:nvPr/>
        </p:nvSpPr>
        <p:spPr>
          <a:xfrm>
            <a:off x="4901360" y="463397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599"/>
                </a:moveTo>
                <a:lnTo>
                  <a:pt x="10109" y="101599"/>
                </a:lnTo>
                <a:lnTo>
                  <a:pt x="10109" y="0"/>
                </a:lnTo>
                <a:lnTo>
                  <a:pt x="0" y="0"/>
                </a:lnTo>
                <a:lnTo>
                  <a:pt x="0" y="101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2" name="object 242"/>
          <p:cNvGrpSpPr/>
          <p:nvPr/>
        </p:nvGrpSpPr>
        <p:grpSpPr>
          <a:xfrm>
            <a:off x="4901360" y="4623676"/>
            <a:ext cx="314960" cy="139700"/>
            <a:chOff x="4901360" y="4623676"/>
            <a:chExt cx="314960" cy="139700"/>
          </a:xfrm>
        </p:grpSpPr>
        <p:sp>
          <p:nvSpPr>
            <p:cNvPr id="243" name="object 243"/>
            <p:cNvSpPr/>
            <p:nvPr/>
          </p:nvSpPr>
          <p:spPr>
            <a:xfrm>
              <a:off x="4901360" y="462508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5004941" y="4623676"/>
              <a:ext cx="210845" cy="139242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5" name="object 245"/>
          <p:cNvGrpSpPr/>
          <p:nvPr/>
        </p:nvGrpSpPr>
        <p:grpSpPr>
          <a:xfrm>
            <a:off x="5275490" y="4623676"/>
            <a:ext cx="596900" cy="114300"/>
            <a:chOff x="5275490" y="4623676"/>
            <a:chExt cx="596900" cy="114300"/>
          </a:xfrm>
        </p:grpSpPr>
        <p:sp>
          <p:nvSpPr>
            <p:cNvPr id="246" name="object 246"/>
            <p:cNvSpPr/>
            <p:nvPr/>
          </p:nvSpPr>
          <p:spPr>
            <a:xfrm>
              <a:off x="5275490" y="4623676"/>
              <a:ext cx="189229" cy="113855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5487478" y="4625175"/>
              <a:ext cx="65354" cy="110845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5577902" y="4625175"/>
              <a:ext cx="174142" cy="110845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5776505" y="4623676"/>
              <a:ext cx="95834" cy="11385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0" name="object 250"/>
          <p:cNvGrpSpPr/>
          <p:nvPr/>
        </p:nvGrpSpPr>
        <p:grpSpPr>
          <a:xfrm>
            <a:off x="5939699" y="4597463"/>
            <a:ext cx="819150" cy="140335"/>
            <a:chOff x="5939699" y="4597463"/>
            <a:chExt cx="819150" cy="140335"/>
          </a:xfrm>
        </p:grpSpPr>
        <p:sp>
          <p:nvSpPr>
            <p:cNvPr id="251" name="object 251"/>
            <p:cNvSpPr/>
            <p:nvPr/>
          </p:nvSpPr>
          <p:spPr>
            <a:xfrm>
              <a:off x="5939699" y="4625086"/>
              <a:ext cx="364515" cy="112445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6328624" y="4625175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6444397" y="4625175"/>
              <a:ext cx="83108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6551979" y="4623676"/>
              <a:ext cx="95846" cy="11385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6672299" y="4597463"/>
              <a:ext cx="86321" cy="138556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6" name="object 256"/>
          <p:cNvGrpSpPr/>
          <p:nvPr/>
        </p:nvGrpSpPr>
        <p:grpSpPr>
          <a:xfrm>
            <a:off x="7278685" y="4597463"/>
            <a:ext cx="784225" cy="140335"/>
            <a:chOff x="7278685" y="4597463"/>
            <a:chExt cx="784225" cy="140335"/>
          </a:xfrm>
        </p:grpSpPr>
        <p:sp>
          <p:nvSpPr>
            <p:cNvPr id="257" name="object 257"/>
            <p:cNvSpPr/>
            <p:nvPr/>
          </p:nvSpPr>
          <p:spPr>
            <a:xfrm>
              <a:off x="7278686" y="462508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5" h="110489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487" y="11049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7421599" y="4625175"/>
              <a:ext cx="86321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7537372" y="4625175"/>
              <a:ext cx="71475" cy="110845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7632673" y="4625175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7748446" y="4625175"/>
              <a:ext cx="83108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7856040" y="4623676"/>
              <a:ext cx="95834" cy="11385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7976360" y="4597463"/>
              <a:ext cx="86309" cy="138556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4" name="object 264"/>
          <p:cNvGrpSpPr/>
          <p:nvPr/>
        </p:nvGrpSpPr>
        <p:grpSpPr>
          <a:xfrm>
            <a:off x="6967307" y="4652874"/>
            <a:ext cx="200025" cy="83185"/>
            <a:chOff x="6967307" y="4652874"/>
            <a:chExt cx="200025" cy="83185"/>
          </a:xfrm>
        </p:grpSpPr>
        <p:sp>
          <p:nvSpPr>
            <p:cNvPr id="265" name="object 265"/>
            <p:cNvSpPr/>
            <p:nvPr/>
          </p:nvSpPr>
          <p:spPr>
            <a:xfrm>
              <a:off x="6967307" y="4652874"/>
              <a:ext cx="86918" cy="83146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7079829" y="4652874"/>
              <a:ext cx="86918" cy="83146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7" name="object 267"/>
          <p:cNvGrpSpPr/>
          <p:nvPr/>
        </p:nvGrpSpPr>
        <p:grpSpPr>
          <a:xfrm>
            <a:off x="8269120" y="4652874"/>
            <a:ext cx="200025" cy="83185"/>
            <a:chOff x="8269120" y="4652874"/>
            <a:chExt cx="200025" cy="83185"/>
          </a:xfrm>
        </p:grpSpPr>
        <p:sp>
          <p:nvSpPr>
            <p:cNvPr id="268" name="object 268"/>
            <p:cNvSpPr/>
            <p:nvPr/>
          </p:nvSpPr>
          <p:spPr>
            <a:xfrm>
              <a:off x="8269120" y="4652874"/>
              <a:ext cx="86918" cy="83146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8381642" y="4652874"/>
              <a:ext cx="86918" cy="83146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0" name="object 270"/>
          <p:cNvSpPr/>
          <p:nvPr/>
        </p:nvSpPr>
        <p:spPr>
          <a:xfrm>
            <a:off x="1931274" y="467135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08"/>
                </a:lnTo>
                <a:lnTo>
                  <a:pt x="1613" y="12521"/>
                </a:lnTo>
                <a:lnTo>
                  <a:pt x="0" y="20485"/>
                </a:lnTo>
                <a:lnTo>
                  <a:pt x="1635" y="28471"/>
                </a:lnTo>
                <a:lnTo>
                  <a:pt x="6032" y="34994"/>
                </a:lnTo>
                <a:lnTo>
                  <a:pt x="12544" y="39394"/>
                </a:lnTo>
                <a:lnTo>
                  <a:pt x="20523" y="41008"/>
                </a:lnTo>
                <a:lnTo>
                  <a:pt x="28487" y="39394"/>
                </a:lnTo>
                <a:lnTo>
                  <a:pt x="34991" y="34994"/>
                </a:lnTo>
                <a:lnTo>
                  <a:pt x="39386" y="28471"/>
                </a:lnTo>
                <a:lnTo>
                  <a:pt x="41020" y="20485"/>
                </a:lnTo>
                <a:lnTo>
                  <a:pt x="39407" y="12521"/>
                </a:lnTo>
                <a:lnTo>
                  <a:pt x="35010" y="6008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052255" y="4874145"/>
            <a:ext cx="74244" cy="110845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4860834" y="488289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21" y="101600"/>
                </a:lnTo>
                <a:lnTo>
                  <a:pt x="10121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3" name="object 273"/>
          <p:cNvGrpSpPr/>
          <p:nvPr/>
        </p:nvGrpSpPr>
        <p:grpSpPr>
          <a:xfrm>
            <a:off x="4860834" y="4874006"/>
            <a:ext cx="283210" cy="111125"/>
            <a:chOff x="4860834" y="4874006"/>
            <a:chExt cx="283210" cy="111125"/>
          </a:xfrm>
        </p:grpSpPr>
        <p:sp>
          <p:nvSpPr>
            <p:cNvPr id="274" name="object 274"/>
            <p:cNvSpPr/>
            <p:nvPr/>
          </p:nvSpPr>
          <p:spPr>
            <a:xfrm>
              <a:off x="4860834" y="487400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969394" y="4874146"/>
              <a:ext cx="174421" cy="110845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6" name="object 276"/>
          <p:cNvSpPr/>
          <p:nvPr/>
        </p:nvSpPr>
        <p:spPr>
          <a:xfrm>
            <a:off x="6135305" y="4872647"/>
            <a:ext cx="73177" cy="113868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497661" y="4969828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5"/>
                </a:lnTo>
                <a:lnTo>
                  <a:pt x="12245" y="25536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437118" y="4872647"/>
            <a:ext cx="73177" cy="113868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145930" y="4872647"/>
            <a:ext cx="95834" cy="11386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0" name="object 280"/>
          <p:cNvGrpSpPr/>
          <p:nvPr/>
        </p:nvGrpSpPr>
        <p:grpSpPr>
          <a:xfrm>
            <a:off x="2263811" y="4872647"/>
            <a:ext cx="679450" cy="114300"/>
            <a:chOff x="2263811" y="4872647"/>
            <a:chExt cx="679450" cy="114300"/>
          </a:xfrm>
        </p:grpSpPr>
        <p:sp>
          <p:nvSpPr>
            <p:cNvPr id="281" name="object 281"/>
            <p:cNvSpPr/>
            <p:nvPr/>
          </p:nvSpPr>
          <p:spPr>
            <a:xfrm>
              <a:off x="2362084" y="4874146"/>
              <a:ext cx="104775" cy="110845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263811" y="4872647"/>
              <a:ext cx="71983" cy="113868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491319" y="4872647"/>
              <a:ext cx="451548" cy="113868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4" name="object 284"/>
          <p:cNvGrpSpPr/>
          <p:nvPr/>
        </p:nvGrpSpPr>
        <p:grpSpPr>
          <a:xfrm>
            <a:off x="3004780" y="4872647"/>
            <a:ext cx="715645" cy="114300"/>
            <a:chOff x="3004780" y="4872647"/>
            <a:chExt cx="715645" cy="114300"/>
          </a:xfrm>
        </p:grpSpPr>
        <p:sp>
          <p:nvSpPr>
            <p:cNvPr id="285" name="object 285"/>
            <p:cNvSpPr/>
            <p:nvPr/>
          </p:nvSpPr>
          <p:spPr>
            <a:xfrm>
              <a:off x="3004780" y="4874146"/>
              <a:ext cx="74244" cy="110845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103434" y="4874146"/>
              <a:ext cx="99568" cy="110845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3232466" y="4874146"/>
              <a:ext cx="76403" cy="110845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328287" y="4872647"/>
              <a:ext cx="95846" cy="113868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448607" y="4874146"/>
              <a:ext cx="71475" cy="110845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543908" y="4874146"/>
              <a:ext cx="176403" cy="110845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1" name="object 291"/>
          <p:cNvSpPr/>
          <p:nvPr/>
        </p:nvSpPr>
        <p:spPr>
          <a:xfrm>
            <a:off x="3781398" y="488289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2" name="object 292"/>
          <p:cNvGrpSpPr/>
          <p:nvPr/>
        </p:nvGrpSpPr>
        <p:grpSpPr>
          <a:xfrm>
            <a:off x="3781398" y="4872647"/>
            <a:ext cx="314960" cy="139700"/>
            <a:chOff x="3781398" y="4872647"/>
            <a:chExt cx="314960" cy="139700"/>
          </a:xfrm>
        </p:grpSpPr>
        <p:sp>
          <p:nvSpPr>
            <p:cNvPr id="293" name="object 293"/>
            <p:cNvSpPr/>
            <p:nvPr/>
          </p:nvSpPr>
          <p:spPr>
            <a:xfrm>
              <a:off x="3781398" y="487400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884979" y="4872647"/>
              <a:ext cx="210845" cy="139242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5" name="object 295"/>
          <p:cNvGrpSpPr/>
          <p:nvPr/>
        </p:nvGrpSpPr>
        <p:grpSpPr>
          <a:xfrm>
            <a:off x="4160518" y="4874006"/>
            <a:ext cx="639445" cy="111125"/>
            <a:chOff x="4160518" y="4874006"/>
            <a:chExt cx="639445" cy="111125"/>
          </a:xfrm>
        </p:grpSpPr>
        <p:sp>
          <p:nvSpPr>
            <p:cNvPr id="296" name="object 296"/>
            <p:cNvSpPr/>
            <p:nvPr/>
          </p:nvSpPr>
          <p:spPr>
            <a:xfrm>
              <a:off x="4160519" y="487400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4" h="110489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487" y="11049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296713" y="4874006"/>
              <a:ext cx="282219" cy="110985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607609" y="4874146"/>
              <a:ext cx="86309" cy="110845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4723382" y="4874146"/>
              <a:ext cx="76352" cy="110845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0" name="object 300"/>
          <p:cNvGrpSpPr/>
          <p:nvPr/>
        </p:nvGrpSpPr>
        <p:grpSpPr>
          <a:xfrm>
            <a:off x="5205893" y="4846434"/>
            <a:ext cx="819150" cy="140335"/>
            <a:chOff x="5205893" y="4846434"/>
            <a:chExt cx="819150" cy="140335"/>
          </a:xfrm>
        </p:grpSpPr>
        <p:sp>
          <p:nvSpPr>
            <p:cNvPr id="301" name="object 301"/>
            <p:cNvSpPr/>
            <p:nvPr/>
          </p:nvSpPr>
          <p:spPr>
            <a:xfrm>
              <a:off x="5205893" y="4874006"/>
              <a:ext cx="364515" cy="112509"/>
            </a:xfrm>
            <a:prstGeom prst="rect">
              <a:avLst/>
            </a:prstGeom>
            <a:blipFill>
              <a:blip r:embed="rId1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5594818" y="4874146"/>
              <a:ext cx="86309" cy="1108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710591" y="4874146"/>
              <a:ext cx="83108" cy="110845"/>
            </a:xfrm>
            <a:prstGeom prst="rect">
              <a:avLst/>
            </a:prstGeom>
            <a:blipFill>
              <a:blip r:embed="rId1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5818186" y="4872647"/>
              <a:ext cx="95834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5938506" y="4846434"/>
              <a:ext cx="86309" cy="138556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6" name="object 306"/>
          <p:cNvGrpSpPr/>
          <p:nvPr/>
        </p:nvGrpSpPr>
        <p:grpSpPr>
          <a:xfrm>
            <a:off x="6585520" y="4846434"/>
            <a:ext cx="784225" cy="140335"/>
            <a:chOff x="6585520" y="4846434"/>
            <a:chExt cx="784225" cy="140335"/>
          </a:xfrm>
        </p:grpSpPr>
        <p:sp>
          <p:nvSpPr>
            <p:cNvPr id="307" name="object 307"/>
            <p:cNvSpPr/>
            <p:nvPr/>
          </p:nvSpPr>
          <p:spPr>
            <a:xfrm>
              <a:off x="6585520" y="487400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5" h="110489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487" y="11049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728446" y="4874146"/>
              <a:ext cx="86309" cy="1108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844219" y="4874146"/>
              <a:ext cx="71475" cy="110845"/>
            </a:xfrm>
            <a:prstGeom prst="rect">
              <a:avLst/>
            </a:prstGeom>
            <a:blipFill>
              <a:blip r:embed="rId1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939520" y="4874146"/>
              <a:ext cx="86309" cy="110845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7055293" y="4874146"/>
              <a:ext cx="83108" cy="1108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7162875" y="4872647"/>
              <a:ext cx="95846" cy="113868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7283195" y="4846434"/>
              <a:ext cx="86309" cy="138556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4" name="object 314"/>
          <p:cNvGrpSpPr/>
          <p:nvPr/>
        </p:nvGrpSpPr>
        <p:grpSpPr>
          <a:xfrm>
            <a:off x="6274141" y="4901857"/>
            <a:ext cx="200025" cy="83185"/>
            <a:chOff x="6274141" y="4901857"/>
            <a:chExt cx="200025" cy="83185"/>
          </a:xfrm>
        </p:grpSpPr>
        <p:sp>
          <p:nvSpPr>
            <p:cNvPr id="315" name="object 315"/>
            <p:cNvSpPr/>
            <p:nvPr/>
          </p:nvSpPr>
          <p:spPr>
            <a:xfrm>
              <a:off x="6274141" y="4901857"/>
              <a:ext cx="86918" cy="831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386663" y="4901857"/>
              <a:ext cx="86918" cy="83134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7" name="object 317"/>
          <p:cNvGrpSpPr/>
          <p:nvPr/>
        </p:nvGrpSpPr>
        <p:grpSpPr>
          <a:xfrm>
            <a:off x="7575967" y="4901857"/>
            <a:ext cx="200025" cy="83185"/>
            <a:chOff x="7575967" y="4901857"/>
            <a:chExt cx="200025" cy="83185"/>
          </a:xfrm>
        </p:grpSpPr>
        <p:sp>
          <p:nvSpPr>
            <p:cNvPr id="318" name="object 318"/>
            <p:cNvSpPr/>
            <p:nvPr/>
          </p:nvSpPr>
          <p:spPr>
            <a:xfrm>
              <a:off x="7688489" y="4901857"/>
              <a:ext cx="86918" cy="83134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7575967" y="4901857"/>
              <a:ext cx="86918" cy="83134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0" name="object 320"/>
          <p:cNvSpPr/>
          <p:nvPr/>
        </p:nvSpPr>
        <p:spPr>
          <a:xfrm>
            <a:off x="1931274" y="492032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045524" y="512292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4" h="110489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370278" y="5123129"/>
            <a:ext cx="76098" cy="110845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3" name="object 323"/>
          <p:cNvGrpSpPr/>
          <p:nvPr/>
        </p:nvGrpSpPr>
        <p:grpSpPr>
          <a:xfrm>
            <a:off x="2148648" y="5121630"/>
            <a:ext cx="998219" cy="114300"/>
            <a:chOff x="2148648" y="5121630"/>
            <a:chExt cx="998219" cy="114300"/>
          </a:xfrm>
        </p:grpSpPr>
        <p:sp>
          <p:nvSpPr>
            <p:cNvPr id="324" name="object 324"/>
            <p:cNvSpPr/>
            <p:nvPr/>
          </p:nvSpPr>
          <p:spPr>
            <a:xfrm>
              <a:off x="2148648" y="5123129"/>
              <a:ext cx="166192" cy="110845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2334042" y="5123129"/>
              <a:ext cx="83108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2446615" y="5123129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562312" y="5123129"/>
              <a:ext cx="77952" cy="110845"/>
            </a:xfrm>
            <a:prstGeom prst="rect">
              <a:avLst/>
            </a:prstGeom>
            <a:blipFill>
              <a:blip r:embed="rId1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669703" y="5123129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755149" y="5121630"/>
              <a:ext cx="91770" cy="11386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2870744" y="5121630"/>
              <a:ext cx="186258" cy="11386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3081488" y="5123129"/>
              <a:ext cx="65354" cy="11084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2" name="object 332"/>
          <p:cNvGrpSpPr/>
          <p:nvPr/>
        </p:nvGrpSpPr>
        <p:grpSpPr>
          <a:xfrm>
            <a:off x="3209809" y="5121630"/>
            <a:ext cx="130175" cy="114300"/>
            <a:chOff x="3209809" y="5121630"/>
            <a:chExt cx="130175" cy="114300"/>
          </a:xfrm>
        </p:grpSpPr>
        <p:sp>
          <p:nvSpPr>
            <p:cNvPr id="333" name="object 333"/>
            <p:cNvSpPr/>
            <p:nvPr/>
          </p:nvSpPr>
          <p:spPr>
            <a:xfrm>
              <a:off x="3209809" y="5121630"/>
              <a:ext cx="95834" cy="11386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3329316" y="513181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5" name="object 335"/>
          <p:cNvGrpSpPr/>
          <p:nvPr/>
        </p:nvGrpSpPr>
        <p:grpSpPr>
          <a:xfrm>
            <a:off x="3329316" y="5121630"/>
            <a:ext cx="728980" cy="114300"/>
            <a:chOff x="3329316" y="5121630"/>
            <a:chExt cx="728980" cy="114300"/>
          </a:xfrm>
        </p:grpSpPr>
        <p:sp>
          <p:nvSpPr>
            <p:cNvPr id="336" name="object 336"/>
            <p:cNvSpPr/>
            <p:nvPr/>
          </p:nvSpPr>
          <p:spPr>
            <a:xfrm>
              <a:off x="3329316" y="512292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86" y="8890"/>
                  </a:lnTo>
                  <a:lnTo>
                    <a:pt x="69786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3437876" y="5123129"/>
              <a:ext cx="86309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3548658" y="5121630"/>
              <a:ext cx="298742" cy="113868"/>
            </a:xfrm>
            <a:prstGeom prst="rect">
              <a:avLst/>
            </a:prstGeom>
            <a:blipFill>
              <a:blip r:embed="rId1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3876864" y="5123129"/>
              <a:ext cx="86309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3992624" y="5123129"/>
              <a:ext cx="65354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1" name="object 341"/>
          <p:cNvGrpSpPr/>
          <p:nvPr/>
        </p:nvGrpSpPr>
        <p:grpSpPr>
          <a:xfrm>
            <a:off x="4125936" y="5123129"/>
            <a:ext cx="305435" cy="137795"/>
            <a:chOff x="4125936" y="5123129"/>
            <a:chExt cx="305435" cy="137795"/>
          </a:xfrm>
        </p:grpSpPr>
        <p:sp>
          <p:nvSpPr>
            <p:cNvPr id="342" name="object 342"/>
            <p:cNvSpPr/>
            <p:nvPr/>
          </p:nvSpPr>
          <p:spPr>
            <a:xfrm>
              <a:off x="4125936" y="5123129"/>
              <a:ext cx="74231" cy="110845"/>
            </a:xfrm>
            <a:prstGeom prst="rect">
              <a:avLst/>
            </a:prstGeom>
            <a:blipFill>
              <a:blip r:embed="rId1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4224590" y="5123129"/>
              <a:ext cx="206298" cy="137744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4" name="object 344"/>
          <p:cNvSpPr/>
          <p:nvPr/>
        </p:nvSpPr>
        <p:spPr>
          <a:xfrm>
            <a:off x="4490591" y="5121199"/>
            <a:ext cx="626745" cy="139700"/>
          </a:xfrm>
          <a:custGeom>
            <a:avLst/>
            <a:gdLst/>
            <a:ahLst/>
            <a:cxnLst/>
            <a:rect l="l" t="t" r="r" b="b"/>
            <a:pathLst>
              <a:path w="626745" h="139700">
                <a:moveTo>
                  <a:pt x="97790" y="59029"/>
                </a:moveTo>
                <a:lnTo>
                  <a:pt x="94716" y="41338"/>
                </a:lnTo>
                <a:lnTo>
                  <a:pt x="87655" y="30022"/>
                </a:lnTo>
                <a:lnTo>
                  <a:pt x="87655" y="59029"/>
                </a:lnTo>
                <a:lnTo>
                  <a:pt x="85636" y="72999"/>
                </a:lnTo>
                <a:lnTo>
                  <a:pt x="79654" y="83896"/>
                </a:lnTo>
                <a:lnTo>
                  <a:pt x="69862" y="90982"/>
                </a:lnTo>
                <a:lnTo>
                  <a:pt x="56502" y="93497"/>
                </a:lnTo>
                <a:lnTo>
                  <a:pt x="54051" y="93497"/>
                </a:lnTo>
                <a:lnTo>
                  <a:pt x="54051" y="24663"/>
                </a:lnTo>
                <a:lnTo>
                  <a:pt x="56337" y="24663"/>
                </a:lnTo>
                <a:lnTo>
                  <a:pt x="69799" y="27203"/>
                </a:lnTo>
                <a:lnTo>
                  <a:pt x="79603" y="34277"/>
                </a:lnTo>
                <a:lnTo>
                  <a:pt x="85598" y="45148"/>
                </a:lnTo>
                <a:lnTo>
                  <a:pt x="87655" y="59029"/>
                </a:lnTo>
                <a:lnTo>
                  <a:pt x="87655" y="30022"/>
                </a:lnTo>
                <a:lnTo>
                  <a:pt x="86156" y="27609"/>
                </a:lnTo>
                <a:lnTo>
                  <a:pt x="81826" y="24663"/>
                </a:lnTo>
                <a:lnTo>
                  <a:pt x="73075" y="18732"/>
                </a:lnTo>
                <a:lnTo>
                  <a:pt x="56451" y="15570"/>
                </a:lnTo>
                <a:lnTo>
                  <a:pt x="54051" y="15570"/>
                </a:lnTo>
                <a:lnTo>
                  <a:pt x="54051" y="0"/>
                </a:lnTo>
                <a:lnTo>
                  <a:pt x="43942" y="0"/>
                </a:lnTo>
                <a:lnTo>
                  <a:pt x="43942" y="15570"/>
                </a:lnTo>
                <a:lnTo>
                  <a:pt x="43942" y="24663"/>
                </a:lnTo>
                <a:lnTo>
                  <a:pt x="43942" y="93497"/>
                </a:lnTo>
                <a:lnTo>
                  <a:pt x="41414" y="93497"/>
                </a:lnTo>
                <a:lnTo>
                  <a:pt x="27940" y="90982"/>
                </a:lnTo>
                <a:lnTo>
                  <a:pt x="18135" y="83934"/>
                </a:lnTo>
                <a:lnTo>
                  <a:pt x="12141" y="73126"/>
                </a:lnTo>
                <a:lnTo>
                  <a:pt x="10109" y="59309"/>
                </a:lnTo>
                <a:lnTo>
                  <a:pt x="12115" y="45313"/>
                </a:lnTo>
                <a:lnTo>
                  <a:pt x="18122" y="34366"/>
                </a:lnTo>
                <a:lnTo>
                  <a:pt x="27940" y="27216"/>
                </a:lnTo>
                <a:lnTo>
                  <a:pt x="41414" y="24663"/>
                </a:lnTo>
                <a:lnTo>
                  <a:pt x="43942" y="24663"/>
                </a:lnTo>
                <a:lnTo>
                  <a:pt x="43942" y="15570"/>
                </a:lnTo>
                <a:lnTo>
                  <a:pt x="41338" y="15570"/>
                </a:lnTo>
                <a:lnTo>
                  <a:pt x="24676" y="18757"/>
                </a:lnTo>
                <a:lnTo>
                  <a:pt x="11620" y="27673"/>
                </a:lnTo>
                <a:lnTo>
                  <a:pt x="3073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22" y="76822"/>
                </a:lnTo>
                <a:lnTo>
                  <a:pt x="11582" y="90563"/>
                </a:lnTo>
                <a:lnTo>
                  <a:pt x="24688" y="99441"/>
                </a:lnTo>
                <a:lnTo>
                  <a:pt x="41414" y="102590"/>
                </a:lnTo>
                <a:lnTo>
                  <a:pt x="43942" y="102590"/>
                </a:lnTo>
                <a:lnTo>
                  <a:pt x="43942" y="117322"/>
                </a:lnTo>
                <a:lnTo>
                  <a:pt x="54051" y="117322"/>
                </a:lnTo>
                <a:lnTo>
                  <a:pt x="54051" y="102590"/>
                </a:lnTo>
                <a:lnTo>
                  <a:pt x="56553" y="102590"/>
                </a:lnTo>
                <a:lnTo>
                  <a:pt x="73164" y="99441"/>
                </a:lnTo>
                <a:lnTo>
                  <a:pt x="81851" y="93497"/>
                </a:lnTo>
                <a:lnTo>
                  <a:pt x="86194" y="90538"/>
                </a:lnTo>
                <a:lnTo>
                  <a:pt x="94716" y="76784"/>
                </a:lnTo>
                <a:lnTo>
                  <a:pt x="97790" y="59029"/>
                </a:lnTo>
                <a:close/>
              </a:path>
              <a:path w="626745" h="139700">
                <a:moveTo>
                  <a:pt x="203250" y="112776"/>
                </a:moveTo>
                <a:lnTo>
                  <a:pt x="191096" y="79375"/>
                </a:lnTo>
                <a:lnTo>
                  <a:pt x="187794" y="70281"/>
                </a:lnTo>
                <a:lnTo>
                  <a:pt x="177546" y="42113"/>
                </a:lnTo>
                <a:lnTo>
                  <a:pt x="177546" y="70281"/>
                </a:lnTo>
                <a:lnTo>
                  <a:pt x="137490" y="70281"/>
                </a:lnTo>
                <a:lnTo>
                  <a:pt x="157149" y="15087"/>
                </a:lnTo>
                <a:lnTo>
                  <a:pt x="157911" y="15087"/>
                </a:lnTo>
                <a:lnTo>
                  <a:pt x="177546" y="70281"/>
                </a:lnTo>
                <a:lnTo>
                  <a:pt x="177546" y="42113"/>
                </a:lnTo>
                <a:lnTo>
                  <a:pt x="167716" y="15087"/>
                </a:lnTo>
                <a:lnTo>
                  <a:pt x="162941" y="1930"/>
                </a:lnTo>
                <a:lnTo>
                  <a:pt x="152120" y="1930"/>
                </a:lnTo>
                <a:lnTo>
                  <a:pt x="111785" y="112776"/>
                </a:lnTo>
                <a:lnTo>
                  <a:pt x="122402" y="112776"/>
                </a:lnTo>
                <a:lnTo>
                  <a:pt x="134264" y="79375"/>
                </a:lnTo>
                <a:lnTo>
                  <a:pt x="180797" y="79375"/>
                </a:lnTo>
                <a:lnTo>
                  <a:pt x="192659" y="112776"/>
                </a:lnTo>
                <a:lnTo>
                  <a:pt x="203250" y="112776"/>
                </a:lnTo>
                <a:close/>
              </a:path>
              <a:path w="626745" h="139700">
                <a:moveTo>
                  <a:pt x="309067" y="36576"/>
                </a:moveTo>
                <a:lnTo>
                  <a:pt x="303987" y="22326"/>
                </a:lnTo>
                <a:lnTo>
                  <a:pt x="294601" y="10858"/>
                </a:lnTo>
                <a:lnTo>
                  <a:pt x="281470" y="3213"/>
                </a:lnTo>
                <a:lnTo>
                  <a:pt x="265176" y="431"/>
                </a:lnTo>
                <a:lnTo>
                  <a:pt x="245884" y="4457"/>
                </a:lnTo>
                <a:lnTo>
                  <a:pt x="230746" y="15887"/>
                </a:lnTo>
                <a:lnTo>
                  <a:pt x="220840" y="33832"/>
                </a:lnTo>
                <a:lnTo>
                  <a:pt x="217297" y="57353"/>
                </a:lnTo>
                <a:lnTo>
                  <a:pt x="220840" y="80899"/>
                </a:lnTo>
                <a:lnTo>
                  <a:pt x="230746" y="98844"/>
                </a:lnTo>
                <a:lnTo>
                  <a:pt x="245884" y="110286"/>
                </a:lnTo>
                <a:lnTo>
                  <a:pt x="265176" y="114300"/>
                </a:lnTo>
                <a:lnTo>
                  <a:pt x="281470" y="111518"/>
                </a:lnTo>
                <a:lnTo>
                  <a:pt x="294601" y="103847"/>
                </a:lnTo>
                <a:lnTo>
                  <a:pt x="303987" y="92367"/>
                </a:lnTo>
                <a:lnTo>
                  <a:pt x="309067" y="78130"/>
                </a:lnTo>
                <a:lnTo>
                  <a:pt x="298907" y="78130"/>
                </a:lnTo>
                <a:lnTo>
                  <a:pt x="294767" y="88722"/>
                </a:lnTo>
                <a:lnTo>
                  <a:pt x="287388" y="97167"/>
                </a:lnTo>
                <a:lnTo>
                  <a:pt x="277329" y="102755"/>
                </a:lnTo>
                <a:lnTo>
                  <a:pt x="265176" y="104775"/>
                </a:lnTo>
                <a:lnTo>
                  <a:pt x="250355" y="101701"/>
                </a:lnTo>
                <a:lnTo>
                  <a:pt x="238252" y="92621"/>
                </a:lnTo>
                <a:lnTo>
                  <a:pt x="230085" y="77762"/>
                </a:lnTo>
                <a:lnTo>
                  <a:pt x="227088" y="57353"/>
                </a:lnTo>
                <a:lnTo>
                  <a:pt x="230085" y="37007"/>
                </a:lnTo>
                <a:lnTo>
                  <a:pt x="238252" y="22148"/>
                </a:lnTo>
                <a:lnTo>
                  <a:pt x="250355" y="13055"/>
                </a:lnTo>
                <a:lnTo>
                  <a:pt x="265176" y="9956"/>
                </a:lnTo>
                <a:lnTo>
                  <a:pt x="277329" y="11988"/>
                </a:lnTo>
                <a:lnTo>
                  <a:pt x="287388" y="17589"/>
                </a:lnTo>
                <a:lnTo>
                  <a:pt x="294767" y="26022"/>
                </a:lnTo>
                <a:lnTo>
                  <a:pt x="298907" y="36576"/>
                </a:lnTo>
                <a:lnTo>
                  <a:pt x="309067" y="36576"/>
                </a:lnTo>
                <a:close/>
              </a:path>
              <a:path w="626745" h="139700">
                <a:moveTo>
                  <a:pt x="413893" y="112776"/>
                </a:moveTo>
                <a:lnTo>
                  <a:pt x="401739" y="79375"/>
                </a:lnTo>
                <a:lnTo>
                  <a:pt x="398437" y="70281"/>
                </a:lnTo>
                <a:lnTo>
                  <a:pt x="388188" y="42113"/>
                </a:lnTo>
                <a:lnTo>
                  <a:pt x="388188" y="70281"/>
                </a:lnTo>
                <a:lnTo>
                  <a:pt x="348132" y="70281"/>
                </a:lnTo>
                <a:lnTo>
                  <a:pt x="367792" y="15087"/>
                </a:lnTo>
                <a:lnTo>
                  <a:pt x="368554" y="15087"/>
                </a:lnTo>
                <a:lnTo>
                  <a:pt x="388188" y="70281"/>
                </a:lnTo>
                <a:lnTo>
                  <a:pt x="388188" y="42113"/>
                </a:lnTo>
                <a:lnTo>
                  <a:pt x="378358" y="15087"/>
                </a:lnTo>
                <a:lnTo>
                  <a:pt x="373583" y="1930"/>
                </a:lnTo>
                <a:lnTo>
                  <a:pt x="362762" y="1930"/>
                </a:lnTo>
                <a:lnTo>
                  <a:pt x="322427" y="112776"/>
                </a:lnTo>
                <a:lnTo>
                  <a:pt x="333057" y="112776"/>
                </a:lnTo>
                <a:lnTo>
                  <a:pt x="344906" y="79375"/>
                </a:lnTo>
                <a:lnTo>
                  <a:pt x="391439" y="79375"/>
                </a:lnTo>
                <a:lnTo>
                  <a:pt x="403301" y="112776"/>
                </a:lnTo>
                <a:lnTo>
                  <a:pt x="413893" y="112776"/>
                </a:lnTo>
                <a:close/>
              </a:path>
              <a:path w="626745" h="139700">
                <a:moveTo>
                  <a:pt x="523443" y="103682"/>
                </a:moveTo>
                <a:lnTo>
                  <a:pt x="510476" y="103682"/>
                </a:lnTo>
                <a:lnTo>
                  <a:pt x="510476" y="11023"/>
                </a:lnTo>
                <a:lnTo>
                  <a:pt x="510476" y="1930"/>
                </a:lnTo>
                <a:lnTo>
                  <a:pt x="500849" y="1930"/>
                </a:lnTo>
                <a:lnTo>
                  <a:pt x="500849" y="11023"/>
                </a:lnTo>
                <a:lnTo>
                  <a:pt x="500849" y="103682"/>
                </a:lnTo>
                <a:lnTo>
                  <a:pt x="441629" y="103682"/>
                </a:lnTo>
                <a:lnTo>
                  <a:pt x="446633" y="94030"/>
                </a:lnTo>
                <a:lnTo>
                  <a:pt x="450456" y="82092"/>
                </a:lnTo>
                <a:lnTo>
                  <a:pt x="453085" y="67538"/>
                </a:lnTo>
                <a:lnTo>
                  <a:pt x="454558" y="50063"/>
                </a:lnTo>
                <a:lnTo>
                  <a:pt x="456285" y="11023"/>
                </a:lnTo>
                <a:lnTo>
                  <a:pt x="500849" y="11023"/>
                </a:lnTo>
                <a:lnTo>
                  <a:pt x="500849" y="1930"/>
                </a:lnTo>
                <a:lnTo>
                  <a:pt x="447090" y="1930"/>
                </a:lnTo>
                <a:lnTo>
                  <a:pt x="444855" y="50063"/>
                </a:lnTo>
                <a:lnTo>
                  <a:pt x="442963" y="70510"/>
                </a:lnTo>
                <a:lnTo>
                  <a:pt x="439559" y="85598"/>
                </a:lnTo>
                <a:lnTo>
                  <a:pt x="434949" y="96329"/>
                </a:lnTo>
                <a:lnTo>
                  <a:pt x="429501" y="103682"/>
                </a:lnTo>
                <a:lnTo>
                  <a:pt x="422452" y="103682"/>
                </a:lnTo>
                <a:lnTo>
                  <a:pt x="422452" y="139674"/>
                </a:lnTo>
                <a:lnTo>
                  <a:pt x="432104" y="139674"/>
                </a:lnTo>
                <a:lnTo>
                  <a:pt x="432104" y="112776"/>
                </a:lnTo>
                <a:lnTo>
                  <a:pt x="513816" y="112776"/>
                </a:lnTo>
                <a:lnTo>
                  <a:pt x="513816" y="139395"/>
                </a:lnTo>
                <a:lnTo>
                  <a:pt x="523443" y="139395"/>
                </a:lnTo>
                <a:lnTo>
                  <a:pt x="523443" y="112776"/>
                </a:lnTo>
                <a:lnTo>
                  <a:pt x="523443" y="103682"/>
                </a:lnTo>
                <a:close/>
              </a:path>
              <a:path w="626745" h="139700">
                <a:moveTo>
                  <a:pt x="626262" y="112776"/>
                </a:moveTo>
                <a:lnTo>
                  <a:pt x="614108" y="79375"/>
                </a:lnTo>
                <a:lnTo>
                  <a:pt x="610806" y="70281"/>
                </a:lnTo>
                <a:lnTo>
                  <a:pt x="600557" y="42113"/>
                </a:lnTo>
                <a:lnTo>
                  <a:pt x="600557" y="70281"/>
                </a:lnTo>
                <a:lnTo>
                  <a:pt x="560501" y="70281"/>
                </a:lnTo>
                <a:lnTo>
                  <a:pt x="580161" y="15087"/>
                </a:lnTo>
                <a:lnTo>
                  <a:pt x="580923" y="15087"/>
                </a:lnTo>
                <a:lnTo>
                  <a:pt x="600557" y="70281"/>
                </a:lnTo>
                <a:lnTo>
                  <a:pt x="600557" y="42113"/>
                </a:lnTo>
                <a:lnTo>
                  <a:pt x="590727" y="15087"/>
                </a:lnTo>
                <a:lnTo>
                  <a:pt x="585952" y="1930"/>
                </a:lnTo>
                <a:lnTo>
                  <a:pt x="575132" y="1930"/>
                </a:lnTo>
                <a:lnTo>
                  <a:pt x="534797" y="112776"/>
                </a:lnTo>
                <a:lnTo>
                  <a:pt x="545414" y="112776"/>
                </a:lnTo>
                <a:lnTo>
                  <a:pt x="557276" y="79375"/>
                </a:lnTo>
                <a:lnTo>
                  <a:pt x="603808" y="79375"/>
                </a:lnTo>
                <a:lnTo>
                  <a:pt x="615670" y="112776"/>
                </a:lnTo>
                <a:lnTo>
                  <a:pt x="626262" y="1127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5" name="object 345"/>
          <p:cNvGrpSpPr/>
          <p:nvPr/>
        </p:nvGrpSpPr>
        <p:grpSpPr>
          <a:xfrm>
            <a:off x="5178754" y="5121630"/>
            <a:ext cx="615950" cy="139700"/>
            <a:chOff x="5178754" y="5121630"/>
            <a:chExt cx="615950" cy="139700"/>
          </a:xfrm>
        </p:grpSpPr>
        <p:sp>
          <p:nvSpPr>
            <p:cNvPr id="346" name="object 346"/>
            <p:cNvSpPr/>
            <p:nvPr/>
          </p:nvSpPr>
          <p:spPr>
            <a:xfrm>
              <a:off x="5178754" y="5123129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5289548" y="5121630"/>
              <a:ext cx="504977" cy="139242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8" name="object 348"/>
          <p:cNvGrpSpPr/>
          <p:nvPr/>
        </p:nvGrpSpPr>
        <p:grpSpPr>
          <a:xfrm>
            <a:off x="5866839" y="5121630"/>
            <a:ext cx="185420" cy="114300"/>
            <a:chOff x="5866839" y="5121630"/>
            <a:chExt cx="185420" cy="114300"/>
          </a:xfrm>
        </p:grpSpPr>
        <p:sp>
          <p:nvSpPr>
            <p:cNvPr id="349" name="object 349"/>
            <p:cNvSpPr/>
            <p:nvPr/>
          </p:nvSpPr>
          <p:spPr>
            <a:xfrm>
              <a:off x="5866839" y="5123129"/>
              <a:ext cx="86309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5980174" y="5121630"/>
              <a:ext cx="71983" cy="113868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1" name="object 351"/>
          <p:cNvGrpSpPr/>
          <p:nvPr/>
        </p:nvGrpSpPr>
        <p:grpSpPr>
          <a:xfrm>
            <a:off x="6121322" y="5121630"/>
            <a:ext cx="800735" cy="114300"/>
            <a:chOff x="6121322" y="5121630"/>
            <a:chExt cx="800735" cy="114300"/>
          </a:xfrm>
        </p:grpSpPr>
        <p:sp>
          <p:nvSpPr>
            <p:cNvPr id="352" name="object 352"/>
            <p:cNvSpPr/>
            <p:nvPr/>
          </p:nvSpPr>
          <p:spPr>
            <a:xfrm>
              <a:off x="6121322" y="5121630"/>
              <a:ext cx="264871" cy="113868"/>
            </a:xfrm>
            <a:prstGeom prst="rect">
              <a:avLst/>
            </a:prstGeom>
            <a:blipFill>
              <a:blip r:embed="rId1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6412482" y="5123129"/>
              <a:ext cx="104775" cy="11084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6546696" y="5123129"/>
              <a:ext cx="65354" cy="110845"/>
            </a:xfrm>
            <a:prstGeom prst="rect">
              <a:avLst/>
            </a:prstGeom>
            <a:blipFill>
              <a:blip r:embed="rId1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6637120" y="5121630"/>
              <a:ext cx="186156" cy="113868"/>
            </a:xfrm>
            <a:prstGeom prst="rect">
              <a:avLst/>
            </a:prstGeom>
            <a:blipFill>
              <a:blip r:embed="rId1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6847749" y="5123129"/>
              <a:ext cx="74244" cy="110845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7" name="object 357"/>
          <p:cNvGrpSpPr/>
          <p:nvPr/>
        </p:nvGrpSpPr>
        <p:grpSpPr>
          <a:xfrm>
            <a:off x="6984300" y="5121630"/>
            <a:ext cx="283845" cy="114300"/>
            <a:chOff x="6984300" y="5121630"/>
            <a:chExt cx="283845" cy="114300"/>
          </a:xfrm>
        </p:grpSpPr>
        <p:sp>
          <p:nvSpPr>
            <p:cNvPr id="358" name="object 358"/>
            <p:cNvSpPr/>
            <p:nvPr/>
          </p:nvSpPr>
          <p:spPr>
            <a:xfrm>
              <a:off x="6984300" y="5121630"/>
              <a:ext cx="189229" cy="113868"/>
            </a:xfrm>
            <a:prstGeom prst="rect">
              <a:avLst/>
            </a:prstGeom>
            <a:blipFill>
              <a:blip r:embed="rId1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7196301" y="5123129"/>
              <a:ext cx="71462" cy="110845"/>
            </a:xfrm>
            <a:prstGeom prst="rect">
              <a:avLst/>
            </a:prstGeom>
            <a:blipFill>
              <a:blip r:embed="rId1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0" name="object 360"/>
          <p:cNvSpPr/>
          <p:nvPr/>
        </p:nvSpPr>
        <p:spPr>
          <a:xfrm>
            <a:off x="7465884" y="5123129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29" h="111125">
                <a:moveTo>
                  <a:pt x="36741" y="0"/>
                </a:moveTo>
                <a:lnTo>
                  <a:pt x="26200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31" y="10617"/>
                </a:lnTo>
                <a:lnTo>
                  <a:pt x="26631" y="110845"/>
                </a:lnTo>
                <a:lnTo>
                  <a:pt x="36741" y="110845"/>
                </a:lnTo>
                <a:lnTo>
                  <a:pt x="367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931274" y="516930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0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0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2" name="object 362"/>
          <p:cNvGrpSpPr/>
          <p:nvPr/>
        </p:nvGrpSpPr>
        <p:grpSpPr>
          <a:xfrm>
            <a:off x="1918016" y="2414651"/>
            <a:ext cx="1506220" cy="152400"/>
            <a:chOff x="1918016" y="2414651"/>
            <a:chExt cx="1506220" cy="152400"/>
          </a:xfrm>
        </p:grpSpPr>
        <p:sp>
          <p:nvSpPr>
            <p:cNvPr id="363" name="object 363"/>
            <p:cNvSpPr/>
            <p:nvPr/>
          </p:nvSpPr>
          <p:spPr>
            <a:xfrm>
              <a:off x="1918016" y="2416556"/>
              <a:ext cx="114935" cy="147320"/>
            </a:xfrm>
            <a:custGeom>
              <a:avLst/>
              <a:gdLst/>
              <a:ahLst/>
              <a:cxnLst/>
              <a:rect l="l" t="t" r="r" b="b"/>
              <a:pathLst>
                <a:path w="114935" h="147319">
                  <a:moveTo>
                    <a:pt x="11436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6062" y="19050"/>
                  </a:lnTo>
                  <a:lnTo>
                    <a:pt x="46062" y="147320"/>
                  </a:lnTo>
                  <a:lnTo>
                    <a:pt x="68275" y="147320"/>
                  </a:lnTo>
                  <a:lnTo>
                    <a:pt x="68275" y="19050"/>
                  </a:lnTo>
                  <a:lnTo>
                    <a:pt x="114363" y="19050"/>
                  </a:lnTo>
                  <a:lnTo>
                    <a:pt x="1143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2057576" y="2416556"/>
              <a:ext cx="236054" cy="147891"/>
            </a:xfrm>
            <a:prstGeom prst="rect">
              <a:avLst/>
            </a:prstGeom>
            <a:blipFill>
              <a:blip r:embed="rId1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2315475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4" h="147319">
                  <a:moveTo>
                    <a:pt x="118364" y="0"/>
                  </a:moveTo>
                  <a:lnTo>
                    <a:pt x="95961" y="0"/>
                  </a:lnTo>
                  <a:lnTo>
                    <a:pt x="95961" y="64770"/>
                  </a:lnTo>
                  <a:lnTo>
                    <a:pt x="22313" y="64770"/>
                  </a:lnTo>
                  <a:lnTo>
                    <a:pt x="22313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47320"/>
                  </a:lnTo>
                  <a:lnTo>
                    <a:pt x="22313" y="147320"/>
                  </a:lnTo>
                  <a:lnTo>
                    <a:pt x="22313" y="83820"/>
                  </a:lnTo>
                  <a:lnTo>
                    <a:pt x="95961" y="83820"/>
                  </a:lnTo>
                  <a:lnTo>
                    <a:pt x="95961" y="147320"/>
                  </a:lnTo>
                  <a:lnTo>
                    <a:pt x="118364" y="147320"/>
                  </a:lnTo>
                  <a:lnTo>
                    <a:pt x="118364" y="83820"/>
                  </a:lnTo>
                  <a:lnTo>
                    <a:pt x="118364" y="64770"/>
                  </a:lnTo>
                  <a:lnTo>
                    <a:pt x="1183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2466275" y="2416658"/>
              <a:ext cx="119278" cy="147789"/>
            </a:xfrm>
            <a:prstGeom prst="rect">
              <a:avLst/>
            </a:prstGeom>
            <a:blipFill>
              <a:blip r:embed="rId1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2621012" y="2416658"/>
              <a:ext cx="111429" cy="147789"/>
            </a:xfrm>
            <a:prstGeom prst="rect">
              <a:avLst/>
            </a:prstGeom>
            <a:blipFill>
              <a:blip r:embed="rId1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2766604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80" h="147319">
                  <a:moveTo>
                    <a:pt x="93535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2884397" y="2414651"/>
              <a:ext cx="127507" cy="151828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3038588" y="2414651"/>
              <a:ext cx="263893" cy="151828"/>
            </a:xfrm>
            <a:prstGeom prst="rect">
              <a:avLst/>
            </a:prstGeom>
            <a:blipFill>
              <a:blip r:embed="rId1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3330180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22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22" y="147320"/>
                  </a:lnTo>
                  <a:lnTo>
                    <a:pt x="93522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2" name="object 372"/>
          <p:cNvGrpSpPr/>
          <p:nvPr/>
        </p:nvGrpSpPr>
        <p:grpSpPr>
          <a:xfrm>
            <a:off x="3501820" y="2414651"/>
            <a:ext cx="184785" cy="152400"/>
            <a:chOff x="3501820" y="2414651"/>
            <a:chExt cx="184785" cy="152400"/>
          </a:xfrm>
        </p:grpSpPr>
        <p:sp>
          <p:nvSpPr>
            <p:cNvPr id="373" name="object 373"/>
            <p:cNvSpPr/>
            <p:nvPr/>
          </p:nvSpPr>
          <p:spPr>
            <a:xfrm>
              <a:off x="3501820" y="2414651"/>
              <a:ext cx="133121" cy="151828"/>
            </a:xfrm>
            <a:prstGeom prst="rect">
              <a:avLst/>
            </a:prstGeom>
            <a:blipFill>
              <a:blip r:embed="rId1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3664164" y="2435606"/>
              <a:ext cx="22225" cy="128270"/>
            </a:xfrm>
            <a:custGeom>
              <a:avLst/>
              <a:gdLst/>
              <a:ahLst/>
              <a:cxnLst/>
              <a:rect l="l" t="t" r="r" b="b"/>
              <a:pathLst>
                <a:path w="22225" h="128269">
                  <a:moveTo>
                    <a:pt x="0" y="128269"/>
                  </a:moveTo>
                  <a:lnTo>
                    <a:pt x="22225" y="128269"/>
                  </a:lnTo>
                  <a:lnTo>
                    <a:pt x="22225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5" name="object 375"/>
          <p:cNvGrpSpPr/>
          <p:nvPr/>
        </p:nvGrpSpPr>
        <p:grpSpPr>
          <a:xfrm>
            <a:off x="3664164" y="2414651"/>
            <a:ext cx="988060" cy="152400"/>
            <a:chOff x="3664164" y="2414651"/>
            <a:chExt cx="988060" cy="152400"/>
          </a:xfrm>
        </p:grpSpPr>
        <p:sp>
          <p:nvSpPr>
            <p:cNvPr id="376" name="object 376"/>
            <p:cNvSpPr/>
            <p:nvPr/>
          </p:nvSpPr>
          <p:spPr>
            <a:xfrm>
              <a:off x="3664164" y="2416556"/>
              <a:ext cx="114300" cy="147320"/>
            </a:xfrm>
            <a:custGeom>
              <a:avLst/>
              <a:gdLst/>
              <a:ahLst/>
              <a:cxnLst/>
              <a:rect l="l" t="t" r="r" b="b"/>
              <a:pathLst>
                <a:path w="114300" h="147319">
                  <a:moveTo>
                    <a:pt x="11403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91782" y="19050"/>
                  </a:lnTo>
                  <a:lnTo>
                    <a:pt x="91782" y="147320"/>
                  </a:lnTo>
                  <a:lnTo>
                    <a:pt x="114033" y="147320"/>
                  </a:lnTo>
                  <a:lnTo>
                    <a:pt x="114033" y="19050"/>
                  </a:lnTo>
                  <a:lnTo>
                    <a:pt x="11403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3812234" y="2416658"/>
              <a:ext cx="119278" cy="147789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3959249" y="2414651"/>
              <a:ext cx="275132" cy="151828"/>
            </a:xfrm>
            <a:prstGeom prst="rect">
              <a:avLst/>
            </a:prstGeom>
            <a:blipFill>
              <a:blip r:embed="rId1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4255667" y="2416556"/>
              <a:ext cx="118745" cy="147320"/>
            </a:xfrm>
            <a:custGeom>
              <a:avLst/>
              <a:gdLst/>
              <a:ahLst/>
              <a:cxnLst/>
              <a:rect l="l" t="t" r="r" b="b"/>
              <a:pathLst>
                <a:path w="118745" h="147319">
                  <a:moveTo>
                    <a:pt x="118376" y="0"/>
                  </a:moveTo>
                  <a:lnTo>
                    <a:pt x="95986" y="0"/>
                  </a:lnTo>
                  <a:lnTo>
                    <a:pt x="95986" y="64770"/>
                  </a:lnTo>
                  <a:lnTo>
                    <a:pt x="22339" y="64770"/>
                  </a:lnTo>
                  <a:lnTo>
                    <a:pt x="223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22339" y="147320"/>
                  </a:lnTo>
                  <a:lnTo>
                    <a:pt x="22339" y="83820"/>
                  </a:lnTo>
                  <a:lnTo>
                    <a:pt x="95986" y="83820"/>
                  </a:lnTo>
                  <a:lnTo>
                    <a:pt x="95986" y="147320"/>
                  </a:lnTo>
                  <a:lnTo>
                    <a:pt x="118376" y="147320"/>
                  </a:lnTo>
                  <a:lnTo>
                    <a:pt x="118376" y="83820"/>
                  </a:lnTo>
                  <a:lnTo>
                    <a:pt x="118376" y="64770"/>
                  </a:lnTo>
                  <a:lnTo>
                    <a:pt x="1183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4406492" y="2416658"/>
              <a:ext cx="119278" cy="147789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4558244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35" y="128270"/>
                  </a:moveTo>
                  <a:lnTo>
                    <a:pt x="22313" y="128270"/>
                  </a:lnTo>
                  <a:lnTo>
                    <a:pt x="22313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13" y="64770"/>
                  </a:lnTo>
                  <a:lnTo>
                    <a:pt x="22313" y="19050"/>
                  </a:lnTo>
                  <a:lnTo>
                    <a:pt x="92659" y="19050"/>
                  </a:lnTo>
                  <a:lnTo>
                    <a:pt x="92659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35" y="147320"/>
                  </a:lnTo>
                  <a:lnTo>
                    <a:pt x="93535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2" name="object 382"/>
          <p:cNvGrpSpPr/>
          <p:nvPr/>
        </p:nvGrpSpPr>
        <p:grpSpPr>
          <a:xfrm>
            <a:off x="4729884" y="2414079"/>
            <a:ext cx="1022350" cy="186690"/>
            <a:chOff x="4729884" y="2414079"/>
            <a:chExt cx="1022350" cy="186690"/>
          </a:xfrm>
        </p:grpSpPr>
        <p:sp>
          <p:nvSpPr>
            <p:cNvPr id="383" name="object 383"/>
            <p:cNvSpPr/>
            <p:nvPr/>
          </p:nvSpPr>
          <p:spPr>
            <a:xfrm>
              <a:off x="4729885" y="2414079"/>
              <a:ext cx="735330" cy="186690"/>
            </a:xfrm>
            <a:custGeom>
              <a:avLst/>
              <a:gdLst/>
              <a:ahLst/>
              <a:cxnLst/>
              <a:rect l="l" t="t" r="r" b="b"/>
              <a:pathLst>
                <a:path w="735329" h="186689">
                  <a:moveTo>
                    <a:pt x="142709" y="78638"/>
                  </a:moveTo>
                  <a:lnTo>
                    <a:pt x="138391" y="54533"/>
                  </a:lnTo>
                  <a:lnTo>
                    <a:pt x="128282" y="38874"/>
                  </a:lnTo>
                  <a:lnTo>
                    <a:pt x="126365" y="35890"/>
                  </a:lnTo>
                  <a:lnTo>
                    <a:pt x="121069" y="32435"/>
                  </a:lnTo>
                  <a:lnTo>
                    <a:pt x="121069" y="78638"/>
                  </a:lnTo>
                  <a:lnTo>
                    <a:pt x="118630" y="95161"/>
                  </a:lnTo>
                  <a:lnTo>
                    <a:pt x="111544" y="107543"/>
                  </a:lnTo>
                  <a:lnTo>
                    <a:pt x="100139" y="115328"/>
                  </a:lnTo>
                  <a:lnTo>
                    <a:pt x="84759" y="118021"/>
                  </a:lnTo>
                  <a:lnTo>
                    <a:pt x="82397" y="118021"/>
                  </a:lnTo>
                  <a:lnTo>
                    <a:pt x="82397" y="38874"/>
                  </a:lnTo>
                  <a:lnTo>
                    <a:pt x="84759" y="38874"/>
                  </a:lnTo>
                  <a:lnTo>
                    <a:pt x="100139" y="41617"/>
                  </a:lnTo>
                  <a:lnTo>
                    <a:pt x="111544" y="49479"/>
                  </a:lnTo>
                  <a:lnTo>
                    <a:pt x="118630" y="61988"/>
                  </a:lnTo>
                  <a:lnTo>
                    <a:pt x="121069" y="78638"/>
                  </a:lnTo>
                  <a:lnTo>
                    <a:pt x="121069" y="32435"/>
                  </a:lnTo>
                  <a:lnTo>
                    <a:pt x="108000" y="23876"/>
                  </a:lnTo>
                  <a:lnTo>
                    <a:pt x="84696" y="19608"/>
                  </a:lnTo>
                  <a:lnTo>
                    <a:pt x="82397" y="19608"/>
                  </a:lnTo>
                  <a:lnTo>
                    <a:pt x="82397" y="0"/>
                  </a:lnTo>
                  <a:lnTo>
                    <a:pt x="60515" y="0"/>
                  </a:lnTo>
                  <a:lnTo>
                    <a:pt x="60515" y="19608"/>
                  </a:lnTo>
                  <a:lnTo>
                    <a:pt x="60515" y="38874"/>
                  </a:lnTo>
                  <a:lnTo>
                    <a:pt x="60515" y="118021"/>
                  </a:lnTo>
                  <a:lnTo>
                    <a:pt x="58077" y="118021"/>
                  </a:lnTo>
                  <a:lnTo>
                    <a:pt x="42659" y="115328"/>
                  </a:lnTo>
                  <a:lnTo>
                    <a:pt x="31203" y="107594"/>
                  </a:lnTo>
                  <a:lnTo>
                    <a:pt x="24041" y="95275"/>
                  </a:lnTo>
                  <a:lnTo>
                    <a:pt x="21577" y="78841"/>
                  </a:lnTo>
                  <a:lnTo>
                    <a:pt x="24028" y="62039"/>
                  </a:lnTo>
                  <a:lnTo>
                    <a:pt x="31153" y="49479"/>
                  </a:lnTo>
                  <a:lnTo>
                    <a:pt x="42621" y="41605"/>
                  </a:lnTo>
                  <a:lnTo>
                    <a:pt x="58077" y="38874"/>
                  </a:lnTo>
                  <a:lnTo>
                    <a:pt x="60515" y="38874"/>
                  </a:lnTo>
                  <a:lnTo>
                    <a:pt x="60515" y="19608"/>
                  </a:lnTo>
                  <a:lnTo>
                    <a:pt x="58077" y="19608"/>
                  </a:lnTo>
                  <a:lnTo>
                    <a:pt x="34785" y="23901"/>
                  </a:lnTo>
                  <a:lnTo>
                    <a:pt x="16395" y="35966"/>
                  </a:lnTo>
                  <a:lnTo>
                    <a:pt x="4330" y="54673"/>
                  </a:lnTo>
                  <a:lnTo>
                    <a:pt x="0" y="78841"/>
                  </a:lnTo>
                  <a:lnTo>
                    <a:pt x="4305" y="102755"/>
                  </a:lnTo>
                  <a:lnTo>
                    <a:pt x="16344" y="121208"/>
                  </a:lnTo>
                  <a:lnTo>
                    <a:pt x="34721" y="133096"/>
                  </a:lnTo>
                  <a:lnTo>
                    <a:pt x="58077" y="137299"/>
                  </a:lnTo>
                  <a:lnTo>
                    <a:pt x="60515" y="137299"/>
                  </a:lnTo>
                  <a:lnTo>
                    <a:pt x="60515" y="156425"/>
                  </a:lnTo>
                  <a:lnTo>
                    <a:pt x="82397" y="156425"/>
                  </a:lnTo>
                  <a:lnTo>
                    <a:pt x="82397" y="137299"/>
                  </a:lnTo>
                  <a:lnTo>
                    <a:pt x="84696" y="137299"/>
                  </a:lnTo>
                  <a:lnTo>
                    <a:pt x="108000" y="133045"/>
                  </a:lnTo>
                  <a:lnTo>
                    <a:pt x="126365" y="121069"/>
                  </a:lnTo>
                  <a:lnTo>
                    <a:pt x="128333" y="118021"/>
                  </a:lnTo>
                  <a:lnTo>
                    <a:pt x="138391" y="102539"/>
                  </a:lnTo>
                  <a:lnTo>
                    <a:pt x="142709" y="78638"/>
                  </a:lnTo>
                  <a:close/>
                </a:path>
                <a:path w="735329" h="186689">
                  <a:moveTo>
                    <a:pt x="291350" y="150368"/>
                  </a:moveTo>
                  <a:lnTo>
                    <a:pt x="277266" y="111252"/>
                  </a:lnTo>
                  <a:lnTo>
                    <a:pt x="270522" y="92494"/>
                  </a:lnTo>
                  <a:lnTo>
                    <a:pt x="247827" y="29425"/>
                  </a:lnTo>
                  <a:lnTo>
                    <a:pt x="247700" y="29083"/>
                  </a:lnTo>
                  <a:lnTo>
                    <a:pt x="247700" y="92494"/>
                  </a:lnTo>
                  <a:lnTo>
                    <a:pt x="202958" y="92494"/>
                  </a:lnTo>
                  <a:lnTo>
                    <a:pt x="224764" y="29425"/>
                  </a:lnTo>
                  <a:lnTo>
                    <a:pt x="225920" y="29425"/>
                  </a:lnTo>
                  <a:lnTo>
                    <a:pt x="247700" y="92494"/>
                  </a:lnTo>
                  <a:lnTo>
                    <a:pt x="247700" y="29083"/>
                  </a:lnTo>
                  <a:lnTo>
                    <a:pt x="238175" y="2578"/>
                  </a:lnTo>
                  <a:lnTo>
                    <a:pt x="212407" y="2578"/>
                  </a:lnTo>
                  <a:lnTo>
                    <a:pt x="159245" y="150368"/>
                  </a:lnTo>
                  <a:lnTo>
                    <a:pt x="182905" y="150368"/>
                  </a:lnTo>
                  <a:lnTo>
                    <a:pt x="196494" y="111252"/>
                  </a:lnTo>
                  <a:lnTo>
                    <a:pt x="254203" y="111252"/>
                  </a:lnTo>
                  <a:lnTo>
                    <a:pt x="267716" y="150368"/>
                  </a:lnTo>
                  <a:lnTo>
                    <a:pt x="291350" y="150368"/>
                  </a:lnTo>
                  <a:close/>
                </a:path>
                <a:path w="735329" h="186689">
                  <a:moveTo>
                    <a:pt x="435419" y="50634"/>
                  </a:moveTo>
                  <a:lnTo>
                    <a:pt x="428142" y="29489"/>
                  </a:lnTo>
                  <a:lnTo>
                    <a:pt x="414705" y="13766"/>
                  </a:lnTo>
                  <a:lnTo>
                    <a:pt x="396367" y="3962"/>
                  </a:lnTo>
                  <a:lnTo>
                    <a:pt x="374357" y="571"/>
                  </a:lnTo>
                  <a:lnTo>
                    <a:pt x="347840" y="5791"/>
                  </a:lnTo>
                  <a:lnTo>
                    <a:pt x="326783" y="20802"/>
                  </a:lnTo>
                  <a:lnTo>
                    <a:pt x="312915" y="44678"/>
                  </a:lnTo>
                  <a:lnTo>
                    <a:pt x="307911" y="76466"/>
                  </a:lnTo>
                  <a:lnTo>
                    <a:pt x="312889" y="108280"/>
                  </a:lnTo>
                  <a:lnTo>
                    <a:pt x="326745" y="132168"/>
                  </a:lnTo>
                  <a:lnTo>
                    <a:pt x="347789" y="147193"/>
                  </a:lnTo>
                  <a:lnTo>
                    <a:pt x="374357" y="152400"/>
                  </a:lnTo>
                  <a:lnTo>
                    <a:pt x="396913" y="148767"/>
                  </a:lnTo>
                  <a:lnTo>
                    <a:pt x="415251" y="138569"/>
                  </a:lnTo>
                  <a:lnTo>
                    <a:pt x="428396" y="122897"/>
                  </a:lnTo>
                  <a:lnTo>
                    <a:pt x="435419" y="102819"/>
                  </a:lnTo>
                  <a:lnTo>
                    <a:pt x="412902" y="102755"/>
                  </a:lnTo>
                  <a:lnTo>
                    <a:pt x="407911" y="115316"/>
                  </a:lnTo>
                  <a:lnTo>
                    <a:pt x="399262" y="124485"/>
                  </a:lnTo>
                  <a:lnTo>
                    <a:pt x="387845" y="130124"/>
                  </a:lnTo>
                  <a:lnTo>
                    <a:pt x="374497" y="132041"/>
                  </a:lnTo>
                  <a:lnTo>
                    <a:pt x="356870" y="128447"/>
                  </a:lnTo>
                  <a:lnTo>
                    <a:pt x="342785" y="117817"/>
                  </a:lnTo>
                  <a:lnTo>
                    <a:pt x="333438" y="100418"/>
                  </a:lnTo>
                  <a:lnTo>
                    <a:pt x="330060" y="76466"/>
                  </a:lnTo>
                  <a:lnTo>
                    <a:pt x="333425" y="52666"/>
                  </a:lnTo>
                  <a:lnTo>
                    <a:pt x="342760" y="35255"/>
                  </a:lnTo>
                  <a:lnTo>
                    <a:pt x="356870" y="24574"/>
                  </a:lnTo>
                  <a:lnTo>
                    <a:pt x="374599" y="20929"/>
                  </a:lnTo>
                  <a:lnTo>
                    <a:pt x="387997" y="22885"/>
                  </a:lnTo>
                  <a:lnTo>
                    <a:pt x="399415" y="28625"/>
                  </a:lnTo>
                  <a:lnTo>
                    <a:pt x="408000" y="37947"/>
                  </a:lnTo>
                  <a:lnTo>
                    <a:pt x="412902" y="50634"/>
                  </a:lnTo>
                  <a:lnTo>
                    <a:pt x="435419" y="50634"/>
                  </a:lnTo>
                  <a:close/>
                </a:path>
                <a:path w="735329" h="186689">
                  <a:moveTo>
                    <a:pt x="583044" y="150368"/>
                  </a:moveTo>
                  <a:lnTo>
                    <a:pt x="568960" y="111252"/>
                  </a:lnTo>
                  <a:lnTo>
                    <a:pt x="562216" y="92494"/>
                  </a:lnTo>
                  <a:lnTo>
                    <a:pt x="539521" y="29425"/>
                  </a:lnTo>
                  <a:lnTo>
                    <a:pt x="539394" y="29083"/>
                  </a:lnTo>
                  <a:lnTo>
                    <a:pt x="539394" y="92494"/>
                  </a:lnTo>
                  <a:lnTo>
                    <a:pt x="494652" y="92494"/>
                  </a:lnTo>
                  <a:lnTo>
                    <a:pt x="516458" y="29425"/>
                  </a:lnTo>
                  <a:lnTo>
                    <a:pt x="517613" y="29425"/>
                  </a:lnTo>
                  <a:lnTo>
                    <a:pt x="539394" y="92494"/>
                  </a:lnTo>
                  <a:lnTo>
                    <a:pt x="539394" y="29083"/>
                  </a:lnTo>
                  <a:lnTo>
                    <a:pt x="529869" y="2578"/>
                  </a:lnTo>
                  <a:lnTo>
                    <a:pt x="504101" y="2578"/>
                  </a:lnTo>
                  <a:lnTo>
                    <a:pt x="450938" y="150368"/>
                  </a:lnTo>
                  <a:lnTo>
                    <a:pt x="474599" y="150368"/>
                  </a:lnTo>
                  <a:lnTo>
                    <a:pt x="488188" y="111252"/>
                  </a:lnTo>
                  <a:lnTo>
                    <a:pt x="545896" y="111252"/>
                  </a:lnTo>
                  <a:lnTo>
                    <a:pt x="559409" y="150368"/>
                  </a:lnTo>
                  <a:lnTo>
                    <a:pt x="583044" y="150368"/>
                  </a:lnTo>
                  <a:close/>
                </a:path>
                <a:path w="735329" h="186689">
                  <a:moveTo>
                    <a:pt x="735101" y="131470"/>
                  </a:moveTo>
                  <a:lnTo>
                    <a:pt x="718375" y="131470"/>
                  </a:lnTo>
                  <a:lnTo>
                    <a:pt x="718375" y="21780"/>
                  </a:lnTo>
                  <a:lnTo>
                    <a:pt x="718375" y="2578"/>
                  </a:lnTo>
                  <a:lnTo>
                    <a:pt x="697001" y="2578"/>
                  </a:lnTo>
                  <a:lnTo>
                    <a:pt x="697001" y="21780"/>
                  </a:lnTo>
                  <a:lnTo>
                    <a:pt x="697001" y="131470"/>
                  </a:lnTo>
                  <a:lnTo>
                    <a:pt x="629170" y="131470"/>
                  </a:lnTo>
                  <a:lnTo>
                    <a:pt x="634974" y="119786"/>
                  </a:lnTo>
                  <a:lnTo>
                    <a:pt x="639648" y="104889"/>
                  </a:lnTo>
                  <a:lnTo>
                    <a:pt x="643064" y="86664"/>
                  </a:lnTo>
                  <a:lnTo>
                    <a:pt x="645121" y="64985"/>
                  </a:lnTo>
                  <a:lnTo>
                    <a:pt x="647420" y="21780"/>
                  </a:lnTo>
                  <a:lnTo>
                    <a:pt x="697001" y="21780"/>
                  </a:lnTo>
                  <a:lnTo>
                    <a:pt x="697001" y="2578"/>
                  </a:lnTo>
                  <a:lnTo>
                    <a:pt x="627240" y="2578"/>
                  </a:lnTo>
                  <a:lnTo>
                    <a:pt x="623785" y="64985"/>
                  </a:lnTo>
                  <a:lnTo>
                    <a:pt x="620966" y="91567"/>
                  </a:lnTo>
                  <a:lnTo>
                    <a:pt x="616216" y="110528"/>
                  </a:lnTo>
                  <a:lnTo>
                    <a:pt x="610031" y="123342"/>
                  </a:lnTo>
                  <a:lnTo>
                    <a:pt x="602919" y="131470"/>
                  </a:lnTo>
                  <a:lnTo>
                    <a:pt x="593166" y="131470"/>
                  </a:lnTo>
                  <a:lnTo>
                    <a:pt x="593166" y="186093"/>
                  </a:lnTo>
                  <a:lnTo>
                    <a:pt x="614540" y="186093"/>
                  </a:lnTo>
                  <a:lnTo>
                    <a:pt x="614540" y="150368"/>
                  </a:lnTo>
                  <a:lnTo>
                    <a:pt x="713765" y="150368"/>
                  </a:lnTo>
                  <a:lnTo>
                    <a:pt x="713765" y="185864"/>
                  </a:lnTo>
                  <a:lnTo>
                    <a:pt x="735101" y="185864"/>
                  </a:lnTo>
                  <a:lnTo>
                    <a:pt x="735101" y="150368"/>
                  </a:lnTo>
                  <a:lnTo>
                    <a:pt x="735101" y="1314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5484633" y="2414651"/>
              <a:ext cx="133121" cy="151828"/>
            </a:xfrm>
            <a:prstGeom prst="rect">
              <a:avLst/>
            </a:prstGeom>
            <a:blipFill>
              <a:blip r:embed="rId1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5645466" y="2416657"/>
              <a:ext cx="106502" cy="147789"/>
            </a:xfrm>
            <a:prstGeom prst="rect">
              <a:avLst/>
            </a:prstGeom>
            <a:blipFill>
              <a:blip r:embed="rId1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6" name="object 386"/>
          <p:cNvGrpSpPr/>
          <p:nvPr/>
        </p:nvGrpSpPr>
        <p:grpSpPr>
          <a:xfrm>
            <a:off x="5827495" y="2414651"/>
            <a:ext cx="678180" cy="152400"/>
            <a:chOff x="5827495" y="2414651"/>
            <a:chExt cx="678180" cy="152400"/>
          </a:xfrm>
        </p:grpSpPr>
        <p:sp>
          <p:nvSpPr>
            <p:cNvPr id="387" name="object 387"/>
            <p:cNvSpPr/>
            <p:nvPr/>
          </p:nvSpPr>
          <p:spPr>
            <a:xfrm>
              <a:off x="5827495" y="2414651"/>
              <a:ext cx="127508" cy="151828"/>
            </a:xfrm>
            <a:prstGeom prst="rect">
              <a:avLst/>
            </a:prstGeom>
            <a:blipFill>
              <a:blip r:embed="rId1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5981686" y="2416556"/>
              <a:ext cx="93980" cy="147320"/>
            </a:xfrm>
            <a:custGeom>
              <a:avLst/>
              <a:gdLst/>
              <a:ahLst/>
              <a:cxnLst/>
              <a:rect l="l" t="t" r="r" b="b"/>
              <a:pathLst>
                <a:path w="93979" h="147319">
                  <a:moveTo>
                    <a:pt x="93548" y="128270"/>
                  </a:moveTo>
                  <a:lnTo>
                    <a:pt x="22326" y="128270"/>
                  </a:lnTo>
                  <a:lnTo>
                    <a:pt x="22326" y="83820"/>
                  </a:lnTo>
                  <a:lnTo>
                    <a:pt x="87820" y="83820"/>
                  </a:lnTo>
                  <a:lnTo>
                    <a:pt x="87820" y="64770"/>
                  </a:lnTo>
                  <a:lnTo>
                    <a:pt x="22326" y="64770"/>
                  </a:lnTo>
                  <a:lnTo>
                    <a:pt x="22326" y="19050"/>
                  </a:lnTo>
                  <a:lnTo>
                    <a:pt x="92671" y="19050"/>
                  </a:lnTo>
                  <a:lnTo>
                    <a:pt x="92671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28270"/>
                  </a:lnTo>
                  <a:lnTo>
                    <a:pt x="0" y="147320"/>
                  </a:lnTo>
                  <a:lnTo>
                    <a:pt x="93548" y="147320"/>
                  </a:lnTo>
                  <a:lnTo>
                    <a:pt x="93548" y="1282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6104215" y="2416658"/>
              <a:ext cx="103835" cy="147789"/>
            </a:xfrm>
            <a:prstGeom prst="rect">
              <a:avLst/>
            </a:prstGeom>
            <a:blipFill>
              <a:blip r:embed="rId1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6234098" y="2416658"/>
              <a:ext cx="119278" cy="147789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6385850" y="2416658"/>
              <a:ext cx="119278" cy="147789"/>
            </a:xfrm>
            <a:prstGeom prst="rect">
              <a:avLst/>
            </a:prstGeom>
            <a:blipFill>
              <a:blip r:embed="rId1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2" name="object 392"/>
          <p:cNvGrpSpPr/>
          <p:nvPr/>
        </p:nvGrpSpPr>
        <p:grpSpPr>
          <a:xfrm>
            <a:off x="6588238" y="2414651"/>
            <a:ext cx="508634" cy="152400"/>
            <a:chOff x="6588238" y="2414651"/>
            <a:chExt cx="508634" cy="152400"/>
          </a:xfrm>
        </p:grpSpPr>
        <p:sp>
          <p:nvSpPr>
            <p:cNvPr id="393" name="object 393"/>
            <p:cNvSpPr/>
            <p:nvPr/>
          </p:nvSpPr>
          <p:spPr>
            <a:xfrm>
              <a:off x="6588238" y="2459965"/>
              <a:ext cx="88900" cy="88595"/>
            </a:xfrm>
            <a:prstGeom prst="rect">
              <a:avLst/>
            </a:prstGeom>
            <a:blipFill>
              <a:blip r:embed="rId1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6706970" y="2416658"/>
              <a:ext cx="103835" cy="147789"/>
            </a:xfrm>
            <a:prstGeom prst="rect">
              <a:avLst/>
            </a:prstGeom>
            <a:blipFill>
              <a:blip r:embed="rId1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6836853" y="2414651"/>
              <a:ext cx="259410" cy="151828"/>
            </a:xfrm>
            <a:prstGeom prst="rect">
              <a:avLst/>
            </a:prstGeom>
            <a:blipFill>
              <a:blip r:embed="rId1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6" name="object 396"/>
          <p:cNvSpPr/>
          <p:nvPr/>
        </p:nvSpPr>
        <p:spPr>
          <a:xfrm>
            <a:off x="7170533" y="2416556"/>
            <a:ext cx="114935" cy="147320"/>
          </a:xfrm>
          <a:custGeom>
            <a:avLst/>
            <a:gdLst/>
            <a:ahLst/>
            <a:cxnLst/>
            <a:rect l="l" t="t" r="r" b="b"/>
            <a:pathLst>
              <a:path w="114934" h="147319">
                <a:moveTo>
                  <a:pt x="114363" y="0"/>
                </a:moveTo>
                <a:lnTo>
                  <a:pt x="0" y="0"/>
                </a:lnTo>
                <a:lnTo>
                  <a:pt x="0" y="19050"/>
                </a:lnTo>
                <a:lnTo>
                  <a:pt x="46062" y="19050"/>
                </a:lnTo>
                <a:lnTo>
                  <a:pt x="46062" y="147320"/>
                </a:lnTo>
                <a:lnTo>
                  <a:pt x="68275" y="147320"/>
                </a:lnTo>
                <a:lnTo>
                  <a:pt x="68275" y="19050"/>
                </a:lnTo>
                <a:lnTo>
                  <a:pt x="114363" y="19050"/>
                </a:lnTo>
                <a:lnTo>
                  <a:pt x="1143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612048" y="2459964"/>
            <a:ext cx="89103" cy="88595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8" name="object 398"/>
          <p:cNvGrpSpPr/>
          <p:nvPr/>
        </p:nvGrpSpPr>
        <p:grpSpPr>
          <a:xfrm>
            <a:off x="7305356" y="2414651"/>
            <a:ext cx="184785" cy="152400"/>
            <a:chOff x="7305356" y="2414651"/>
            <a:chExt cx="184785" cy="152400"/>
          </a:xfrm>
        </p:grpSpPr>
        <p:sp>
          <p:nvSpPr>
            <p:cNvPr id="399" name="object 399"/>
            <p:cNvSpPr/>
            <p:nvPr/>
          </p:nvSpPr>
          <p:spPr>
            <a:xfrm>
              <a:off x="7305356" y="2414651"/>
              <a:ext cx="133134" cy="151828"/>
            </a:xfrm>
            <a:prstGeom prst="rect">
              <a:avLst/>
            </a:prstGeom>
            <a:blipFill>
              <a:blip r:embed="rId1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7467713" y="2435606"/>
              <a:ext cx="22225" cy="128270"/>
            </a:xfrm>
            <a:custGeom>
              <a:avLst/>
              <a:gdLst/>
              <a:ahLst/>
              <a:cxnLst/>
              <a:rect l="l" t="t" r="r" b="b"/>
              <a:pathLst>
                <a:path w="22225" h="128269">
                  <a:moveTo>
                    <a:pt x="0" y="128269"/>
                  </a:moveTo>
                  <a:lnTo>
                    <a:pt x="22212" y="128269"/>
                  </a:lnTo>
                  <a:lnTo>
                    <a:pt x="22212" y="0"/>
                  </a:lnTo>
                  <a:lnTo>
                    <a:pt x="0" y="0"/>
                  </a:lnTo>
                  <a:lnTo>
                    <a:pt x="0" y="1282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1" name="object 401"/>
          <p:cNvSpPr/>
          <p:nvPr/>
        </p:nvSpPr>
        <p:spPr>
          <a:xfrm>
            <a:off x="7467713" y="2416556"/>
            <a:ext cx="114300" cy="147320"/>
          </a:xfrm>
          <a:custGeom>
            <a:avLst/>
            <a:gdLst/>
            <a:ahLst/>
            <a:cxnLst/>
            <a:rect l="l" t="t" r="r" b="b"/>
            <a:pathLst>
              <a:path w="114300" h="147319">
                <a:moveTo>
                  <a:pt x="114033" y="0"/>
                </a:moveTo>
                <a:lnTo>
                  <a:pt x="0" y="0"/>
                </a:lnTo>
                <a:lnTo>
                  <a:pt x="0" y="19050"/>
                </a:lnTo>
                <a:lnTo>
                  <a:pt x="91770" y="19050"/>
                </a:lnTo>
                <a:lnTo>
                  <a:pt x="91770" y="147320"/>
                </a:lnTo>
                <a:lnTo>
                  <a:pt x="114033" y="147320"/>
                </a:lnTo>
                <a:lnTo>
                  <a:pt x="114033" y="19050"/>
                </a:lnTo>
                <a:lnTo>
                  <a:pt x="11403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2" name="object 402"/>
          <p:cNvGrpSpPr/>
          <p:nvPr/>
        </p:nvGrpSpPr>
        <p:grpSpPr>
          <a:xfrm>
            <a:off x="5759994" y="835444"/>
            <a:ext cx="3240405" cy="1109980"/>
            <a:chOff x="5759994" y="835444"/>
            <a:chExt cx="3240405" cy="1109980"/>
          </a:xfrm>
        </p:grpSpPr>
        <p:sp>
          <p:nvSpPr>
            <p:cNvPr id="403" name="object 403"/>
            <p:cNvSpPr/>
            <p:nvPr/>
          </p:nvSpPr>
          <p:spPr>
            <a:xfrm>
              <a:off x="7056004" y="973353"/>
              <a:ext cx="1944370" cy="972185"/>
            </a:xfrm>
            <a:custGeom>
              <a:avLst/>
              <a:gdLst/>
              <a:ahLst/>
              <a:cxnLst/>
              <a:rect l="l" t="t" r="r" b="b"/>
              <a:pathLst>
                <a:path w="1944370" h="972185">
                  <a:moveTo>
                    <a:pt x="1944001" y="0"/>
                  </a:moveTo>
                  <a:lnTo>
                    <a:pt x="0" y="0"/>
                  </a:lnTo>
                  <a:lnTo>
                    <a:pt x="0" y="972007"/>
                  </a:lnTo>
                  <a:lnTo>
                    <a:pt x="1944001" y="972007"/>
                  </a:lnTo>
                  <a:lnTo>
                    <a:pt x="1944001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5759994" y="835444"/>
              <a:ext cx="1296035" cy="972185"/>
            </a:xfrm>
            <a:custGeom>
              <a:avLst/>
              <a:gdLst/>
              <a:ahLst/>
              <a:cxnLst/>
              <a:rect l="l" t="t" r="r" b="b"/>
              <a:pathLst>
                <a:path w="1296034" h="972185">
                  <a:moveTo>
                    <a:pt x="1296009" y="0"/>
                  </a:moveTo>
                  <a:lnTo>
                    <a:pt x="0" y="0"/>
                  </a:lnTo>
                  <a:lnTo>
                    <a:pt x="0" y="971994"/>
                  </a:lnTo>
                  <a:lnTo>
                    <a:pt x="1296009" y="971994"/>
                  </a:lnTo>
                  <a:lnTo>
                    <a:pt x="1296009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5862737" y="1171638"/>
              <a:ext cx="3016885" cy="420370"/>
            </a:xfrm>
            <a:custGeom>
              <a:avLst/>
              <a:gdLst/>
              <a:ahLst/>
              <a:cxnLst/>
              <a:rect l="l" t="t" r="r" b="b"/>
              <a:pathLst>
                <a:path w="3016884" h="420369">
                  <a:moveTo>
                    <a:pt x="153415" y="6819"/>
                  </a:moveTo>
                  <a:lnTo>
                    <a:pt x="0" y="6819"/>
                  </a:lnTo>
                  <a:lnTo>
                    <a:pt x="0" y="413169"/>
                  </a:lnTo>
                  <a:lnTo>
                    <a:pt x="53911" y="413169"/>
                  </a:lnTo>
                  <a:lnTo>
                    <a:pt x="53911" y="247446"/>
                  </a:lnTo>
                  <a:lnTo>
                    <a:pt x="158153" y="247446"/>
                  </a:lnTo>
                  <a:lnTo>
                    <a:pt x="197964" y="245211"/>
                  </a:lnTo>
                  <a:lnTo>
                    <a:pt x="257622" y="227301"/>
                  </a:lnTo>
                  <a:lnTo>
                    <a:pt x="286479" y="199783"/>
                  </a:lnTo>
                  <a:lnTo>
                    <a:pt x="53911" y="199783"/>
                  </a:lnTo>
                  <a:lnTo>
                    <a:pt x="53911" y="54482"/>
                  </a:lnTo>
                  <a:lnTo>
                    <a:pt x="289702" y="54482"/>
                  </a:lnTo>
                  <a:lnTo>
                    <a:pt x="283811" y="46426"/>
                  </a:lnTo>
                  <a:lnTo>
                    <a:pt x="242806" y="17921"/>
                  </a:lnTo>
                  <a:lnTo>
                    <a:pt x="203381" y="9011"/>
                  </a:lnTo>
                  <a:lnTo>
                    <a:pt x="172449" y="7066"/>
                  </a:lnTo>
                  <a:lnTo>
                    <a:pt x="153415" y="6819"/>
                  </a:lnTo>
                  <a:close/>
                </a:path>
                <a:path w="3016884" h="420369">
                  <a:moveTo>
                    <a:pt x="289702" y="54482"/>
                  </a:moveTo>
                  <a:lnTo>
                    <a:pt x="157861" y="54482"/>
                  </a:lnTo>
                  <a:lnTo>
                    <a:pt x="174678" y="54712"/>
                  </a:lnTo>
                  <a:lnTo>
                    <a:pt x="188645" y="55395"/>
                  </a:lnTo>
                  <a:lnTo>
                    <a:pt x="226999" y="67011"/>
                  </a:lnTo>
                  <a:lnTo>
                    <a:pt x="251621" y="102106"/>
                  </a:lnTo>
                  <a:lnTo>
                    <a:pt x="254825" y="125717"/>
                  </a:lnTo>
                  <a:lnTo>
                    <a:pt x="253458" y="142369"/>
                  </a:lnTo>
                  <a:lnTo>
                    <a:pt x="232968" y="180390"/>
                  </a:lnTo>
                  <a:lnTo>
                    <a:pt x="183100" y="198575"/>
                  </a:lnTo>
                  <a:lnTo>
                    <a:pt x="158902" y="199783"/>
                  </a:lnTo>
                  <a:lnTo>
                    <a:pt x="286479" y="199783"/>
                  </a:lnTo>
                  <a:lnTo>
                    <a:pt x="291884" y="192720"/>
                  </a:lnTo>
                  <a:lnTo>
                    <a:pt x="302198" y="171827"/>
                  </a:lnTo>
                  <a:lnTo>
                    <a:pt x="308380" y="148949"/>
                  </a:lnTo>
                  <a:lnTo>
                    <a:pt x="310438" y="124104"/>
                  </a:lnTo>
                  <a:lnTo>
                    <a:pt x="309675" y="109314"/>
                  </a:lnTo>
                  <a:lnTo>
                    <a:pt x="307378" y="95161"/>
                  </a:lnTo>
                  <a:lnTo>
                    <a:pt x="303537" y="81645"/>
                  </a:lnTo>
                  <a:lnTo>
                    <a:pt x="298145" y="68770"/>
                  </a:lnTo>
                  <a:lnTo>
                    <a:pt x="291475" y="56907"/>
                  </a:lnTo>
                  <a:lnTo>
                    <a:pt x="289702" y="54482"/>
                  </a:lnTo>
                  <a:close/>
                </a:path>
                <a:path w="3016884" h="420369">
                  <a:moveTo>
                    <a:pt x="559777" y="6819"/>
                  </a:moveTo>
                  <a:lnTo>
                    <a:pt x="379679" y="6819"/>
                  </a:lnTo>
                  <a:lnTo>
                    <a:pt x="379679" y="413169"/>
                  </a:lnTo>
                  <a:lnTo>
                    <a:pt x="433603" y="413169"/>
                  </a:lnTo>
                  <a:lnTo>
                    <a:pt x="433603" y="232689"/>
                  </a:lnTo>
                  <a:lnTo>
                    <a:pt x="598888" y="232689"/>
                  </a:lnTo>
                  <a:lnTo>
                    <a:pt x="589953" y="228155"/>
                  </a:lnTo>
                  <a:lnTo>
                    <a:pt x="617270" y="222775"/>
                  </a:lnTo>
                  <a:lnTo>
                    <a:pt x="640762" y="214720"/>
                  </a:lnTo>
                  <a:lnTo>
                    <a:pt x="660440" y="203972"/>
                  </a:lnTo>
                  <a:lnTo>
                    <a:pt x="676313" y="190512"/>
                  </a:lnTo>
                  <a:lnTo>
                    <a:pt x="679712" y="186156"/>
                  </a:lnTo>
                  <a:lnTo>
                    <a:pt x="433603" y="186156"/>
                  </a:lnTo>
                  <a:lnTo>
                    <a:pt x="433603" y="51650"/>
                  </a:lnTo>
                  <a:lnTo>
                    <a:pt x="684095" y="51650"/>
                  </a:lnTo>
                  <a:lnTo>
                    <a:pt x="678327" y="43590"/>
                  </a:lnTo>
                  <a:lnTo>
                    <a:pt x="642353" y="17792"/>
                  </a:lnTo>
                  <a:lnTo>
                    <a:pt x="585319" y="7509"/>
                  </a:lnTo>
                  <a:lnTo>
                    <a:pt x="559777" y="6819"/>
                  </a:lnTo>
                  <a:close/>
                </a:path>
                <a:path w="3016884" h="420369">
                  <a:moveTo>
                    <a:pt x="598888" y="232689"/>
                  </a:moveTo>
                  <a:lnTo>
                    <a:pt x="495833" y="232689"/>
                  </a:lnTo>
                  <a:lnTo>
                    <a:pt x="505519" y="232813"/>
                  </a:lnTo>
                  <a:lnTo>
                    <a:pt x="513724" y="233179"/>
                  </a:lnTo>
                  <a:lnTo>
                    <a:pt x="550227" y="245363"/>
                  </a:lnTo>
                  <a:lnTo>
                    <a:pt x="577570" y="272516"/>
                  </a:lnTo>
                  <a:lnTo>
                    <a:pt x="605047" y="311335"/>
                  </a:lnTo>
                  <a:lnTo>
                    <a:pt x="669975" y="413169"/>
                  </a:lnTo>
                  <a:lnTo>
                    <a:pt x="737133" y="413169"/>
                  </a:lnTo>
                  <a:lnTo>
                    <a:pt x="666851" y="302501"/>
                  </a:lnTo>
                  <a:lnTo>
                    <a:pt x="634015" y="259870"/>
                  </a:lnTo>
                  <a:lnTo>
                    <a:pt x="600013" y="233259"/>
                  </a:lnTo>
                  <a:lnTo>
                    <a:pt x="598888" y="232689"/>
                  </a:lnTo>
                  <a:close/>
                </a:path>
                <a:path w="3016884" h="420369">
                  <a:moveTo>
                    <a:pt x="684095" y="51650"/>
                  </a:moveTo>
                  <a:lnTo>
                    <a:pt x="562051" y="51650"/>
                  </a:lnTo>
                  <a:lnTo>
                    <a:pt x="583032" y="52805"/>
                  </a:lnTo>
                  <a:lnTo>
                    <a:pt x="600998" y="56273"/>
                  </a:lnTo>
                  <a:lnTo>
                    <a:pt x="637005" y="80136"/>
                  </a:lnTo>
                  <a:lnTo>
                    <a:pt x="648690" y="117678"/>
                  </a:lnTo>
                  <a:lnTo>
                    <a:pt x="648016" y="127342"/>
                  </a:lnTo>
                  <a:lnTo>
                    <a:pt x="631954" y="161950"/>
                  </a:lnTo>
                  <a:lnTo>
                    <a:pt x="595156" y="181848"/>
                  </a:lnTo>
                  <a:lnTo>
                    <a:pt x="548995" y="186156"/>
                  </a:lnTo>
                  <a:lnTo>
                    <a:pt x="679712" y="186156"/>
                  </a:lnTo>
                  <a:lnTo>
                    <a:pt x="688548" y="174831"/>
                  </a:lnTo>
                  <a:lnTo>
                    <a:pt x="697301" y="157449"/>
                  </a:lnTo>
                  <a:lnTo>
                    <a:pt x="702561" y="138365"/>
                  </a:lnTo>
                  <a:lnTo>
                    <a:pt x="704316" y="117576"/>
                  </a:lnTo>
                  <a:lnTo>
                    <a:pt x="703267" y="101195"/>
                  </a:lnTo>
                  <a:lnTo>
                    <a:pt x="700116" y="85528"/>
                  </a:lnTo>
                  <a:lnTo>
                    <a:pt x="694854" y="70585"/>
                  </a:lnTo>
                  <a:lnTo>
                    <a:pt x="687476" y="56375"/>
                  </a:lnTo>
                  <a:lnTo>
                    <a:pt x="684095" y="51650"/>
                  </a:lnTo>
                  <a:close/>
                </a:path>
                <a:path w="3016884" h="420369">
                  <a:moveTo>
                    <a:pt x="966609" y="0"/>
                  </a:moveTo>
                  <a:lnTo>
                    <a:pt x="925607" y="3566"/>
                  </a:lnTo>
                  <a:lnTo>
                    <a:pt x="888568" y="14271"/>
                  </a:lnTo>
                  <a:lnTo>
                    <a:pt x="826338" y="57137"/>
                  </a:lnTo>
                  <a:lnTo>
                    <a:pt x="802553" y="88476"/>
                  </a:lnTo>
                  <a:lnTo>
                    <a:pt x="785553" y="125301"/>
                  </a:lnTo>
                  <a:lnTo>
                    <a:pt x="775347" y="167608"/>
                  </a:lnTo>
                  <a:lnTo>
                    <a:pt x="771944" y="215391"/>
                  </a:lnTo>
                  <a:lnTo>
                    <a:pt x="773399" y="241781"/>
                  </a:lnTo>
                  <a:lnTo>
                    <a:pt x="785038" y="292426"/>
                  </a:lnTo>
                  <a:lnTo>
                    <a:pt x="808233" y="339394"/>
                  </a:lnTo>
                  <a:lnTo>
                    <a:pt x="842489" y="377173"/>
                  </a:lnTo>
                  <a:lnTo>
                    <a:pt x="887081" y="404381"/>
                  </a:lnTo>
                  <a:lnTo>
                    <a:pt x="938378" y="418252"/>
                  </a:lnTo>
                  <a:lnTo>
                    <a:pt x="966330" y="419988"/>
                  </a:lnTo>
                  <a:lnTo>
                    <a:pt x="992347" y="418425"/>
                  </a:lnTo>
                  <a:lnTo>
                    <a:pt x="1041725" y="405897"/>
                  </a:lnTo>
                  <a:lnTo>
                    <a:pt x="1086631" y="380943"/>
                  </a:lnTo>
                  <a:lnTo>
                    <a:pt x="1094377" y="374014"/>
                  </a:lnTo>
                  <a:lnTo>
                    <a:pt x="966050" y="374014"/>
                  </a:lnTo>
                  <a:lnTo>
                    <a:pt x="937509" y="371373"/>
                  </a:lnTo>
                  <a:lnTo>
                    <a:pt x="887992" y="350269"/>
                  </a:lnTo>
                  <a:lnTo>
                    <a:pt x="849756" y="308805"/>
                  </a:lnTo>
                  <a:lnTo>
                    <a:pt x="830034" y="251060"/>
                  </a:lnTo>
                  <a:lnTo>
                    <a:pt x="827570" y="216331"/>
                  </a:lnTo>
                  <a:lnTo>
                    <a:pt x="830141" y="173853"/>
                  </a:lnTo>
                  <a:lnTo>
                    <a:pt x="850715" y="108546"/>
                  </a:lnTo>
                  <a:lnTo>
                    <a:pt x="890277" y="68571"/>
                  </a:lnTo>
                  <a:lnTo>
                    <a:pt x="939369" y="48993"/>
                  </a:lnTo>
                  <a:lnTo>
                    <a:pt x="966901" y="46545"/>
                  </a:lnTo>
                  <a:lnTo>
                    <a:pt x="1094607" y="46545"/>
                  </a:lnTo>
                  <a:lnTo>
                    <a:pt x="1089338" y="41605"/>
                  </a:lnTo>
                  <a:lnTo>
                    <a:pt x="1068108" y="26873"/>
                  </a:lnTo>
                  <a:lnTo>
                    <a:pt x="1044799" y="15130"/>
                  </a:lnTo>
                  <a:lnTo>
                    <a:pt x="1020125" y="6731"/>
                  </a:lnTo>
                  <a:lnTo>
                    <a:pt x="994068" y="1684"/>
                  </a:lnTo>
                  <a:lnTo>
                    <a:pt x="966609" y="0"/>
                  </a:lnTo>
                  <a:close/>
                </a:path>
                <a:path w="3016884" h="420369">
                  <a:moveTo>
                    <a:pt x="1094607" y="46545"/>
                  </a:moveTo>
                  <a:lnTo>
                    <a:pt x="966901" y="46545"/>
                  </a:lnTo>
                  <a:lnTo>
                    <a:pt x="986484" y="47820"/>
                  </a:lnTo>
                  <a:lnTo>
                    <a:pt x="1005081" y="51639"/>
                  </a:lnTo>
                  <a:lnTo>
                    <a:pt x="1054501" y="78068"/>
                  </a:lnTo>
                  <a:lnTo>
                    <a:pt x="1088351" y="124104"/>
                  </a:lnTo>
                  <a:lnTo>
                    <a:pt x="1100907" y="164177"/>
                  </a:lnTo>
                  <a:lnTo>
                    <a:pt x="1105084" y="210654"/>
                  </a:lnTo>
                  <a:lnTo>
                    <a:pt x="1102642" y="247489"/>
                  </a:lnTo>
                  <a:lnTo>
                    <a:pt x="1083064" y="307929"/>
                  </a:lnTo>
                  <a:lnTo>
                    <a:pt x="1044967" y="350070"/>
                  </a:lnTo>
                  <a:lnTo>
                    <a:pt x="995048" y="371354"/>
                  </a:lnTo>
                  <a:lnTo>
                    <a:pt x="966050" y="374014"/>
                  </a:lnTo>
                  <a:lnTo>
                    <a:pt x="1094377" y="374014"/>
                  </a:lnTo>
                  <a:lnTo>
                    <a:pt x="1121955" y="344052"/>
                  </a:lnTo>
                  <a:lnTo>
                    <a:pt x="1146662" y="295972"/>
                  </a:lnTo>
                  <a:lnTo>
                    <a:pt x="1159154" y="240715"/>
                  </a:lnTo>
                  <a:lnTo>
                    <a:pt x="1160712" y="210565"/>
                  </a:lnTo>
                  <a:lnTo>
                    <a:pt x="1159227" y="181021"/>
                  </a:lnTo>
                  <a:lnTo>
                    <a:pt x="1147343" y="126574"/>
                  </a:lnTo>
                  <a:lnTo>
                    <a:pt x="1123773" y="79058"/>
                  </a:lnTo>
                  <a:lnTo>
                    <a:pt x="1107895" y="59001"/>
                  </a:lnTo>
                  <a:lnTo>
                    <a:pt x="1094607" y="46545"/>
                  </a:lnTo>
                  <a:close/>
                </a:path>
                <a:path w="3016884" h="420369">
                  <a:moveTo>
                    <a:pt x="1506816" y="6819"/>
                  </a:moveTo>
                  <a:lnTo>
                    <a:pt x="1232687" y="6819"/>
                  </a:lnTo>
                  <a:lnTo>
                    <a:pt x="1232687" y="413169"/>
                  </a:lnTo>
                  <a:lnTo>
                    <a:pt x="1286611" y="413169"/>
                  </a:lnTo>
                  <a:lnTo>
                    <a:pt x="1286611" y="228726"/>
                  </a:lnTo>
                  <a:lnTo>
                    <a:pt x="1477302" y="228726"/>
                  </a:lnTo>
                  <a:lnTo>
                    <a:pt x="1477302" y="181051"/>
                  </a:lnTo>
                  <a:lnTo>
                    <a:pt x="1286611" y="181051"/>
                  </a:lnTo>
                  <a:lnTo>
                    <a:pt x="1286611" y="54482"/>
                  </a:lnTo>
                  <a:lnTo>
                    <a:pt x="1506816" y="54482"/>
                  </a:lnTo>
                  <a:lnTo>
                    <a:pt x="1506816" y="6819"/>
                  </a:lnTo>
                  <a:close/>
                </a:path>
                <a:path w="3016884" h="420369">
                  <a:moveTo>
                    <a:pt x="1715668" y="6819"/>
                  </a:moveTo>
                  <a:lnTo>
                    <a:pt x="1656549" y="6819"/>
                  </a:lnTo>
                  <a:lnTo>
                    <a:pt x="1500670" y="413169"/>
                  </a:lnTo>
                  <a:lnTo>
                    <a:pt x="1557705" y="413169"/>
                  </a:lnTo>
                  <a:lnTo>
                    <a:pt x="1601787" y="290017"/>
                  </a:lnTo>
                  <a:lnTo>
                    <a:pt x="1830970" y="290017"/>
                  </a:lnTo>
                  <a:lnTo>
                    <a:pt x="1813178" y="246316"/>
                  </a:lnTo>
                  <a:lnTo>
                    <a:pt x="1617573" y="246316"/>
                  </a:lnTo>
                  <a:lnTo>
                    <a:pt x="1662137" y="127038"/>
                  </a:lnTo>
                  <a:lnTo>
                    <a:pt x="1668803" y="107685"/>
                  </a:lnTo>
                  <a:lnTo>
                    <a:pt x="1674760" y="88209"/>
                  </a:lnTo>
                  <a:lnTo>
                    <a:pt x="1680009" y="68593"/>
                  </a:lnTo>
                  <a:lnTo>
                    <a:pt x="1684553" y="48818"/>
                  </a:lnTo>
                  <a:lnTo>
                    <a:pt x="1732768" y="48818"/>
                  </a:lnTo>
                  <a:lnTo>
                    <a:pt x="1715668" y="6819"/>
                  </a:lnTo>
                  <a:close/>
                </a:path>
                <a:path w="3016884" h="420369">
                  <a:moveTo>
                    <a:pt x="1830970" y="290017"/>
                  </a:moveTo>
                  <a:lnTo>
                    <a:pt x="1772894" y="290017"/>
                  </a:lnTo>
                  <a:lnTo>
                    <a:pt x="1819909" y="413169"/>
                  </a:lnTo>
                  <a:lnTo>
                    <a:pt x="1881111" y="413169"/>
                  </a:lnTo>
                  <a:lnTo>
                    <a:pt x="1830970" y="290017"/>
                  </a:lnTo>
                  <a:close/>
                </a:path>
                <a:path w="3016884" h="420369">
                  <a:moveTo>
                    <a:pt x="1732768" y="48818"/>
                  </a:moveTo>
                  <a:lnTo>
                    <a:pt x="1684553" y="48818"/>
                  </a:lnTo>
                  <a:lnTo>
                    <a:pt x="1690143" y="66673"/>
                  </a:lnTo>
                  <a:lnTo>
                    <a:pt x="1696848" y="86764"/>
                  </a:lnTo>
                  <a:lnTo>
                    <a:pt x="1704689" y="109092"/>
                  </a:lnTo>
                  <a:lnTo>
                    <a:pt x="1713687" y="133654"/>
                  </a:lnTo>
                  <a:lnTo>
                    <a:pt x="1756067" y="246316"/>
                  </a:lnTo>
                  <a:lnTo>
                    <a:pt x="1813178" y="246316"/>
                  </a:lnTo>
                  <a:lnTo>
                    <a:pt x="1732768" y="48818"/>
                  </a:lnTo>
                  <a:close/>
                </a:path>
                <a:path w="3016884" h="420369">
                  <a:moveTo>
                    <a:pt x="1956688" y="278091"/>
                  </a:moveTo>
                  <a:lnTo>
                    <a:pt x="1906181" y="282638"/>
                  </a:lnTo>
                  <a:lnTo>
                    <a:pt x="1907988" y="302469"/>
                  </a:lnTo>
                  <a:lnTo>
                    <a:pt x="1912299" y="321235"/>
                  </a:lnTo>
                  <a:lnTo>
                    <a:pt x="1940063" y="370720"/>
                  </a:lnTo>
                  <a:lnTo>
                    <a:pt x="1986864" y="403898"/>
                  </a:lnTo>
                  <a:lnTo>
                    <a:pt x="2028505" y="415953"/>
                  </a:lnTo>
                  <a:lnTo>
                    <a:pt x="2079091" y="419988"/>
                  </a:lnTo>
                  <a:lnTo>
                    <a:pt x="2100408" y="418978"/>
                  </a:lnTo>
                  <a:lnTo>
                    <a:pt x="2139399" y="411041"/>
                  </a:lnTo>
                  <a:lnTo>
                    <a:pt x="2187984" y="385008"/>
                  </a:lnTo>
                  <a:lnTo>
                    <a:pt x="2200853" y="372313"/>
                  </a:lnTo>
                  <a:lnTo>
                    <a:pt x="2076627" y="372313"/>
                  </a:lnTo>
                  <a:lnTo>
                    <a:pt x="2059746" y="371550"/>
                  </a:lnTo>
                  <a:lnTo>
                    <a:pt x="2014296" y="360197"/>
                  </a:lnTo>
                  <a:lnTo>
                    <a:pt x="1980933" y="337751"/>
                  </a:lnTo>
                  <a:lnTo>
                    <a:pt x="1959065" y="292728"/>
                  </a:lnTo>
                  <a:lnTo>
                    <a:pt x="1956688" y="278091"/>
                  </a:lnTo>
                  <a:close/>
                </a:path>
                <a:path w="3016884" h="420369">
                  <a:moveTo>
                    <a:pt x="2064524" y="0"/>
                  </a:moveTo>
                  <a:lnTo>
                    <a:pt x="2025370" y="3476"/>
                  </a:lnTo>
                  <a:lnTo>
                    <a:pt x="1974195" y="21659"/>
                  </a:lnTo>
                  <a:lnTo>
                    <a:pt x="1938997" y="54584"/>
                  </a:lnTo>
                  <a:lnTo>
                    <a:pt x="1922595" y="96989"/>
                  </a:lnTo>
                  <a:lnTo>
                    <a:pt x="1921497" y="112191"/>
                  </a:lnTo>
                  <a:lnTo>
                    <a:pt x="1922386" y="125842"/>
                  </a:lnTo>
                  <a:lnTo>
                    <a:pt x="1935784" y="162788"/>
                  </a:lnTo>
                  <a:lnTo>
                    <a:pt x="1965409" y="192604"/>
                  </a:lnTo>
                  <a:lnTo>
                    <a:pt x="2009809" y="213012"/>
                  </a:lnTo>
                  <a:lnTo>
                    <a:pt x="2082964" y="232369"/>
                  </a:lnTo>
                  <a:lnTo>
                    <a:pt x="2103537" y="237769"/>
                  </a:lnTo>
                  <a:lnTo>
                    <a:pt x="2141650" y="251008"/>
                  </a:lnTo>
                  <a:lnTo>
                    <a:pt x="2171234" y="277223"/>
                  </a:lnTo>
                  <a:lnTo>
                    <a:pt x="2177465" y="303072"/>
                  </a:lnTo>
                  <a:lnTo>
                    <a:pt x="2176738" y="312274"/>
                  </a:lnTo>
                  <a:lnTo>
                    <a:pt x="2151440" y="352207"/>
                  </a:lnTo>
                  <a:lnTo>
                    <a:pt x="2105583" y="370027"/>
                  </a:lnTo>
                  <a:lnTo>
                    <a:pt x="2076627" y="372313"/>
                  </a:lnTo>
                  <a:lnTo>
                    <a:pt x="2200853" y="372313"/>
                  </a:lnTo>
                  <a:lnTo>
                    <a:pt x="2224481" y="329993"/>
                  </a:lnTo>
                  <a:lnTo>
                    <a:pt x="2229104" y="298526"/>
                  </a:lnTo>
                  <a:lnTo>
                    <a:pt x="2228046" y="282638"/>
                  </a:lnTo>
                  <a:lnTo>
                    <a:pt x="2212276" y="240918"/>
                  </a:lnTo>
                  <a:lnTo>
                    <a:pt x="2176488" y="208282"/>
                  </a:lnTo>
                  <a:lnTo>
                    <a:pt x="2125275" y="187590"/>
                  </a:lnTo>
                  <a:lnTo>
                    <a:pt x="2040371" y="166314"/>
                  </a:lnTo>
                  <a:lnTo>
                    <a:pt x="2016991" y="159019"/>
                  </a:lnTo>
                  <a:lnTo>
                    <a:pt x="1982047" y="137154"/>
                  </a:lnTo>
                  <a:lnTo>
                    <a:pt x="1973148" y="108686"/>
                  </a:lnTo>
                  <a:lnTo>
                    <a:pt x="1974546" y="96518"/>
                  </a:lnTo>
                  <a:lnTo>
                    <a:pt x="2008271" y="57732"/>
                  </a:lnTo>
                  <a:lnTo>
                    <a:pt x="2066594" y="47675"/>
                  </a:lnTo>
                  <a:lnTo>
                    <a:pt x="2189705" y="47675"/>
                  </a:lnTo>
                  <a:lnTo>
                    <a:pt x="2186944" y="44100"/>
                  </a:lnTo>
                  <a:lnTo>
                    <a:pt x="2144166" y="14566"/>
                  </a:lnTo>
                  <a:lnTo>
                    <a:pt x="2107003" y="3630"/>
                  </a:lnTo>
                  <a:lnTo>
                    <a:pt x="2086423" y="906"/>
                  </a:lnTo>
                  <a:lnTo>
                    <a:pt x="2064524" y="0"/>
                  </a:lnTo>
                  <a:close/>
                </a:path>
                <a:path w="3016884" h="420369">
                  <a:moveTo>
                    <a:pt x="2189705" y="47675"/>
                  </a:moveTo>
                  <a:lnTo>
                    <a:pt x="2066594" y="47675"/>
                  </a:lnTo>
                  <a:lnTo>
                    <a:pt x="2088586" y="48901"/>
                  </a:lnTo>
                  <a:lnTo>
                    <a:pt x="2107731" y="52582"/>
                  </a:lnTo>
                  <a:lnTo>
                    <a:pt x="2148197" y="78326"/>
                  </a:lnTo>
                  <a:lnTo>
                    <a:pt x="2165540" y="125425"/>
                  </a:lnTo>
                  <a:lnTo>
                    <a:pt x="2217191" y="121462"/>
                  </a:lnTo>
                  <a:lnTo>
                    <a:pt x="2215413" y="104045"/>
                  </a:lnTo>
                  <a:lnTo>
                    <a:pt x="2211500" y="87558"/>
                  </a:lnTo>
                  <a:lnTo>
                    <a:pt x="2205441" y="72011"/>
                  </a:lnTo>
                  <a:lnTo>
                    <a:pt x="2197227" y="57416"/>
                  </a:lnTo>
                  <a:lnTo>
                    <a:pt x="2189705" y="47675"/>
                  </a:lnTo>
                  <a:close/>
                </a:path>
                <a:path w="3016884" h="420369">
                  <a:moveTo>
                    <a:pt x="2472778" y="6819"/>
                  </a:moveTo>
                  <a:lnTo>
                    <a:pt x="2413660" y="6819"/>
                  </a:lnTo>
                  <a:lnTo>
                    <a:pt x="2257767" y="413169"/>
                  </a:lnTo>
                  <a:lnTo>
                    <a:pt x="2314803" y="413169"/>
                  </a:lnTo>
                  <a:lnTo>
                    <a:pt x="2358885" y="290017"/>
                  </a:lnTo>
                  <a:lnTo>
                    <a:pt x="2588072" y="290017"/>
                  </a:lnTo>
                  <a:lnTo>
                    <a:pt x="2570281" y="246316"/>
                  </a:lnTo>
                  <a:lnTo>
                    <a:pt x="2374684" y="246316"/>
                  </a:lnTo>
                  <a:lnTo>
                    <a:pt x="2419235" y="127038"/>
                  </a:lnTo>
                  <a:lnTo>
                    <a:pt x="2425902" y="107685"/>
                  </a:lnTo>
                  <a:lnTo>
                    <a:pt x="2431862" y="88209"/>
                  </a:lnTo>
                  <a:lnTo>
                    <a:pt x="2437112" y="68593"/>
                  </a:lnTo>
                  <a:lnTo>
                    <a:pt x="2441651" y="48818"/>
                  </a:lnTo>
                  <a:lnTo>
                    <a:pt x="2489877" y="48818"/>
                  </a:lnTo>
                  <a:lnTo>
                    <a:pt x="2472778" y="6819"/>
                  </a:lnTo>
                  <a:close/>
                </a:path>
                <a:path w="3016884" h="420369">
                  <a:moveTo>
                    <a:pt x="2588072" y="290017"/>
                  </a:moveTo>
                  <a:lnTo>
                    <a:pt x="2530005" y="290017"/>
                  </a:lnTo>
                  <a:lnTo>
                    <a:pt x="2577007" y="413169"/>
                  </a:lnTo>
                  <a:lnTo>
                    <a:pt x="2638209" y="413169"/>
                  </a:lnTo>
                  <a:lnTo>
                    <a:pt x="2588072" y="290017"/>
                  </a:lnTo>
                  <a:close/>
                </a:path>
                <a:path w="3016884" h="420369">
                  <a:moveTo>
                    <a:pt x="2489877" y="48818"/>
                  </a:moveTo>
                  <a:lnTo>
                    <a:pt x="2441651" y="48818"/>
                  </a:lnTo>
                  <a:lnTo>
                    <a:pt x="2447242" y="66673"/>
                  </a:lnTo>
                  <a:lnTo>
                    <a:pt x="2453951" y="86764"/>
                  </a:lnTo>
                  <a:lnTo>
                    <a:pt x="2461793" y="109092"/>
                  </a:lnTo>
                  <a:lnTo>
                    <a:pt x="2470784" y="133654"/>
                  </a:lnTo>
                  <a:lnTo>
                    <a:pt x="2513164" y="246316"/>
                  </a:lnTo>
                  <a:lnTo>
                    <a:pt x="2570281" y="246316"/>
                  </a:lnTo>
                  <a:lnTo>
                    <a:pt x="2489877" y="48818"/>
                  </a:lnTo>
                  <a:close/>
                </a:path>
                <a:path w="3016884" h="420369">
                  <a:moveTo>
                    <a:pt x="2820860" y="6819"/>
                  </a:moveTo>
                  <a:lnTo>
                    <a:pt x="2680868" y="6819"/>
                  </a:lnTo>
                  <a:lnTo>
                    <a:pt x="2680868" y="413169"/>
                  </a:lnTo>
                  <a:lnTo>
                    <a:pt x="2827489" y="413169"/>
                  </a:lnTo>
                  <a:lnTo>
                    <a:pt x="2845400" y="412741"/>
                  </a:lnTo>
                  <a:lnTo>
                    <a:pt x="2892844" y="406272"/>
                  </a:lnTo>
                  <a:lnTo>
                    <a:pt x="2930743" y="392173"/>
                  </a:lnTo>
                  <a:lnTo>
                    <a:pt x="2964718" y="365493"/>
                  </a:lnTo>
                  <a:lnTo>
                    <a:pt x="2734792" y="365493"/>
                  </a:lnTo>
                  <a:lnTo>
                    <a:pt x="2734792" y="54482"/>
                  </a:lnTo>
                  <a:lnTo>
                    <a:pt x="2966051" y="54482"/>
                  </a:lnTo>
                  <a:lnTo>
                    <a:pt x="2952826" y="41719"/>
                  </a:lnTo>
                  <a:lnTo>
                    <a:pt x="2910038" y="17439"/>
                  </a:lnTo>
                  <a:lnTo>
                    <a:pt x="2862648" y="8250"/>
                  </a:lnTo>
                  <a:lnTo>
                    <a:pt x="2843156" y="7176"/>
                  </a:lnTo>
                  <a:lnTo>
                    <a:pt x="2820860" y="6819"/>
                  </a:lnTo>
                  <a:close/>
                </a:path>
                <a:path w="3016884" h="420369">
                  <a:moveTo>
                    <a:pt x="2966051" y="54482"/>
                  </a:moveTo>
                  <a:lnTo>
                    <a:pt x="2820009" y="54482"/>
                  </a:lnTo>
                  <a:lnTo>
                    <a:pt x="2842343" y="54998"/>
                  </a:lnTo>
                  <a:lnTo>
                    <a:pt x="2861376" y="56553"/>
                  </a:lnTo>
                  <a:lnTo>
                    <a:pt x="2903939" y="70051"/>
                  </a:lnTo>
                  <a:lnTo>
                    <a:pt x="2940329" y="108788"/>
                  </a:lnTo>
                  <a:lnTo>
                    <a:pt x="2955996" y="150498"/>
                  </a:lnTo>
                  <a:lnTo>
                    <a:pt x="2961233" y="206971"/>
                  </a:lnTo>
                  <a:lnTo>
                    <a:pt x="2960561" y="229156"/>
                  </a:lnTo>
                  <a:lnTo>
                    <a:pt x="2955211" y="268354"/>
                  </a:lnTo>
                  <a:lnTo>
                    <a:pt x="2937790" y="314456"/>
                  </a:lnTo>
                  <a:lnTo>
                    <a:pt x="2904859" y="349046"/>
                  </a:lnTo>
                  <a:lnTo>
                    <a:pt x="2857258" y="363640"/>
                  </a:lnTo>
                  <a:lnTo>
                    <a:pt x="2821431" y="365493"/>
                  </a:lnTo>
                  <a:lnTo>
                    <a:pt x="2964718" y="365493"/>
                  </a:lnTo>
                  <a:lnTo>
                    <a:pt x="2993744" y="322522"/>
                  </a:lnTo>
                  <a:lnTo>
                    <a:pt x="3010794" y="271293"/>
                  </a:lnTo>
                  <a:lnTo>
                    <a:pt x="3016185" y="230292"/>
                  </a:lnTo>
                  <a:lnTo>
                    <a:pt x="3016859" y="207822"/>
                  </a:lnTo>
                  <a:lnTo>
                    <a:pt x="3015865" y="181394"/>
                  </a:lnTo>
                  <a:lnTo>
                    <a:pt x="3007879" y="133049"/>
                  </a:lnTo>
                  <a:lnTo>
                    <a:pt x="2991913" y="90961"/>
                  </a:lnTo>
                  <a:lnTo>
                    <a:pt x="2967898" y="56264"/>
                  </a:lnTo>
                  <a:lnTo>
                    <a:pt x="2966051" y="544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6" name="object 406"/>
          <p:cNvSpPr/>
          <p:nvPr/>
        </p:nvSpPr>
        <p:spPr>
          <a:xfrm>
            <a:off x="9721543" y="0"/>
            <a:ext cx="1186815" cy="7776209"/>
          </a:xfrm>
          <a:custGeom>
            <a:avLst/>
            <a:gdLst/>
            <a:ahLst/>
            <a:cxnLst/>
            <a:rect l="l" t="t" r="r" b="b"/>
            <a:pathLst>
              <a:path w="1186815" h="7776209">
                <a:moveTo>
                  <a:pt x="1186459" y="0"/>
                </a:moveTo>
                <a:lnTo>
                  <a:pt x="0" y="0"/>
                </a:lnTo>
                <a:lnTo>
                  <a:pt x="0" y="7776005"/>
                </a:lnTo>
                <a:lnTo>
                  <a:pt x="1186459" y="7776005"/>
                </a:lnTo>
                <a:lnTo>
                  <a:pt x="1186459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7" name="object 407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408" name="object 408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0" y="0"/>
                  </a:lnTo>
                  <a:lnTo>
                    <a:pt x="1187776" y="0"/>
                  </a:lnTo>
                  <a:lnTo>
                    <a:pt x="1187776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745984" y="6875145"/>
              <a:ext cx="211500" cy="139230"/>
            </a:xfrm>
            <a:prstGeom prst="rect">
              <a:avLst/>
            </a:prstGeom>
            <a:blipFill>
              <a:blip r:embed="rId1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745656" y="6604922"/>
              <a:ext cx="157767" cy="237021"/>
            </a:xfrm>
            <a:prstGeom prst="rect">
              <a:avLst/>
            </a:prstGeom>
            <a:blipFill>
              <a:blip r:embed="rId1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687638" y="6353937"/>
              <a:ext cx="216061" cy="231523"/>
            </a:xfrm>
            <a:prstGeom prst="rect">
              <a:avLst/>
            </a:prstGeom>
            <a:blipFill>
              <a:blip r:embed="rId1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745984" y="6197295"/>
              <a:ext cx="157439" cy="123952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745984" y="6045213"/>
              <a:ext cx="157716" cy="126707"/>
            </a:xfrm>
            <a:prstGeom prst="rect">
              <a:avLst/>
            </a:prstGeom>
            <a:blipFill>
              <a:blip r:embed="rId1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697136" y="5873204"/>
              <a:ext cx="206193" cy="139179"/>
            </a:xfrm>
            <a:prstGeom prst="rect">
              <a:avLst/>
            </a:prstGeom>
            <a:blipFill>
              <a:blip r:embed="rId1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862630" y="5791568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3" y="0"/>
                  </a:moveTo>
                  <a:lnTo>
                    <a:pt x="12100" y="1581"/>
                  </a:lnTo>
                  <a:lnTo>
                    <a:pt x="5820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3" y="39674"/>
                  </a:lnTo>
                  <a:lnTo>
                    <a:pt x="27499" y="38107"/>
                  </a:lnTo>
                  <a:lnTo>
                    <a:pt x="33800" y="33842"/>
                  </a:lnTo>
                  <a:lnTo>
                    <a:pt x="38032" y="27533"/>
                  </a:lnTo>
                  <a:lnTo>
                    <a:pt x="39579" y="19837"/>
                  </a:lnTo>
                  <a:lnTo>
                    <a:pt x="38032" y="12183"/>
                  </a:lnTo>
                  <a:lnTo>
                    <a:pt x="33800" y="5870"/>
                  </a:lnTo>
                  <a:lnTo>
                    <a:pt x="27499" y="1581"/>
                  </a:lnTo>
                  <a:lnTo>
                    <a:pt x="197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745984" y="5612676"/>
              <a:ext cx="211500" cy="139230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745656" y="5342445"/>
              <a:ext cx="157767" cy="237020"/>
            </a:xfrm>
            <a:prstGeom prst="rect">
              <a:avLst/>
            </a:prstGeom>
            <a:blipFill>
              <a:blip r:embed="rId1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748587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2289"/>
                  </a:moveTo>
                  <a:lnTo>
                    <a:pt x="0" y="7092289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2289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0883"/>
                  </a:lnTo>
                  <a:lnTo>
                    <a:pt x="155663" y="529088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9" name="object 419"/>
          <p:cNvGrpSpPr/>
          <p:nvPr/>
        </p:nvGrpSpPr>
        <p:grpSpPr>
          <a:xfrm>
            <a:off x="10093438" y="3112884"/>
            <a:ext cx="104775" cy="443865"/>
            <a:chOff x="10093438" y="3112884"/>
            <a:chExt cx="104775" cy="443865"/>
          </a:xfrm>
        </p:grpSpPr>
        <p:sp>
          <p:nvSpPr>
            <p:cNvPr id="420" name="object 420"/>
            <p:cNvSpPr/>
            <p:nvPr/>
          </p:nvSpPr>
          <p:spPr>
            <a:xfrm>
              <a:off x="10093438" y="3472243"/>
              <a:ext cx="104381" cy="84124"/>
            </a:xfrm>
            <a:prstGeom prst="rect">
              <a:avLst/>
            </a:prstGeom>
            <a:blipFill>
              <a:blip r:embed="rId1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0094809" y="3390506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68" y="0"/>
                  </a:lnTo>
                  <a:lnTo>
                    <a:pt x="93268" y="50634"/>
                  </a:lnTo>
                  <a:lnTo>
                    <a:pt x="54927" y="50634"/>
                  </a:lnTo>
                  <a:lnTo>
                    <a:pt x="54927" y="4089"/>
                  </a:lnTo>
                  <a:lnTo>
                    <a:pt x="46583" y="4089"/>
                  </a:lnTo>
                  <a:lnTo>
                    <a:pt x="46583" y="50634"/>
                  </a:lnTo>
                  <a:lnTo>
                    <a:pt x="8331" y="50634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0094809" y="3302000"/>
              <a:ext cx="101612" cy="65519"/>
            </a:xfrm>
            <a:prstGeom prst="rect">
              <a:avLst/>
            </a:prstGeom>
            <a:blipFill>
              <a:blip r:embed="rId1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0094809" y="3112884"/>
              <a:ext cx="101612" cy="167284"/>
            </a:xfrm>
            <a:prstGeom prst="rect">
              <a:avLst/>
            </a:prstGeom>
            <a:blipFill>
              <a:blip r:embed="rId1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4" name="object 424"/>
          <p:cNvGrpSpPr/>
          <p:nvPr/>
        </p:nvGrpSpPr>
        <p:grpSpPr>
          <a:xfrm>
            <a:off x="10093044" y="2377554"/>
            <a:ext cx="128270" cy="673735"/>
            <a:chOff x="10093044" y="2377554"/>
            <a:chExt cx="128270" cy="673735"/>
          </a:xfrm>
        </p:grpSpPr>
        <p:sp>
          <p:nvSpPr>
            <p:cNvPr id="425" name="object 425"/>
            <p:cNvSpPr/>
            <p:nvPr/>
          </p:nvSpPr>
          <p:spPr>
            <a:xfrm>
              <a:off x="10093044" y="246805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14" y="410959"/>
                  </a:lnTo>
                  <a:lnTo>
                    <a:pt x="64414" y="420357"/>
                  </a:lnTo>
                  <a:lnTo>
                    <a:pt x="64414" y="457073"/>
                  </a:lnTo>
                  <a:lnTo>
                    <a:pt x="13830" y="439051"/>
                  </a:lnTo>
                  <a:lnTo>
                    <a:pt x="13830" y="438353"/>
                  </a:lnTo>
                  <a:lnTo>
                    <a:pt x="64414" y="420357"/>
                  </a:lnTo>
                  <a:lnTo>
                    <a:pt x="64414" y="410959"/>
                  </a:lnTo>
                  <a:lnTo>
                    <a:pt x="1765" y="433743"/>
                  </a:lnTo>
                  <a:lnTo>
                    <a:pt x="1765" y="443661"/>
                  </a:lnTo>
                  <a:lnTo>
                    <a:pt x="103378" y="480631"/>
                  </a:lnTo>
                  <a:lnTo>
                    <a:pt x="103378" y="470903"/>
                  </a:lnTo>
                  <a:lnTo>
                    <a:pt x="72758" y="460032"/>
                  </a:lnTo>
                  <a:lnTo>
                    <a:pt x="72758" y="457073"/>
                  </a:lnTo>
                  <a:lnTo>
                    <a:pt x="72758" y="420357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708"/>
                  </a:moveTo>
                  <a:lnTo>
                    <a:pt x="64414" y="217881"/>
                  </a:lnTo>
                  <a:lnTo>
                    <a:pt x="64414" y="227266"/>
                  </a:lnTo>
                  <a:lnTo>
                    <a:pt x="64414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14" y="227266"/>
                  </a:lnTo>
                  <a:lnTo>
                    <a:pt x="64414" y="217881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708"/>
                  </a:lnTo>
                  <a:close/>
                </a:path>
                <a:path w="128270" h="583564">
                  <a:moveTo>
                    <a:pt x="104775" y="340029"/>
                  </a:moveTo>
                  <a:lnTo>
                    <a:pt x="102209" y="325094"/>
                  </a:lnTo>
                  <a:lnTo>
                    <a:pt x="95186" y="313055"/>
                  </a:lnTo>
                  <a:lnTo>
                    <a:pt x="84658" y="304457"/>
                  </a:lnTo>
                  <a:lnTo>
                    <a:pt x="71615" y="299796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71"/>
                  </a:lnTo>
                  <a:lnTo>
                    <a:pt x="94170" y="328879"/>
                  </a:lnTo>
                  <a:lnTo>
                    <a:pt x="96037" y="340029"/>
                  </a:lnTo>
                  <a:lnTo>
                    <a:pt x="93205" y="353618"/>
                  </a:lnTo>
                  <a:lnTo>
                    <a:pt x="84886" y="364718"/>
                  </a:lnTo>
                  <a:lnTo>
                    <a:pt x="71272" y="372211"/>
                  </a:lnTo>
                  <a:lnTo>
                    <a:pt x="52565" y="374954"/>
                  </a:lnTo>
                  <a:lnTo>
                    <a:pt x="33909" y="372211"/>
                  </a:lnTo>
                  <a:lnTo>
                    <a:pt x="20294" y="364718"/>
                  </a:lnTo>
                  <a:lnTo>
                    <a:pt x="11950" y="353618"/>
                  </a:lnTo>
                  <a:lnTo>
                    <a:pt x="9118" y="340029"/>
                  </a:lnTo>
                  <a:lnTo>
                    <a:pt x="10972" y="328879"/>
                  </a:lnTo>
                  <a:lnTo>
                    <a:pt x="16103" y="319671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96"/>
                  </a:lnTo>
                  <a:lnTo>
                    <a:pt x="20447" y="304457"/>
                  </a:lnTo>
                  <a:lnTo>
                    <a:pt x="9944" y="313055"/>
                  </a:lnTo>
                  <a:lnTo>
                    <a:pt x="2933" y="325094"/>
                  </a:lnTo>
                  <a:lnTo>
                    <a:pt x="393" y="340029"/>
                  </a:lnTo>
                  <a:lnTo>
                    <a:pt x="4064" y="357708"/>
                  </a:lnTo>
                  <a:lnTo>
                    <a:pt x="14554" y="371589"/>
                  </a:lnTo>
                  <a:lnTo>
                    <a:pt x="30988" y="380657"/>
                  </a:lnTo>
                  <a:lnTo>
                    <a:pt x="52565" y="383908"/>
                  </a:lnTo>
                  <a:lnTo>
                    <a:pt x="74142" y="380657"/>
                  </a:lnTo>
                  <a:lnTo>
                    <a:pt x="90589" y="371589"/>
                  </a:lnTo>
                  <a:lnTo>
                    <a:pt x="101079" y="357708"/>
                  </a:lnTo>
                  <a:lnTo>
                    <a:pt x="104775" y="340029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65" y="57899"/>
                  </a:lnTo>
                  <a:lnTo>
                    <a:pt x="84505" y="68961"/>
                  </a:lnTo>
                  <a:lnTo>
                    <a:pt x="70840" y="76250"/>
                  </a:lnTo>
                  <a:lnTo>
                    <a:pt x="52565" y="78879"/>
                  </a:lnTo>
                  <a:lnTo>
                    <a:pt x="34213" y="76238"/>
                  </a:lnTo>
                  <a:lnTo>
                    <a:pt x="20574" y="68897"/>
                  </a:lnTo>
                  <a:lnTo>
                    <a:pt x="12052" y="57835"/>
                  </a:lnTo>
                  <a:lnTo>
                    <a:pt x="9118" y="43954"/>
                  </a:lnTo>
                  <a:lnTo>
                    <a:pt x="12065" y="30048"/>
                  </a:lnTo>
                  <a:lnTo>
                    <a:pt x="20612" y="18973"/>
                  </a:lnTo>
                  <a:lnTo>
                    <a:pt x="34239" y="11671"/>
                  </a:lnTo>
                  <a:lnTo>
                    <a:pt x="52565" y="9029"/>
                  </a:lnTo>
                  <a:lnTo>
                    <a:pt x="70916" y="11671"/>
                  </a:lnTo>
                  <a:lnTo>
                    <a:pt x="84556" y="18986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589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65" y="0"/>
                  </a:lnTo>
                  <a:lnTo>
                    <a:pt x="30988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26"/>
                  </a:lnTo>
                  <a:lnTo>
                    <a:pt x="31026" y="84594"/>
                  </a:lnTo>
                  <a:lnTo>
                    <a:pt x="52565" y="87845"/>
                  </a:lnTo>
                  <a:lnTo>
                    <a:pt x="74129" y="84594"/>
                  </a:lnTo>
                  <a:lnTo>
                    <a:pt x="84505" y="78879"/>
                  </a:lnTo>
                  <a:lnTo>
                    <a:pt x="90589" y="75526"/>
                  </a:lnTo>
                  <a:lnTo>
                    <a:pt x="101079" y="61633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79"/>
                  </a:lnTo>
                  <a:lnTo>
                    <a:pt x="91135" y="516051"/>
                  </a:lnTo>
                  <a:lnTo>
                    <a:pt x="85699" y="508088"/>
                  </a:lnTo>
                  <a:lnTo>
                    <a:pt x="85699" y="533552"/>
                  </a:lnTo>
                  <a:lnTo>
                    <a:pt x="85699" y="542823"/>
                  </a:lnTo>
                  <a:lnTo>
                    <a:pt x="54356" y="573836"/>
                  </a:lnTo>
                  <a:lnTo>
                    <a:pt x="41490" y="571982"/>
                  </a:lnTo>
                  <a:lnTo>
                    <a:pt x="31470" y="566470"/>
                  </a:lnTo>
                  <a:lnTo>
                    <a:pt x="24942" y="557491"/>
                  </a:lnTo>
                  <a:lnTo>
                    <a:pt x="22618" y="545223"/>
                  </a:lnTo>
                  <a:lnTo>
                    <a:pt x="22606" y="542823"/>
                  </a:lnTo>
                  <a:lnTo>
                    <a:pt x="85699" y="542823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79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63" y="504634"/>
                  </a:lnTo>
                  <a:lnTo>
                    <a:pt x="54102" y="502754"/>
                  </a:lnTo>
                  <a:lnTo>
                    <a:pt x="66903" y="504596"/>
                  </a:lnTo>
                  <a:lnTo>
                    <a:pt x="76885" y="510082"/>
                  </a:lnTo>
                  <a:lnTo>
                    <a:pt x="83375" y="519049"/>
                  </a:lnTo>
                  <a:lnTo>
                    <a:pt x="85686" y="531279"/>
                  </a:lnTo>
                  <a:lnTo>
                    <a:pt x="85699" y="533552"/>
                  </a:lnTo>
                  <a:lnTo>
                    <a:pt x="85699" y="508088"/>
                  </a:lnTo>
                  <a:lnTo>
                    <a:pt x="82981" y="504101"/>
                  </a:lnTo>
                  <a:lnTo>
                    <a:pt x="80822" y="502754"/>
                  </a:lnTo>
                  <a:lnTo>
                    <a:pt x="70370" y="496290"/>
                  </a:lnTo>
                  <a:lnTo>
                    <a:pt x="54102" y="493458"/>
                  </a:lnTo>
                  <a:lnTo>
                    <a:pt x="37858" y="496290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79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23"/>
                  </a:lnTo>
                  <a:lnTo>
                    <a:pt x="14274" y="542823"/>
                  </a:lnTo>
                  <a:lnTo>
                    <a:pt x="14274" y="545223"/>
                  </a:lnTo>
                  <a:lnTo>
                    <a:pt x="17183" y="560489"/>
                  </a:lnTo>
                  <a:lnTo>
                    <a:pt x="25349" y="572465"/>
                  </a:lnTo>
                  <a:lnTo>
                    <a:pt x="37960" y="580288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80835" y="573836"/>
                  </a:lnTo>
                  <a:lnTo>
                    <a:pt x="83007" y="572490"/>
                  </a:lnTo>
                  <a:lnTo>
                    <a:pt x="91147" y="560476"/>
                  </a:lnTo>
                  <a:lnTo>
                    <a:pt x="94018" y="545223"/>
                  </a:lnTo>
                  <a:lnTo>
                    <a:pt x="94043" y="542823"/>
                  </a:lnTo>
                  <a:lnTo>
                    <a:pt x="107543" y="542823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82"/>
                  </a:lnTo>
                  <a:lnTo>
                    <a:pt x="103378" y="124002"/>
                  </a:lnTo>
                  <a:lnTo>
                    <a:pt x="103378" y="112115"/>
                  </a:lnTo>
                  <a:lnTo>
                    <a:pt x="127774" y="112115"/>
                  </a:lnTo>
                  <a:lnTo>
                    <a:pt x="127774" y="103289"/>
                  </a:lnTo>
                  <a:lnTo>
                    <a:pt x="95034" y="103289"/>
                  </a:lnTo>
                  <a:lnTo>
                    <a:pt x="95034" y="115189"/>
                  </a:lnTo>
                  <a:lnTo>
                    <a:pt x="95034" y="124002"/>
                  </a:lnTo>
                  <a:lnTo>
                    <a:pt x="95034" y="178282"/>
                  </a:lnTo>
                  <a:lnTo>
                    <a:pt x="86182" y="173697"/>
                  </a:lnTo>
                  <a:lnTo>
                    <a:pt x="75234" y="170205"/>
                  </a:lnTo>
                  <a:lnTo>
                    <a:pt x="61899" y="167792"/>
                  </a:lnTo>
                  <a:lnTo>
                    <a:pt x="45885" y="166433"/>
                  </a:lnTo>
                  <a:lnTo>
                    <a:pt x="10096" y="164846"/>
                  </a:lnTo>
                  <a:lnTo>
                    <a:pt x="10096" y="124002"/>
                  </a:lnTo>
                  <a:lnTo>
                    <a:pt x="95034" y="124002"/>
                  </a:lnTo>
                  <a:lnTo>
                    <a:pt x="95034" y="115189"/>
                  </a:lnTo>
                  <a:lnTo>
                    <a:pt x="1765" y="115189"/>
                  </a:lnTo>
                  <a:lnTo>
                    <a:pt x="1765" y="173278"/>
                  </a:lnTo>
                  <a:lnTo>
                    <a:pt x="45885" y="175323"/>
                  </a:lnTo>
                  <a:lnTo>
                    <a:pt x="64617" y="177063"/>
                  </a:lnTo>
                  <a:lnTo>
                    <a:pt x="78460" y="180187"/>
                  </a:lnTo>
                  <a:lnTo>
                    <a:pt x="88290" y="184416"/>
                  </a:lnTo>
                  <a:lnTo>
                    <a:pt x="95034" y="189407"/>
                  </a:lnTo>
                  <a:lnTo>
                    <a:pt x="95034" y="195859"/>
                  </a:lnTo>
                  <a:lnTo>
                    <a:pt x="128028" y="195859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0094809" y="2377554"/>
              <a:ext cx="101612" cy="68059"/>
            </a:xfrm>
            <a:prstGeom prst="rect">
              <a:avLst/>
            </a:prstGeom>
            <a:blipFill>
              <a:blip r:embed="rId1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7" name="object 427"/>
          <p:cNvSpPr/>
          <p:nvPr/>
        </p:nvSpPr>
        <p:spPr>
          <a:xfrm>
            <a:off x="10015015" y="2192122"/>
            <a:ext cx="110743" cy="111112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0015015" y="917130"/>
            <a:ext cx="110743" cy="111379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9" name="object 429"/>
          <p:cNvGrpSpPr/>
          <p:nvPr/>
        </p:nvGrpSpPr>
        <p:grpSpPr>
          <a:xfrm>
            <a:off x="10009173" y="1673237"/>
            <a:ext cx="189865" cy="481965"/>
            <a:chOff x="10009173" y="1673237"/>
            <a:chExt cx="189865" cy="481965"/>
          </a:xfrm>
        </p:grpSpPr>
        <p:sp>
          <p:nvSpPr>
            <p:cNvPr id="430" name="object 430"/>
            <p:cNvSpPr/>
            <p:nvPr/>
          </p:nvSpPr>
          <p:spPr>
            <a:xfrm>
              <a:off x="10011675" y="2025027"/>
              <a:ext cx="184746" cy="129794"/>
            </a:xfrm>
            <a:prstGeom prst="rect">
              <a:avLst/>
            </a:prstGeom>
            <a:blipFill>
              <a:blip r:embed="rId1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0009173" y="1673237"/>
              <a:ext cx="189788" cy="319239"/>
            </a:xfrm>
            <a:prstGeom prst="rect">
              <a:avLst/>
            </a:prstGeom>
            <a:blipFill>
              <a:blip r:embed="rId1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2" name="object 432"/>
          <p:cNvGrpSpPr/>
          <p:nvPr/>
        </p:nvGrpSpPr>
        <p:grpSpPr>
          <a:xfrm>
            <a:off x="10009173" y="1066546"/>
            <a:ext cx="189865" cy="514350"/>
            <a:chOff x="10009173" y="1066546"/>
            <a:chExt cx="189865" cy="514350"/>
          </a:xfrm>
        </p:grpSpPr>
        <p:sp>
          <p:nvSpPr>
            <p:cNvPr id="433" name="object 433"/>
            <p:cNvSpPr/>
            <p:nvPr/>
          </p:nvSpPr>
          <p:spPr>
            <a:xfrm>
              <a:off x="10011675" y="143738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0009173" y="1245463"/>
              <a:ext cx="189788" cy="166420"/>
            </a:xfrm>
            <a:prstGeom prst="rect">
              <a:avLst/>
            </a:prstGeom>
            <a:blipFill>
              <a:blip r:embed="rId1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0011675" y="106654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6" name="object 436"/>
          <p:cNvSpPr/>
          <p:nvPr/>
        </p:nvSpPr>
        <p:spPr>
          <a:xfrm>
            <a:off x="10007877" y="0"/>
            <a:ext cx="12700" cy="842644"/>
          </a:xfrm>
          <a:custGeom>
            <a:avLst/>
            <a:gdLst/>
            <a:ahLst/>
            <a:cxnLst/>
            <a:rect l="l" t="t" r="r" b="b"/>
            <a:pathLst>
              <a:path w="12700" h="842644">
                <a:moveTo>
                  <a:pt x="0" y="842404"/>
                </a:moveTo>
                <a:lnTo>
                  <a:pt x="12701" y="842404"/>
                </a:lnTo>
                <a:lnTo>
                  <a:pt x="12701" y="0"/>
                </a:lnTo>
                <a:lnTo>
                  <a:pt x="0" y="0"/>
                </a:lnTo>
                <a:lnTo>
                  <a:pt x="0" y="842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10189615" y="3630308"/>
            <a:ext cx="0" cy="3402965"/>
          </a:xfrm>
          <a:custGeom>
            <a:avLst/>
            <a:gdLst/>
            <a:ahLst/>
            <a:cxnLst/>
            <a:rect l="l" t="t" r="r" b="b"/>
            <a:pathLst>
              <a:path h="3402965">
                <a:moveTo>
                  <a:pt x="0" y="3402388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0154308" y="7106953"/>
            <a:ext cx="73266" cy="151823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739" y="72491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59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071739" y="714146"/>
            <a:ext cx="812165" cy="114300"/>
            <a:chOff x="7071739" y="714146"/>
            <a:chExt cx="812165" cy="114300"/>
          </a:xfrm>
        </p:grpSpPr>
        <p:sp>
          <p:nvSpPr>
            <p:cNvPr id="4" name="object 4"/>
            <p:cNvSpPr/>
            <p:nvPr/>
          </p:nvSpPr>
          <p:spPr>
            <a:xfrm>
              <a:off x="7071739" y="71602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09" h="110490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80299" y="715632"/>
              <a:ext cx="194500" cy="1108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94814" y="715632"/>
              <a:ext cx="76149" cy="1108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95424" y="714146"/>
              <a:ext cx="189229" cy="1138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07412" y="715632"/>
              <a:ext cx="176301" cy="1108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938882" y="714146"/>
            <a:ext cx="227965" cy="114300"/>
            <a:chOff x="7938882" y="714146"/>
            <a:chExt cx="227965" cy="114300"/>
          </a:xfrm>
        </p:grpSpPr>
        <p:sp>
          <p:nvSpPr>
            <p:cNvPr id="10" name="object 10"/>
            <p:cNvSpPr/>
            <p:nvPr/>
          </p:nvSpPr>
          <p:spPr>
            <a:xfrm>
              <a:off x="7938882" y="714146"/>
              <a:ext cx="193979" cy="1138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56535" y="72491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59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8156536" y="71602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09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17025" y="718566"/>
            <a:ext cx="64769" cy="111760"/>
          </a:xfrm>
          <a:custGeom>
            <a:avLst/>
            <a:gdLst/>
            <a:ahLst/>
            <a:cxnLst/>
            <a:rect l="l" t="t" r="r" b="b"/>
            <a:pathLst>
              <a:path w="64769" h="111759">
                <a:moveTo>
                  <a:pt x="64719" y="0"/>
                </a:moveTo>
                <a:lnTo>
                  <a:pt x="0" y="0"/>
                </a:lnTo>
                <a:lnTo>
                  <a:pt x="0" y="10160"/>
                </a:lnTo>
                <a:lnTo>
                  <a:pt x="0" y="111760"/>
                </a:lnTo>
                <a:lnTo>
                  <a:pt x="10109" y="111760"/>
                </a:lnTo>
                <a:lnTo>
                  <a:pt x="10109" y="10160"/>
                </a:lnTo>
                <a:lnTo>
                  <a:pt x="64719" y="10160"/>
                </a:lnTo>
                <a:lnTo>
                  <a:pt x="64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93706" y="719010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30" h="111125">
                <a:moveTo>
                  <a:pt x="36728" y="0"/>
                </a:moveTo>
                <a:lnTo>
                  <a:pt x="26187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04"/>
                </a:lnTo>
                <a:lnTo>
                  <a:pt x="26619" y="10604"/>
                </a:lnTo>
                <a:lnTo>
                  <a:pt x="26619" y="110832"/>
                </a:lnTo>
                <a:lnTo>
                  <a:pt x="36728" y="110832"/>
                </a:lnTo>
                <a:lnTo>
                  <a:pt x="367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994063" y="717512"/>
            <a:ext cx="380365" cy="114300"/>
            <a:chOff x="1994063" y="717512"/>
            <a:chExt cx="380365" cy="114300"/>
          </a:xfrm>
        </p:grpSpPr>
        <p:sp>
          <p:nvSpPr>
            <p:cNvPr id="16" name="object 16"/>
            <p:cNvSpPr/>
            <p:nvPr/>
          </p:nvSpPr>
          <p:spPr>
            <a:xfrm>
              <a:off x="1994063" y="717511"/>
              <a:ext cx="189865" cy="114300"/>
            </a:xfrm>
            <a:custGeom>
              <a:avLst/>
              <a:gdLst/>
              <a:ahLst/>
              <a:cxnLst/>
              <a:rect l="l" t="t" r="r" b="b"/>
              <a:pathLst>
                <a:path w="189864" h="114300">
                  <a:moveTo>
                    <a:pt x="83845" y="1498"/>
                  </a:moveTo>
                  <a:lnTo>
                    <a:pt x="73126" y="1498"/>
                  </a:lnTo>
                  <a:lnTo>
                    <a:pt x="43256" y="75755"/>
                  </a:lnTo>
                  <a:lnTo>
                    <a:pt x="10896" y="1498"/>
                  </a:lnTo>
                  <a:lnTo>
                    <a:pt x="0" y="1498"/>
                  </a:lnTo>
                  <a:lnTo>
                    <a:pt x="38176" y="87972"/>
                  </a:lnTo>
                  <a:lnTo>
                    <a:pt x="33299" y="99656"/>
                  </a:lnTo>
                  <a:lnTo>
                    <a:pt x="29083" y="104394"/>
                  </a:lnTo>
                  <a:lnTo>
                    <a:pt x="14249" y="104394"/>
                  </a:lnTo>
                  <a:lnTo>
                    <a:pt x="14249" y="113855"/>
                  </a:lnTo>
                  <a:lnTo>
                    <a:pt x="20040" y="113855"/>
                  </a:lnTo>
                  <a:lnTo>
                    <a:pt x="29972" y="112534"/>
                  </a:lnTo>
                  <a:lnTo>
                    <a:pt x="36931" y="108775"/>
                  </a:lnTo>
                  <a:lnTo>
                    <a:pt x="41821" y="102958"/>
                  </a:lnTo>
                  <a:lnTo>
                    <a:pt x="45593" y="95440"/>
                  </a:lnTo>
                  <a:lnTo>
                    <a:pt x="83845" y="1498"/>
                  </a:lnTo>
                  <a:close/>
                </a:path>
                <a:path w="189864" h="114300">
                  <a:moveTo>
                    <a:pt x="189687" y="36131"/>
                  </a:moveTo>
                  <a:lnTo>
                    <a:pt x="184607" y="21882"/>
                  </a:lnTo>
                  <a:lnTo>
                    <a:pt x="175221" y="10426"/>
                  </a:lnTo>
                  <a:lnTo>
                    <a:pt x="162090" y="2781"/>
                  </a:lnTo>
                  <a:lnTo>
                    <a:pt x="145796" y="0"/>
                  </a:lnTo>
                  <a:lnTo>
                    <a:pt x="126504" y="4013"/>
                  </a:lnTo>
                  <a:lnTo>
                    <a:pt x="111366" y="15443"/>
                  </a:lnTo>
                  <a:lnTo>
                    <a:pt x="101460" y="33388"/>
                  </a:lnTo>
                  <a:lnTo>
                    <a:pt x="97917" y="56908"/>
                  </a:lnTo>
                  <a:lnTo>
                    <a:pt x="101460" y="80454"/>
                  </a:lnTo>
                  <a:lnTo>
                    <a:pt x="111366" y="98399"/>
                  </a:lnTo>
                  <a:lnTo>
                    <a:pt x="126504" y="109842"/>
                  </a:lnTo>
                  <a:lnTo>
                    <a:pt x="145796" y="113855"/>
                  </a:lnTo>
                  <a:lnTo>
                    <a:pt x="162090" y="111074"/>
                  </a:lnTo>
                  <a:lnTo>
                    <a:pt x="175221" y="103403"/>
                  </a:lnTo>
                  <a:lnTo>
                    <a:pt x="184607" y="91922"/>
                  </a:lnTo>
                  <a:lnTo>
                    <a:pt x="189687" y="77685"/>
                  </a:lnTo>
                  <a:lnTo>
                    <a:pt x="179527" y="77685"/>
                  </a:lnTo>
                  <a:lnTo>
                    <a:pt x="175387" y="88277"/>
                  </a:lnTo>
                  <a:lnTo>
                    <a:pt x="168008" y="96735"/>
                  </a:lnTo>
                  <a:lnTo>
                    <a:pt x="157949" y="102323"/>
                  </a:lnTo>
                  <a:lnTo>
                    <a:pt x="145796" y="104343"/>
                  </a:lnTo>
                  <a:lnTo>
                    <a:pt x="130975" y="101269"/>
                  </a:lnTo>
                  <a:lnTo>
                    <a:pt x="118859" y="92189"/>
                  </a:lnTo>
                  <a:lnTo>
                    <a:pt x="110693" y="77330"/>
                  </a:lnTo>
                  <a:lnTo>
                    <a:pt x="107696" y="56908"/>
                  </a:lnTo>
                  <a:lnTo>
                    <a:pt x="110693" y="36576"/>
                  </a:lnTo>
                  <a:lnTo>
                    <a:pt x="118859" y="21717"/>
                  </a:lnTo>
                  <a:lnTo>
                    <a:pt x="130975" y="12611"/>
                  </a:lnTo>
                  <a:lnTo>
                    <a:pt x="145796" y="9512"/>
                  </a:lnTo>
                  <a:lnTo>
                    <a:pt x="157949" y="11544"/>
                  </a:lnTo>
                  <a:lnTo>
                    <a:pt x="168008" y="17145"/>
                  </a:lnTo>
                  <a:lnTo>
                    <a:pt x="175387" y="25577"/>
                  </a:lnTo>
                  <a:lnTo>
                    <a:pt x="179527" y="36131"/>
                  </a:lnTo>
                  <a:lnTo>
                    <a:pt x="189687" y="361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07576" y="719010"/>
              <a:ext cx="65354" cy="11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98000" y="719010"/>
              <a:ext cx="76352" cy="110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429546" y="717512"/>
            <a:ext cx="227965" cy="114300"/>
            <a:chOff x="2429546" y="717512"/>
            <a:chExt cx="227965" cy="114300"/>
          </a:xfrm>
        </p:grpSpPr>
        <p:sp>
          <p:nvSpPr>
            <p:cNvPr id="20" name="object 20"/>
            <p:cNvSpPr/>
            <p:nvPr/>
          </p:nvSpPr>
          <p:spPr>
            <a:xfrm>
              <a:off x="2429546" y="717512"/>
              <a:ext cx="193979" cy="11385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47199" y="72872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2647199" y="718566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59">
                <a:moveTo>
                  <a:pt x="79883" y="0"/>
                </a:moveTo>
                <a:lnTo>
                  <a:pt x="0" y="0"/>
                </a:lnTo>
                <a:lnTo>
                  <a:pt x="0" y="10160"/>
                </a:lnTo>
                <a:lnTo>
                  <a:pt x="69799" y="10160"/>
                </a:lnTo>
                <a:lnTo>
                  <a:pt x="69799" y="111760"/>
                </a:lnTo>
                <a:lnTo>
                  <a:pt x="79883" y="111760"/>
                </a:lnTo>
                <a:lnTo>
                  <a:pt x="79883" y="1016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16212" y="2275586"/>
            <a:ext cx="64769" cy="111760"/>
          </a:xfrm>
          <a:custGeom>
            <a:avLst/>
            <a:gdLst/>
            <a:ahLst/>
            <a:cxnLst/>
            <a:rect l="l" t="t" r="r" b="b"/>
            <a:pathLst>
              <a:path w="64769" h="111760">
                <a:moveTo>
                  <a:pt x="64719" y="0"/>
                </a:moveTo>
                <a:lnTo>
                  <a:pt x="0" y="0"/>
                </a:lnTo>
                <a:lnTo>
                  <a:pt x="0" y="10160"/>
                </a:lnTo>
                <a:lnTo>
                  <a:pt x="0" y="111760"/>
                </a:lnTo>
                <a:lnTo>
                  <a:pt x="10109" y="111760"/>
                </a:lnTo>
                <a:lnTo>
                  <a:pt x="10109" y="10160"/>
                </a:lnTo>
                <a:lnTo>
                  <a:pt x="64719" y="10160"/>
                </a:lnTo>
                <a:lnTo>
                  <a:pt x="64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95433" y="2274659"/>
            <a:ext cx="68884" cy="112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993251" y="2274659"/>
            <a:ext cx="380365" cy="114300"/>
            <a:chOff x="1993251" y="2274659"/>
            <a:chExt cx="380365" cy="114300"/>
          </a:xfrm>
        </p:grpSpPr>
        <p:sp>
          <p:nvSpPr>
            <p:cNvPr id="26" name="object 26"/>
            <p:cNvSpPr/>
            <p:nvPr/>
          </p:nvSpPr>
          <p:spPr>
            <a:xfrm>
              <a:off x="1993251" y="2274658"/>
              <a:ext cx="189865" cy="114300"/>
            </a:xfrm>
            <a:custGeom>
              <a:avLst/>
              <a:gdLst/>
              <a:ahLst/>
              <a:cxnLst/>
              <a:rect l="l" t="t" r="r" b="b"/>
              <a:pathLst>
                <a:path w="189864" h="114300">
                  <a:moveTo>
                    <a:pt x="83845" y="1498"/>
                  </a:moveTo>
                  <a:lnTo>
                    <a:pt x="73126" y="1498"/>
                  </a:lnTo>
                  <a:lnTo>
                    <a:pt x="43256" y="75768"/>
                  </a:lnTo>
                  <a:lnTo>
                    <a:pt x="10896" y="1498"/>
                  </a:lnTo>
                  <a:lnTo>
                    <a:pt x="0" y="1498"/>
                  </a:lnTo>
                  <a:lnTo>
                    <a:pt x="38176" y="87985"/>
                  </a:lnTo>
                  <a:lnTo>
                    <a:pt x="33299" y="99669"/>
                  </a:lnTo>
                  <a:lnTo>
                    <a:pt x="29083" y="104394"/>
                  </a:lnTo>
                  <a:lnTo>
                    <a:pt x="14249" y="104394"/>
                  </a:lnTo>
                  <a:lnTo>
                    <a:pt x="14249" y="113868"/>
                  </a:lnTo>
                  <a:lnTo>
                    <a:pt x="20040" y="113868"/>
                  </a:lnTo>
                  <a:lnTo>
                    <a:pt x="29972" y="112547"/>
                  </a:lnTo>
                  <a:lnTo>
                    <a:pt x="36931" y="108788"/>
                  </a:lnTo>
                  <a:lnTo>
                    <a:pt x="41821" y="102971"/>
                  </a:lnTo>
                  <a:lnTo>
                    <a:pt x="45593" y="95453"/>
                  </a:lnTo>
                  <a:lnTo>
                    <a:pt x="83845" y="1498"/>
                  </a:lnTo>
                  <a:close/>
                </a:path>
                <a:path w="189864" h="114300">
                  <a:moveTo>
                    <a:pt x="189687" y="36144"/>
                  </a:moveTo>
                  <a:lnTo>
                    <a:pt x="184607" y="21894"/>
                  </a:lnTo>
                  <a:lnTo>
                    <a:pt x="175221" y="10426"/>
                  </a:lnTo>
                  <a:lnTo>
                    <a:pt x="162090" y="2781"/>
                  </a:lnTo>
                  <a:lnTo>
                    <a:pt x="145796" y="0"/>
                  </a:lnTo>
                  <a:lnTo>
                    <a:pt x="126504" y="4025"/>
                  </a:lnTo>
                  <a:lnTo>
                    <a:pt x="111366" y="15455"/>
                  </a:lnTo>
                  <a:lnTo>
                    <a:pt x="101460" y="33401"/>
                  </a:lnTo>
                  <a:lnTo>
                    <a:pt x="97917" y="56921"/>
                  </a:lnTo>
                  <a:lnTo>
                    <a:pt x="101460" y="80467"/>
                  </a:lnTo>
                  <a:lnTo>
                    <a:pt x="111366" y="98412"/>
                  </a:lnTo>
                  <a:lnTo>
                    <a:pt x="126504" y="109855"/>
                  </a:lnTo>
                  <a:lnTo>
                    <a:pt x="145796" y="113868"/>
                  </a:lnTo>
                  <a:lnTo>
                    <a:pt x="162090" y="111086"/>
                  </a:lnTo>
                  <a:lnTo>
                    <a:pt x="175221" y="103416"/>
                  </a:lnTo>
                  <a:lnTo>
                    <a:pt x="184607" y="91935"/>
                  </a:lnTo>
                  <a:lnTo>
                    <a:pt x="189687" y="77698"/>
                  </a:lnTo>
                  <a:lnTo>
                    <a:pt x="179527" y="77698"/>
                  </a:lnTo>
                  <a:lnTo>
                    <a:pt x="175387" y="88290"/>
                  </a:lnTo>
                  <a:lnTo>
                    <a:pt x="168008" y="96735"/>
                  </a:lnTo>
                  <a:lnTo>
                    <a:pt x="157949" y="102323"/>
                  </a:lnTo>
                  <a:lnTo>
                    <a:pt x="145796" y="104343"/>
                  </a:lnTo>
                  <a:lnTo>
                    <a:pt x="130975" y="101269"/>
                  </a:lnTo>
                  <a:lnTo>
                    <a:pt x="118859" y="92189"/>
                  </a:lnTo>
                  <a:lnTo>
                    <a:pt x="110693" y="77330"/>
                  </a:lnTo>
                  <a:lnTo>
                    <a:pt x="107696" y="56921"/>
                  </a:lnTo>
                  <a:lnTo>
                    <a:pt x="110693" y="36576"/>
                  </a:lnTo>
                  <a:lnTo>
                    <a:pt x="118859" y="21717"/>
                  </a:lnTo>
                  <a:lnTo>
                    <a:pt x="130975" y="12623"/>
                  </a:lnTo>
                  <a:lnTo>
                    <a:pt x="145796" y="9525"/>
                  </a:lnTo>
                  <a:lnTo>
                    <a:pt x="157949" y="11557"/>
                  </a:lnTo>
                  <a:lnTo>
                    <a:pt x="168008" y="17157"/>
                  </a:lnTo>
                  <a:lnTo>
                    <a:pt x="175387" y="25590"/>
                  </a:lnTo>
                  <a:lnTo>
                    <a:pt x="179527" y="36144"/>
                  </a:lnTo>
                  <a:lnTo>
                    <a:pt x="189687" y="3614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06763" y="2276157"/>
              <a:ext cx="65354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97187" y="2276157"/>
              <a:ext cx="76352" cy="1108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428734" y="2274659"/>
            <a:ext cx="227965" cy="114300"/>
            <a:chOff x="2428734" y="2274659"/>
            <a:chExt cx="227965" cy="114300"/>
          </a:xfrm>
        </p:grpSpPr>
        <p:sp>
          <p:nvSpPr>
            <p:cNvPr id="30" name="object 30"/>
            <p:cNvSpPr/>
            <p:nvPr/>
          </p:nvSpPr>
          <p:spPr>
            <a:xfrm>
              <a:off x="2428734" y="2274659"/>
              <a:ext cx="193979" cy="11386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646386" y="228574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2646386" y="2275586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883" y="0"/>
                </a:moveTo>
                <a:lnTo>
                  <a:pt x="0" y="0"/>
                </a:lnTo>
                <a:lnTo>
                  <a:pt x="0" y="10160"/>
                </a:lnTo>
                <a:lnTo>
                  <a:pt x="69799" y="10160"/>
                </a:lnTo>
                <a:lnTo>
                  <a:pt x="69799" y="111760"/>
                </a:lnTo>
                <a:lnTo>
                  <a:pt x="79883" y="111760"/>
                </a:lnTo>
                <a:lnTo>
                  <a:pt x="79883" y="1016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16212" y="3845306"/>
            <a:ext cx="10160" cy="102870"/>
          </a:xfrm>
          <a:custGeom>
            <a:avLst/>
            <a:gdLst/>
            <a:ahLst/>
            <a:cxnLst/>
            <a:rect l="l" t="t" r="r" b="b"/>
            <a:pathLst>
              <a:path w="10160" h="102870">
                <a:moveTo>
                  <a:pt x="0" y="102869"/>
                </a:moveTo>
                <a:lnTo>
                  <a:pt x="10109" y="102869"/>
                </a:lnTo>
                <a:lnTo>
                  <a:pt x="10109" y="0"/>
                </a:lnTo>
                <a:lnTo>
                  <a:pt x="0" y="0"/>
                </a:lnTo>
                <a:lnTo>
                  <a:pt x="0" y="1028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16212" y="3836416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1760"/>
                </a:lnTo>
                <a:lnTo>
                  <a:pt x="79883" y="11176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12563" y="3836695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29" h="111125">
                <a:moveTo>
                  <a:pt x="36728" y="0"/>
                </a:moveTo>
                <a:lnTo>
                  <a:pt x="26187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19" y="10617"/>
                </a:lnTo>
                <a:lnTo>
                  <a:pt x="26619" y="110845"/>
                </a:lnTo>
                <a:lnTo>
                  <a:pt x="36728" y="110845"/>
                </a:lnTo>
                <a:lnTo>
                  <a:pt x="367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2014307" y="3836695"/>
            <a:ext cx="508000" cy="111125"/>
            <a:chOff x="2014307" y="3836695"/>
            <a:chExt cx="508000" cy="111125"/>
          </a:xfrm>
        </p:grpSpPr>
        <p:sp>
          <p:nvSpPr>
            <p:cNvPr id="37" name="object 37"/>
            <p:cNvSpPr/>
            <p:nvPr/>
          </p:nvSpPr>
          <p:spPr>
            <a:xfrm>
              <a:off x="2014307" y="3836695"/>
              <a:ext cx="302260" cy="111125"/>
            </a:xfrm>
            <a:custGeom>
              <a:avLst/>
              <a:gdLst/>
              <a:ahLst/>
              <a:cxnLst/>
              <a:rect l="l" t="t" r="r" b="b"/>
              <a:pathLst>
                <a:path w="302260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587"/>
                  </a:lnTo>
                  <a:lnTo>
                    <a:pt x="20612" y="76708"/>
                  </a:lnTo>
                  <a:lnTo>
                    <a:pt x="17272" y="90932"/>
                  </a:lnTo>
                  <a:lnTo>
                    <a:pt x="11569" y="98958"/>
                  </a:lnTo>
                  <a:lnTo>
                    <a:pt x="2921" y="101473"/>
                  </a:lnTo>
                  <a:lnTo>
                    <a:pt x="0" y="101473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87" y="107505"/>
                  </a:lnTo>
                  <a:lnTo>
                    <a:pt x="25285" y="97510"/>
                  </a:lnTo>
                  <a:lnTo>
                    <a:pt x="30010" y="80924"/>
                  </a:lnTo>
                  <a:lnTo>
                    <a:pt x="32004" y="57810"/>
                  </a:lnTo>
                  <a:lnTo>
                    <a:pt x="33782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  <a:path w="302260" h="111125">
                  <a:moveTo>
                    <a:pt x="199644" y="110845"/>
                  </a:moveTo>
                  <a:lnTo>
                    <a:pt x="187490" y="77444"/>
                  </a:lnTo>
                  <a:lnTo>
                    <a:pt x="184188" y="68351"/>
                  </a:lnTo>
                  <a:lnTo>
                    <a:pt x="173939" y="40182"/>
                  </a:lnTo>
                  <a:lnTo>
                    <a:pt x="173939" y="68351"/>
                  </a:lnTo>
                  <a:lnTo>
                    <a:pt x="133883" y="68351"/>
                  </a:lnTo>
                  <a:lnTo>
                    <a:pt x="153543" y="13157"/>
                  </a:lnTo>
                  <a:lnTo>
                    <a:pt x="154305" y="13157"/>
                  </a:lnTo>
                  <a:lnTo>
                    <a:pt x="173939" y="68351"/>
                  </a:lnTo>
                  <a:lnTo>
                    <a:pt x="173939" y="40182"/>
                  </a:lnTo>
                  <a:lnTo>
                    <a:pt x="164109" y="13157"/>
                  </a:lnTo>
                  <a:lnTo>
                    <a:pt x="159334" y="0"/>
                  </a:lnTo>
                  <a:lnTo>
                    <a:pt x="148513" y="0"/>
                  </a:lnTo>
                  <a:lnTo>
                    <a:pt x="108178" y="110845"/>
                  </a:lnTo>
                  <a:lnTo>
                    <a:pt x="118795" y="110845"/>
                  </a:lnTo>
                  <a:lnTo>
                    <a:pt x="130657" y="77444"/>
                  </a:lnTo>
                  <a:lnTo>
                    <a:pt x="177190" y="77444"/>
                  </a:lnTo>
                  <a:lnTo>
                    <a:pt x="189052" y="110845"/>
                  </a:lnTo>
                  <a:lnTo>
                    <a:pt x="199644" y="110845"/>
                  </a:lnTo>
                  <a:close/>
                </a:path>
                <a:path w="302260" h="111125">
                  <a:moveTo>
                    <a:pt x="301777" y="0"/>
                  </a:moveTo>
                  <a:lnTo>
                    <a:pt x="291668" y="0"/>
                  </a:lnTo>
                  <a:lnTo>
                    <a:pt x="291668" y="50825"/>
                  </a:lnTo>
                  <a:lnTo>
                    <a:pt x="228777" y="50825"/>
                  </a:lnTo>
                  <a:lnTo>
                    <a:pt x="228777" y="0"/>
                  </a:lnTo>
                  <a:lnTo>
                    <a:pt x="218668" y="0"/>
                  </a:lnTo>
                  <a:lnTo>
                    <a:pt x="218668" y="110845"/>
                  </a:lnTo>
                  <a:lnTo>
                    <a:pt x="228777" y="110845"/>
                  </a:lnTo>
                  <a:lnTo>
                    <a:pt x="228777" y="59918"/>
                  </a:lnTo>
                  <a:lnTo>
                    <a:pt x="291668" y="59918"/>
                  </a:lnTo>
                  <a:lnTo>
                    <a:pt x="291668" y="110845"/>
                  </a:lnTo>
                  <a:lnTo>
                    <a:pt x="301777" y="110845"/>
                  </a:lnTo>
                  <a:lnTo>
                    <a:pt x="3017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345549" y="3836695"/>
              <a:ext cx="176402" cy="11084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2573387" y="3835197"/>
            <a:ext cx="1209675" cy="139700"/>
            <a:chOff x="2573387" y="3835197"/>
            <a:chExt cx="1209675" cy="139700"/>
          </a:xfrm>
        </p:grpSpPr>
        <p:sp>
          <p:nvSpPr>
            <p:cNvPr id="40" name="object 40"/>
            <p:cNvSpPr/>
            <p:nvPr/>
          </p:nvSpPr>
          <p:spPr>
            <a:xfrm>
              <a:off x="2696196" y="3836695"/>
              <a:ext cx="65354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73387" y="3836695"/>
              <a:ext cx="100990" cy="13774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786620" y="3835197"/>
              <a:ext cx="186258" cy="11385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997351" y="3836416"/>
              <a:ext cx="268960" cy="1117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289070" y="3836695"/>
              <a:ext cx="86309" cy="11084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404843" y="3836695"/>
              <a:ext cx="74244" cy="1108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503497" y="3836695"/>
              <a:ext cx="279323" cy="1108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3848403" y="3835197"/>
            <a:ext cx="227965" cy="114300"/>
            <a:chOff x="3848403" y="3835197"/>
            <a:chExt cx="227965" cy="114300"/>
          </a:xfrm>
        </p:grpSpPr>
        <p:sp>
          <p:nvSpPr>
            <p:cNvPr id="48" name="object 48"/>
            <p:cNvSpPr/>
            <p:nvPr/>
          </p:nvSpPr>
          <p:spPr>
            <a:xfrm>
              <a:off x="3848403" y="3835197"/>
              <a:ext cx="193992" cy="11385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66056" y="3845306"/>
              <a:ext cx="10160" cy="102870"/>
            </a:xfrm>
            <a:custGeom>
              <a:avLst/>
              <a:gdLst/>
              <a:ahLst/>
              <a:cxnLst/>
              <a:rect l="l" t="t" r="r" b="b"/>
              <a:pathLst>
                <a:path w="10160" h="102870">
                  <a:moveTo>
                    <a:pt x="0" y="102869"/>
                  </a:moveTo>
                  <a:lnTo>
                    <a:pt x="10121" y="102869"/>
                  </a:lnTo>
                  <a:lnTo>
                    <a:pt x="10121" y="0"/>
                  </a:lnTo>
                  <a:lnTo>
                    <a:pt x="0" y="0"/>
                  </a:lnTo>
                  <a:lnTo>
                    <a:pt x="0" y="1028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4066056" y="3836416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1760"/>
                </a:lnTo>
                <a:lnTo>
                  <a:pt x="79883" y="11176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07995" y="5092446"/>
            <a:ext cx="10160" cy="102870"/>
          </a:xfrm>
          <a:custGeom>
            <a:avLst/>
            <a:gdLst/>
            <a:ahLst/>
            <a:cxnLst/>
            <a:rect l="l" t="t" r="r" b="b"/>
            <a:pathLst>
              <a:path w="10160" h="102870">
                <a:moveTo>
                  <a:pt x="0" y="102869"/>
                </a:moveTo>
                <a:lnTo>
                  <a:pt x="10121" y="102869"/>
                </a:lnTo>
                <a:lnTo>
                  <a:pt x="10121" y="0"/>
                </a:lnTo>
                <a:lnTo>
                  <a:pt x="0" y="0"/>
                </a:lnTo>
                <a:lnTo>
                  <a:pt x="0" y="1028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07995" y="5083556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1760"/>
                </a:lnTo>
                <a:lnTo>
                  <a:pt x="79883" y="11176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206886" y="5082476"/>
            <a:ext cx="68884" cy="1123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2006090" y="5083975"/>
            <a:ext cx="508000" cy="111125"/>
            <a:chOff x="2006090" y="5083975"/>
            <a:chExt cx="508000" cy="111125"/>
          </a:xfrm>
        </p:grpSpPr>
        <p:sp>
          <p:nvSpPr>
            <p:cNvPr id="55" name="object 55"/>
            <p:cNvSpPr/>
            <p:nvPr/>
          </p:nvSpPr>
          <p:spPr>
            <a:xfrm>
              <a:off x="2006090" y="5083975"/>
              <a:ext cx="302260" cy="111125"/>
            </a:xfrm>
            <a:custGeom>
              <a:avLst/>
              <a:gdLst/>
              <a:ahLst/>
              <a:cxnLst/>
              <a:rect l="l" t="t" r="r" b="b"/>
              <a:pathLst>
                <a:path w="302260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600"/>
                  </a:lnTo>
                  <a:lnTo>
                    <a:pt x="20612" y="76720"/>
                  </a:lnTo>
                  <a:lnTo>
                    <a:pt x="17272" y="90932"/>
                  </a:lnTo>
                  <a:lnTo>
                    <a:pt x="11569" y="98958"/>
                  </a:lnTo>
                  <a:lnTo>
                    <a:pt x="2921" y="101473"/>
                  </a:lnTo>
                  <a:lnTo>
                    <a:pt x="0" y="101473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87" y="107505"/>
                  </a:lnTo>
                  <a:lnTo>
                    <a:pt x="25285" y="97510"/>
                  </a:lnTo>
                  <a:lnTo>
                    <a:pt x="30010" y="80924"/>
                  </a:lnTo>
                  <a:lnTo>
                    <a:pt x="32004" y="57810"/>
                  </a:lnTo>
                  <a:lnTo>
                    <a:pt x="33782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  <a:path w="302260" h="111125">
                  <a:moveTo>
                    <a:pt x="199644" y="110845"/>
                  </a:moveTo>
                  <a:lnTo>
                    <a:pt x="187490" y="77444"/>
                  </a:lnTo>
                  <a:lnTo>
                    <a:pt x="184188" y="68351"/>
                  </a:lnTo>
                  <a:lnTo>
                    <a:pt x="173939" y="40182"/>
                  </a:lnTo>
                  <a:lnTo>
                    <a:pt x="173939" y="68351"/>
                  </a:lnTo>
                  <a:lnTo>
                    <a:pt x="133883" y="68351"/>
                  </a:lnTo>
                  <a:lnTo>
                    <a:pt x="153543" y="13157"/>
                  </a:lnTo>
                  <a:lnTo>
                    <a:pt x="154305" y="13157"/>
                  </a:lnTo>
                  <a:lnTo>
                    <a:pt x="173939" y="68351"/>
                  </a:lnTo>
                  <a:lnTo>
                    <a:pt x="173939" y="40182"/>
                  </a:lnTo>
                  <a:lnTo>
                    <a:pt x="164109" y="13157"/>
                  </a:lnTo>
                  <a:lnTo>
                    <a:pt x="159334" y="0"/>
                  </a:lnTo>
                  <a:lnTo>
                    <a:pt x="148513" y="0"/>
                  </a:lnTo>
                  <a:lnTo>
                    <a:pt x="108178" y="110845"/>
                  </a:lnTo>
                  <a:lnTo>
                    <a:pt x="118795" y="110845"/>
                  </a:lnTo>
                  <a:lnTo>
                    <a:pt x="130657" y="77444"/>
                  </a:lnTo>
                  <a:lnTo>
                    <a:pt x="177190" y="77444"/>
                  </a:lnTo>
                  <a:lnTo>
                    <a:pt x="189052" y="110845"/>
                  </a:lnTo>
                  <a:lnTo>
                    <a:pt x="199644" y="110845"/>
                  </a:lnTo>
                  <a:close/>
                </a:path>
                <a:path w="302260" h="111125">
                  <a:moveTo>
                    <a:pt x="301777" y="0"/>
                  </a:moveTo>
                  <a:lnTo>
                    <a:pt x="291668" y="0"/>
                  </a:lnTo>
                  <a:lnTo>
                    <a:pt x="291668" y="50825"/>
                  </a:lnTo>
                  <a:lnTo>
                    <a:pt x="228777" y="50825"/>
                  </a:lnTo>
                  <a:lnTo>
                    <a:pt x="228777" y="0"/>
                  </a:lnTo>
                  <a:lnTo>
                    <a:pt x="218668" y="0"/>
                  </a:lnTo>
                  <a:lnTo>
                    <a:pt x="218668" y="110845"/>
                  </a:lnTo>
                  <a:lnTo>
                    <a:pt x="228777" y="110845"/>
                  </a:lnTo>
                  <a:lnTo>
                    <a:pt x="228777" y="59918"/>
                  </a:lnTo>
                  <a:lnTo>
                    <a:pt x="291668" y="59918"/>
                  </a:lnTo>
                  <a:lnTo>
                    <a:pt x="291668" y="110845"/>
                  </a:lnTo>
                  <a:lnTo>
                    <a:pt x="301777" y="110845"/>
                  </a:lnTo>
                  <a:lnTo>
                    <a:pt x="3017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337332" y="5083975"/>
              <a:ext cx="176402" cy="11084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2565170" y="5082476"/>
            <a:ext cx="1209675" cy="139700"/>
            <a:chOff x="2565170" y="5082476"/>
            <a:chExt cx="1209675" cy="139700"/>
          </a:xfrm>
        </p:grpSpPr>
        <p:sp>
          <p:nvSpPr>
            <p:cNvPr id="58" name="object 58"/>
            <p:cNvSpPr/>
            <p:nvPr/>
          </p:nvSpPr>
          <p:spPr>
            <a:xfrm>
              <a:off x="2565170" y="5083975"/>
              <a:ext cx="100990" cy="13774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687979" y="5083975"/>
              <a:ext cx="65354" cy="11084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778403" y="5082476"/>
              <a:ext cx="186258" cy="11386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989146" y="5083556"/>
              <a:ext cx="268947" cy="11175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280865" y="5083975"/>
              <a:ext cx="86309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396626" y="5083975"/>
              <a:ext cx="74244" cy="11084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495292" y="5083975"/>
              <a:ext cx="279323" cy="11084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3840186" y="5082476"/>
            <a:ext cx="227965" cy="114300"/>
            <a:chOff x="3840186" y="5082476"/>
            <a:chExt cx="227965" cy="114300"/>
          </a:xfrm>
        </p:grpSpPr>
        <p:sp>
          <p:nvSpPr>
            <p:cNvPr id="66" name="object 66"/>
            <p:cNvSpPr/>
            <p:nvPr/>
          </p:nvSpPr>
          <p:spPr>
            <a:xfrm>
              <a:off x="3840186" y="5082476"/>
              <a:ext cx="193992" cy="11386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057839" y="5092446"/>
              <a:ext cx="10160" cy="102870"/>
            </a:xfrm>
            <a:custGeom>
              <a:avLst/>
              <a:gdLst/>
              <a:ahLst/>
              <a:cxnLst/>
              <a:rect l="l" t="t" r="r" b="b"/>
              <a:pathLst>
                <a:path w="10160" h="102870">
                  <a:moveTo>
                    <a:pt x="0" y="102869"/>
                  </a:moveTo>
                  <a:lnTo>
                    <a:pt x="10121" y="102869"/>
                  </a:lnTo>
                  <a:lnTo>
                    <a:pt x="10121" y="0"/>
                  </a:lnTo>
                  <a:lnTo>
                    <a:pt x="0" y="0"/>
                  </a:lnTo>
                  <a:lnTo>
                    <a:pt x="0" y="1028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/>
          <p:nvPr/>
        </p:nvSpPr>
        <p:spPr>
          <a:xfrm>
            <a:off x="4057839" y="5083556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811" y="8890"/>
                </a:lnTo>
                <a:lnTo>
                  <a:pt x="69811" y="111760"/>
                </a:lnTo>
                <a:lnTo>
                  <a:pt x="79883" y="11176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16606" y="900968"/>
            <a:ext cx="3681018" cy="106544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08021" y="5274803"/>
            <a:ext cx="3686124" cy="6802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61602" y="900963"/>
            <a:ext cx="638390" cy="611733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180921" y="900965"/>
            <a:ext cx="635990" cy="611733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916212" y="6405688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19" h="62864">
                <a:moveTo>
                  <a:pt x="33121" y="0"/>
                </a:moveTo>
                <a:lnTo>
                  <a:pt x="24993" y="0"/>
                </a:lnTo>
                <a:lnTo>
                  <a:pt x="25603" y="25271"/>
                </a:lnTo>
                <a:lnTo>
                  <a:pt x="4013" y="12062"/>
                </a:lnTo>
                <a:lnTo>
                  <a:pt x="0" y="19100"/>
                </a:lnTo>
                <a:lnTo>
                  <a:pt x="22301" y="31189"/>
                </a:lnTo>
                <a:lnTo>
                  <a:pt x="0" y="43253"/>
                </a:lnTo>
                <a:lnTo>
                  <a:pt x="4013" y="50292"/>
                </a:lnTo>
                <a:lnTo>
                  <a:pt x="25603" y="37082"/>
                </a:lnTo>
                <a:lnTo>
                  <a:pt x="24993" y="62354"/>
                </a:lnTo>
                <a:lnTo>
                  <a:pt x="33121" y="62354"/>
                </a:lnTo>
                <a:lnTo>
                  <a:pt x="32512" y="37082"/>
                </a:lnTo>
                <a:lnTo>
                  <a:pt x="54127" y="50292"/>
                </a:lnTo>
                <a:lnTo>
                  <a:pt x="58115" y="43253"/>
                </a:lnTo>
                <a:lnTo>
                  <a:pt x="35814" y="31189"/>
                </a:lnTo>
                <a:lnTo>
                  <a:pt x="58115" y="19100"/>
                </a:lnTo>
                <a:lnTo>
                  <a:pt x="54127" y="12062"/>
                </a:lnTo>
                <a:lnTo>
                  <a:pt x="32512" y="25271"/>
                </a:lnTo>
                <a:lnTo>
                  <a:pt x="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040977" y="6405626"/>
            <a:ext cx="64769" cy="110489"/>
          </a:xfrm>
          <a:custGeom>
            <a:avLst/>
            <a:gdLst/>
            <a:ahLst/>
            <a:cxnLst/>
            <a:rect l="l" t="t" r="r" b="b"/>
            <a:pathLst>
              <a:path w="64769" h="110490">
                <a:moveTo>
                  <a:pt x="64719" y="0"/>
                </a:moveTo>
                <a:lnTo>
                  <a:pt x="0" y="0"/>
                </a:lnTo>
                <a:lnTo>
                  <a:pt x="0" y="8890"/>
                </a:lnTo>
                <a:lnTo>
                  <a:pt x="0" y="110490"/>
                </a:lnTo>
                <a:lnTo>
                  <a:pt x="10109" y="110490"/>
                </a:lnTo>
                <a:lnTo>
                  <a:pt x="10109" y="8890"/>
                </a:lnTo>
                <a:lnTo>
                  <a:pt x="64719" y="8890"/>
                </a:lnTo>
                <a:lnTo>
                  <a:pt x="64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553498" y="640562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4" h="110490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2917658" y="6404011"/>
            <a:ext cx="318135" cy="114300"/>
            <a:chOff x="2917658" y="6404011"/>
            <a:chExt cx="318135" cy="114300"/>
          </a:xfrm>
        </p:grpSpPr>
        <p:sp>
          <p:nvSpPr>
            <p:cNvPr id="77" name="object 77"/>
            <p:cNvSpPr/>
            <p:nvPr/>
          </p:nvSpPr>
          <p:spPr>
            <a:xfrm>
              <a:off x="2917658" y="6405688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30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5"/>
                  </a:lnTo>
                  <a:lnTo>
                    <a:pt x="26619" y="10615"/>
                  </a:lnTo>
                  <a:lnTo>
                    <a:pt x="26619" y="110843"/>
                  </a:lnTo>
                  <a:lnTo>
                    <a:pt x="36728" y="110843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83622" y="6404011"/>
              <a:ext cx="157911" cy="114043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168102" y="6439571"/>
              <a:ext cx="67360" cy="67334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/>
          <p:nvPr/>
        </p:nvSpPr>
        <p:spPr>
          <a:xfrm>
            <a:off x="3445724" y="6404011"/>
            <a:ext cx="71704" cy="1140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2118015" y="6404190"/>
            <a:ext cx="380365" cy="114300"/>
            <a:chOff x="2118015" y="6404190"/>
            <a:chExt cx="380365" cy="114300"/>
          </a:xfrm>
        </p:grpSpPr>
        <p:sp>
          <p:nvSpPr>
            <p:cNvPr id="82" name="object 82"/>
            <p:cNvSpPr/>
            <p:nvPr/>
          </p:nvSpPr>
          <p:spPr>
            <a:xfrm>
              <a:off x="2118015" y="6404191"/>
              <a:ext cx="189865" cy="114300"/>
            </a:xfrm>
            <a:custGeom>
              <a:avLst/>
              <a:gdLst/>
              <a:ahLst/>
              <a:cxnLst/>
              <a:rect l="l" t="t" r="r" b="b"/>
              <a:pathLst>
                <a:path w="189864" h="114300">
                  <a:moveTo>
                    <a:pt x="83845" y="1498"/>
                  </a:moveTo>
                  <a:lnTo>
                    <a:pt x="73126" y="1498"/>
                  </a:lnTo>
                  <a:lnTo>
                    <a:pt x="43256" y="75768"/>
                  </a:lnTo>
                  <a:lnTo>
                    <a:pt x="10896" y="1498"/>
                  </a:lnTo>
                  <a:lnTo>
                    <a:pt x="0" y="1498"/>
                  </a:lnTo>
                  <a:lnTo>
                    <a:pt x="38176" y="87985"/>
                  </a:lnTo>
                  <a:lnTo>
                    <a:pt x="33299" y="99669"/>
                  </a:lnTo>
                  <a:lnTo>
                    <a:pt x="29083" y="104394"/>
                  </a:lnTo>
                  <a:lnTo>
                    <a:pt x="14249" y="104394"/>
                  </a:lnTo>
                  <a:lnTo>
                    <a:pt x="14249" y="113868"/>
                  </a:lnTo>
                  <a:lnTo>
                    <a:pt x="20040" y="113868"/>
                  </a:lnTo>
                  <a:lnTo>
                    <a:pt x="29972" y="112534"/>
                  </a:lnTo>
                  <a:lnTo>
                    <a:pt x="36931" y="108788"/>
                  </a:lnTo>
                  <a:lnTo>
                    <a:pt x="41821" y="102971"/>
                  </a:lnTo>
                  <a:lnTo>
                    <a:pt x="45593" y="95453"/>
                  </a:lnTo>
                  <a:lnTo>
                    <a:pt x="83845" y="1498"/>
                  </a:lnTo>
                  <a:close/>
                </a:path>
                <a:path w="189864" h="114300">
                  <a:moveTo>
                    <a:pt x="189687" y="36144"/>
                  </a:moveTo>
                  <a:lnTo>
                    <a:pt x="184607" y="21894"/>
                  </a:lnTo>
                  <a:lnTo>
                    <a:pt x="175221" y="10426"/>
                  </a:lnTo>
                  <a:lnTo>
                    <a:pt x="162090" y="2781"/>
                  </a:lnTo>
                  <a:lnTo>
                    <a:pt x="145796" y="0"/>
                  </a:lnTo>
                  <a:lnTo>
                    <a:pt x="126504" y="4025"/>
                  </a:lnTo>
                  <a:lnTo>
                    <a:pt x="111366" y="15455"/>
                  </a:lnTo>
                  <a:lnTo>
                    <a:pt x="101460" y="33388"/>
                  </a:lnTo>
                  <a:lnTo>
                    <a:pt x="97917" y="56921"/>
                  </a:lnTo>
                  <a:lnTo>
                    <a:pt x="101460" y="80454"/>
                  </a:lnTo>
                  <a:lnTo>
                    <a:pt x="111366" y="98412"/>
                  </a:lnTo>
                  <a:lnTo>
                    <a:pt x="126504" y="109855"/>
                  </a:lnTo>
                  <a:lnTo>
                    <a:pt x="145796" y="113868"/>
                  </a:lnTo>
                  <a:lnTo>
                    <a:pt x="162090" y="111074"/>
                  </a:lnTo>
                  <a:lnTo>
                    <a:pt x="175221" y="103416"/>
                  </a:lnTo>
                  <a:lnTo>
                    <a:pt x="184607" y="91935"/>
                  </a:lnTo>
                  <a:lnTo>
                    <a:pt x="189687" y="77698"/>
                  </a:lnTo>
                  <a:lnTo>
                    <a:pt x="179527" y="77698"/>
                  </a:lnTo>
                  <a:lnTo>
                    <a:pt x="175387" y="88290"/>
                  </a:lnTo>
                  <a:lnTo>
                    <a:pt x="168008" y="96735"/>
                  </a:lnTo>
                  <a:lnTo>
                    <a:pt x="157949" y="102323"/>
                  </a:lnTo>
                  <a:lnTo>
                    <a:pt x="145796" y="104343"/>
                  </a:lnTo>
                  <a:lnTo>
                    <a:pt x="130975" y="101269"/>
                  </a:lnTo>
                  <a:lnTo>
                    <a:pt x="118859" y="92189"/>
                  </a:lnTo>
                  <a:lnTo>
                    <a:pt x="110693" y="77330"/>
                  </a:lnTo>
                  <a:lnTo>
                    <a:pt x="107696" y="56921"/>
                  </a:lnTo>
                  <a:lnTo>
                    <a:pt x="110693" y="36576"/>
                  </a:lnTo>
                  <a:lnTo>
                    <a:pt x="118859" y="21717"/>
                  </a:lnTo>
                  <a:lnTo>
                    <a:pt x="130975" y="12623"/>
                  </a:lnTo>
                  <a:lnTo>
                    <a:pt x="145796" y="9525"/>
                  </a:lnTo>
                  <a:lnTo>
                    <a:pt x="157949" y="11557"/>
                  </a:lnTo>
                  <a:lnTo>
                    <a:pt x="168008" y="17145"/>
                  </a:lnTo>
                  <a:lnTo>
                    <a:pt x="175387" y="25590"/>
                  </a:lnTo>
                  <a:lnTo>
                    <a:pt x="179527" y="36144"/>
                  </a:lnTo>
                  <a:lnTo>
                    <a:pt x="189687" y="3614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331528" y="6405688"/>
              <a:ext cx="65354" cy="110843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421952" y="6405688"/>
              <a:ext cx="76352" cy="1108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/>
          <p:nvPr/>
        </p:nvSpPr>
        <p:spPr>
          <a:xfrm>
            <a:off x="2651644" y="6404191"/>
            <a:ext cx="130175" cy="114300"/>
          </a:xfrm>
          <a:custGeom>
            <a:avLst/>
            <a:gdLst/>
            <a:ahLst/>
            <a:cxnLst/>
            <a:rect l="l" t="t" r="r" b="b"/>
            <a:pathLst>
              <a:path w="130175" h="114300">
                <a:moveTo>
                  <a:pt x="95834" y="56921"/>
                </a:moveTo>
                <a:lnTo>
                  <a:pt x="92278" y="33388"/>
                </a:lnTo>
                <a:lnTo>
                  <a:pt x="85979" y="22009"/>
                </a:lnTo>
                <a:lnTo>
                  <a:pt x="85979" y="56921"/>
                </a:lnTo>
                <a:lnTo>
                  <a:pt x="83121" y="76911"/>
                </a:lnTo>
                <a:lnTo>
                  <a:pt x="75145" y="91821"/>
                </a:lnTo>
                <a:lnTo>
                  <a:pt x="63055" y="101130"/>
                </a:lnTo>
                <a:lnTo>
                  <a:pt x="47879" y="104343"/>
                </a:lnTo>
                <a:lnTo>
                  <a:pt x="32677" y="101117"/>
                </a:lnTo>
                <a:lnTo>
                  <a:pt x="20599" y="91782"/>
                </a:lnTo>
                <a:lnTo>
                  <a:pt x="12649" y="76873"/>
                </a:lnTo>
                <a:lnTo>
                  <a:pt x="9779" y="56921"/>
                </a:lnTo>
                <a:lnTo>
                  <a:pt x="12674" y="36918"/>
                </a:lnTo>
                <a:lnTo>
                  <a:pt x="20675" y="22021"/>
                </a:lnTo>
                <a:lnTo>
                  <a:pt x="32753" y="12738"/>
                </a:lnTo>
                <a:lnTo>
                  <a:pt x="47879" y="9525"/>
                </a:lnTo>
                <a:lnTo>
                  <a:pt x="63055" y="12738"/>
                </a:lnTo>
                <a:lnTo>
                  <a:pt x="75120" y="22047"/>
                </a:lnTo>
                <a:lnTo>
                  <a:pt x="83096" y="36944"/>
                </a:lnTo>
                <a:lnTo>
                  <a:pt x="85979" y="56921"/>
                </a:lnTo>
                <a:lnTo>
                  <a:pt x="85979" y="22009"/>
                </a:lnTo>
                <a:lnTo>
                  <a:pt x="82359" y="15455"/>
                </a:lnTo>
                <a:lnTo>
                  <a:pt x="74498" y="9525"/>
                </a:lnTo>
                <a:lnTo>
                  <a:pt x="67195" y="4025"/>
                </a:lnTo>
                <a:lnTo>
                  <a:pt x="47879" y="0"/>
                </a:lnTo>
                <a:lnTo>
                  <a:pt x="28587" y="4025"/>
                </a:lnTo>
                <a:lnTo>
                  <a:pt x="13449" y="15481"/>
                </a:lnTo>
                <a:lnTo>
                  <a:pt x="3543" y="33426"/>
                </a:lnTo>
                <a:lnTo>
                  <a:pt x="0" y="56921"/>
                </a:lnTo>
                <a:lnTo>
                  <a:pt x="3543" y="80454"/>
                </a:lnTo>
                <a:lnTo>
                  <a:pt x="13436" y="98412"/>
                </a:lnTo>
                <a:lnTo>
                  <a:pt x="28562" y="109842"/>
                </a:lnTo>
                <a:lnTo>
                  <a:pt x="47879" y="113868"/>
                </a:lnTo>
                <a:lnTo>
                  <a:pt x="67208" y="109842"/>
                </a:lnTo>
                <a:lnTo>
                  <a:pt x="74485" y="104343"/>
                </a:lnTo>
                <a:lnTo>
                  <a:pt x="82372" y="98386"/>
                </a:lnTo>
                <a:lnTo>
                  <a:pt x="92278" y="80441"/>
                </a:lnTo>
                <a:lnTo>
                  <a:pt x="95834" y="56921"/>
                </a:lnTo>
                <a:close/>
              </a:path>
              <a:path w="130175" h="114300">
                <a:moveTo>
                  <a:pt x="129616" y="10325"/>
                </a:moveTo>
                <a:lnTo>
                  <a:pt x="119507" y="10325"/>
                </a:lnTo>
                <a:lnTo>
                  <a:pt x="119507" y="111925"/>
                </a:lnTo>
                <a:lnTo>
                  <a:pt x="129616" y="111925"/>
                </a:lnTo>
                <a:lnTo>
                  <a:pt x="129616" y="1032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71151" y="640562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" name="object 87"/>
          <p:cNvGrpSpPr/>
          <p:nvPr/>
        </p:nvGrpSpPr>
        <p:grpSpPr>
          <a:xfrm>
            <a:off x="3263505" y="6403960"/>
            <a:ext cx="161290" cy="114300"/>
            <a:chOff x="3263505" y="6403960"/>
            <a:chExt cx="161290" cy="114300"/>
          </a:xfrm>
        </p:grpSpPr>
        <p:sp>
          <p:nvSpPr>
            <p:cNvPr id="88" name="object 88"/>
            <p:cNvSpPr/>
            <p:nvPr/>
          </p:nvSpPr>
          <p:spPr>
            <a:xfrm>
              <a:off x="3263505" y="6405688"/>
              <a:ext cx="68021" cy="11236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352811" y="6403960"/>
              <a:ext cx="71704" cy="114094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0" name="object 90"/>
          <p:cNvGrpSpPr/>
          <p:nvPr/>
        </p:nvGrpSpPr>
        <p:grpSpPr>
          <a:xfrm>
            <a:off x="3583621" y="6433397"/>
            <a:ext cx="200025" cy="83185"/>
            <a:chOff x="3583621" y="6433397"/>
            <a:chExt cx="200025" cy="83185"/>
          </a:xfrm>
        </p:grpSpPr>
        <p:sp>
          <p:nvSpPr>
            <p:cNvPr id="91" name="object 91"/>
            <p:cNvSpPr/>
            <p:nvPr/>
          </p:nvSpPr>
          <p:spPr>
            <a:xfrm>
              <a:off x="3696143" y="6433397"/>
              <a:ext cx="86918" cy="83134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583621" y="6433397"/>
              <a:ext cx="86918" cy="83134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/>
          <p:nvPr/>
        </p:nvSpPr>
        <p:spPr>
          <a:xfrm>
            <a:off x="1916212" y="6654666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19" h="62865">
                <a:moveTo>
                  <a:pt x="33121" y="0"/>
                </a:moveTo>
                <a:lnTo>
                  <a:pt x="24993" y="0"/>
                </a:lnTo>
                <a:lnTo>
                  <a:pt x="25603" y="25272"/>
                </a:lnTo>
                <a:lnTo>
                  <a:pt x="4013" y="12063"/>
                </a:lnTo>
                <a:lnTo>
                  <a:pt x="0" y="19102"/>
                </a:lnTo>
                <a:lnTo>
                  <a:pt x="22301" y="31191"/>
                </a:lnTo>
                <a:lnTo>
                  <a:pt x="0" y="43254"/>
                </a:lnTo>
                <a:lnTo>
                  <a:pt x="4013" y="50291"/>
                </a:lnTo>
                <a:lnTo>
                  <a:pt x="25603" y="37083"/>
                </a:lnTo>
                <a:lnTo>
                  <a:pt x="24993" y="62355"/>
                </a:lnTo>
                <a:lnTo>
                  <a:pt x="33121" y="62355"/>
                </a:lnTo>
                <a:lnTo>
                  <a:pt x="32512" y="37083"/>
                </a:lnTo>
                <a:lnTo>
                  <a:pt x="54127" y="50291"/>
                </a:lnTo>
                <a:lnTo>
                  <a:pt x="58115" y="43254"/>
                </a:lnTo>
                <a:lnTo>
                  <a:pt x="35814" y="31191"/>
                </a:lnTo>
                <a:lnTo>
                  <a:pt x="58115" y="19102"/>
                </a:lnTo>
                <a:lnTo>
                  <a:pt x="54127" y="12063"/>
                </a:lnTo>
                <a:lnTo>
                  <a:pt x="32512" y="25272"/>
                </a:lnTo>
                <a:lnTo>
                  <a:pt x="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040164" y="666343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40165" y="665454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972355" y="665454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5" h="110490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object 97"/>
          <p:cNvGrpSpPr/>
          <p:nvPr/>
        </p:nvGrpSpPr>
        <p:grpSpPr>
          <a:xfrm>
            <a:off x="4336515" y="6652989"/>
            <a:ext cx="302895" cy="114300"/>
            <a:chOff x="4336515" y="6652989"/>
            <a:chExt cx="302895" cy="114300"/>
          </a:xfrm>
        </p:grpSpPr>
        <p:sp>
          <p:nvSpPr>
            <p:cNvPr id="98" name="object 98"/>
            <p:cNvSpPr/>
            <p:nvPr/>
          </p:nvSpPr>
          <p:spPr>
            <a:xfrm>
              <a:off x="4336515" y="6654673"/>
              <a:ext cx="104775" cy="111125"/>
            </a:xfrm>
            <a:custGeom>
              <a:avLst/>
              <a:gdLst/>
              <a:ahLst/>
              <a:cxnLst/>
              <a:rect l="l" t="t" r="r" b="b"/>
              <a:pathLst>
                <a:path w="104775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  <a:path w="104775" h="111125">
                  <a:moveTo>
                    <a:pt x="104648" y="0"/>
                  </a:moveTo>
                  <a:lnTo>
                    <a:pt x="94107" y="0"/>
                  </a:lnTo>
                  <a:lnTo>
                    <a:pt x="67919" y="17373"/>
                  </a:lnTo>
                  <a:lnTo>
                    <a:pt x="67919" y="27889"/>
                  </a:lnTo>
                  <a:lnTo>
                    <a:pt x="93878" y="10617"/>
                  </a:lnTo>
                  <a:lnTo>
                    <a:pt x="94538" y="10617"/>
                  </a:lnTo>
                  <a:lnTo>
                    <a:pt x="94538" y="110845"/>
                  </a:lnTo>
                  <a:lnTo>
                    <a:pt x="104648" y="110845"/>
                  </a:lnTo>
                  <a:lnTo>
                    <a:pt x="10464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473167" y="6652989"/>
              <a:ext cx="71704" cy="114044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571439" y="6688550"/>
              <a:ext cx="67360" cy="67334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/>
          <p:nvPr/>
        </p:nvSpPr>
        <p:spPr>
          <a:xfrm>
            <a:off x="4849061" y="6652989"/>
            <a:ext cx="71704" cy="11404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2" name="object 102"/>
          <p:cNvGrpSpPr/>
          <p:nvPr/>
        </p:nvGrpSpPr>
        <p:grpSpPr>
          <a:xfrm>
            <a:off x="2138259" y="6654666"/>
            <a:ext cx="508000" cy="111125"/>
            <a:chOff x="2138259" y="6654666"/>
            <a:chExt cx="508000" cy="111125"/>
          </a:xfrm>
        </p:grpSpPr>
        <p:sp>
          <p:nvSpPr>
            <p:cNvPr id="103" name="object 103"/>
            <p:cNvSpPr/>
            <p:nvPr/>
          </p:nvSpPr>
          <p:spPr>
            <a:xfrm>
              <a:off x="2138259" y="6654672"/>
              <a:ext cx="302260" cy="111125"/>
            </a:xfrm>
            <a:custGeom>
              <a:avLst/>
              <a:gdLst/>
              <a:ahLst/>
              <a:cxnLst/>
              <a:rect l="l" t="t" r="r" b="b"/>
              <a:pathLst>
                <a:path w="302260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600"/>
                  </a:lnTo>
                  <a:lnTo>
                    <a:pt x="20612" y="76708"/>
                  </a:lnTo>
                  <a:lnTo>
                    <a:pt x="17272" y="90932"/>
                  </a:lnTo>
                  <a:lnTo>
                    <a:pt x="11569" y="98958"/>
                  </a:lnTo>
                  <a:lnTo>
                    <a:pt x="2921" y="101473"/>
                  </a:lnTo>
                  <a:lnTo>
                    <a:pt x="0" y="101473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87" y="107492"/>
                  </a:lnTo>
                  <a:lnTo>
                    <a:pt x="25285" y="97497"/>
                  </a:lnTo>
                  <a:lnTo>
                    <a:pt x="30010" y="80911"/>
                  </a:lnTo>
                  <a:lnTo>
                    <a:pt x="32004" y="57810"/>
                  </a:lnTo>
                  <a:lnTo>
                    <a:pt x="33782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  <a:path w="302260" h="111125">
                  <a:moveTo>
                    <a:pt x="199644" y="110845"/>
                  </a:moveTo>
                  <a:lnTo>
                    <a:pt x="187490" y="77444"/>
                  </a:lnTo>
                  <a:lnTo>
                    <a:pt x="184188" y="68351"/>
                  </a:lnTo>
                  <a:lnTo>
                    <a:pt x="173939" y="40182"/>
                  </a:lnTo>
                  <a:lnTo>
                    <a:pt x="173939" y="68351"/>
                  </a:lnTo>
                  <a:lnTo>
                    <a:pt x="133883" y="68351"/>
                  </a:lnTo>
                  <a:lnTo>
                    <a:pt x="153543" y="13157"/>
                  </a:lnTo>
                  <a:lnTo>
                    <a:pt x="154305" y="13157"/>
                  </a:lnTo>
                  <a:lnTo>
                    <a:pt x="173939" y="68351"/>
                  </a:lnTo>
                  <a:lnTo>
                    <a:pt x="173939" y="40182"/>
                  </a:lnTo>
                  <a:lnTo>
                    <a:pt x="164109" y="13157"/>
                  </a:lnTo>
                  <a:lnTo>
                    <a:pt x="159334" y="0"/>
                  </a:lnTo>
                  <a:lnTo>
                    <a:pt x="148513" y="0"/>
                  </a:lnTo>
                  <a:lnTo>
                    <a:pt x="108178" y="110845"/>
                  </a:lnTo>
                  <a:lnTo>
                    <a:pt x="118795" y="110845"/>
                  </a:lnTo>
                  <a:lnTo>
                    <a:pt x="130657" y="77444"/>
                  </a:lnTo>
                  <a:lnTo>
                    <a:pt x="177190" y="77444"/>
                  </a:lnTo>
                  <a:lnTo>
                    <a:pt x="189052" y="110845"/>
                  </a:lnTo>
                  <a:lnTo>
                    <a:pt x="199644" y="110845"/>
                  </a:lnTo>
                  <a:close/>
                </a:path>
                <a:path w="302260" h="111125">
                  <a:moveTo>
                    <a:pt x="301777" y="0"/>
                  </a:moveTo>
                  <a:lnTo>
                    <a:pt x="291668" y="0"/>
                  </a:lnTo>
                  <a:lnTo>
                    <a:pt x="291668" y="50825"/>
                  </a:lnTo>
                  <a:lnTo>
                    <a:pt x="228777" y="50825"/>
                  </a:lnTo>
                  <a:lnTo>
                    <a:pt x="228777" y="0"/>
                  </a:lnTo>
                  <a:lnTo>
                    <a:pt x="218668" y="0"/>
                  </a:lnTo>
                  <a:lnTo>
                    <a:pt x="218668" y="110845"/>
                  </a:lnTo>
                  <a:lnTo>
                    <a:pt x="228777" y="110845"/>
                  </a:lnTo>
                  <a:lnTo>
                    <a:pt x="228777" y="59918"/>
                  </a:lnTo>
                  <a:lnTo>
                    <a:pt x="291668" y="59918"/>
                  </a:lnTo>
                  <a:lnTo>
                    <a:pt x="291668" y="110845"/>
                  </a:lnTo>
                  <a:lnTo>
                    <a:pt x="301777" y="110845"/>
                  </a:lnTo>
                  <a:lnTo>
                    <a:pt x="3017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469501" y="6654666"/>
              <a:ext cx="176403" cy="110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2697339" y="6653169"/>
            <a:ext cx="1209675" cy="139700"/>
            <a:chOff x="2697339" y="6653169"/>
            <a:chExt cx="1209675" cy="139700"/>
          </a:xfrm>
        </p:grpSpPr>
        <p:sp>
          <p:nvSpPr>
            <p:cNvPr id="106" name="object 106"/>
            <p:cNvSpPr/>
            <p:nvPr/>
          </p:nvSpPr>
          <p:spPr>
            <a:xfrm>
              <a:off x="2697339" y="6654667"/>
              <a:ext cx="100990" cy="13774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820148" y="6654667"/>
              <a:ext cx="65354" cy="110844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910572" y="6653169"/>
              <a:ext cx="186258" cy="113864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121303" y="6654546"/>
              <a:ext cx="268960" cy="110964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413022" y="6654667"/>
              <a:ext cx="86309" cy="110844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528795" y="6654667"/>
              <a:ext cx="74244" cy="110844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627448" y="6654667"/>
              <a:ext cx="279323" cy="110844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/>
          <p:nvPr/>
        </p:nvSpPr>
        <p:spPr>
          <a:xfrm>
            <a:off x="4070501" y="6653174"/>
            <a:ext cx="130175" cy="114300"/>
          </a:xfrm>
          <a:custGeom>
            <a:avLst/>
            <a:gdLst/>
            <a:ahLst/>
            <a:cxnLst/>
            <a:rect l="l" t="t" r="r" b="b"/>
            <a:pathLst>
              <a:path w="130175" h="114300">
                <a:moveTo>
                  <a:pt x="95834" y="56921"/>
                </a:moveTo>
                <a:lnTo>
                  <a:pt x="92278" y="33388"/>
                </a:lnTo>
                <a:lnTo>
                  <a:pt x="85979" y="21996"/>
                </a:lnTo>
                <a:lnTo>
                  <a:pt x="85979" y="56921"/>
                </a:lnTo>
                <a:lnTo>
                  <a:pt x="83121" y="76911"/>
                </a:lnTo>
                <a:lnTo>
                  <a:pt x="75145" y="91821"/>
                </a:lnTo>
                <a:lnTo>
                  <a:pt x="63055" y="101130"/>
                </a:lnTo>
                <a:lnTo>
                  <a:pt x="47879" y="104343"/>
                </a:lnTo>
                <a:lnTo>
                  <a:pt x="32677" y="101117"/>
                </a:lnTo>
                <a:lnTo>
                  <a:pt x="20612" y="91782"/>
                </a:lnTo>
                <a:lnTo>
                  <a:pt x="12649" y="76873"/>
                </a:lnTo>
                <a:lnTo>
                  <a:pt x="9791" y="56921"/>
                </a:lnTo>
                <a:lnTo>
                  <a:pt x="12674" y="36918"/>
                </a:lnTo>
                <a:lnTo>
                  <a:pt x="20675" y="22021"/>
                </a:lnTo>
                <a:lnTo>
                  <a:pt x="32753" y="12725"/>
                </a:lnTo>
                <a:lnTo>
                  <a:pt x="47879" y="9525"/>
                </a:lnTo>
                <a:lnTo>
                  <a:pt x="63055" y="12738"/>
                </a:lnTo>
                <a:lnTo>
                  <a:pt x="75120" y="22034"/>
                </a:lnTo>
                <a:lnTo>
                  <a:pt x="83096" y="36931"/>
                </a:lnTo>
                <a:lnTo>
                  <a:pt x="85979" y="56921"/>
                </a:lnTo>
                <a:lnTo>
                  <a:pt x="85979" y="21996"/>
                </a:lnTo>
                <a:lnTo>
                  <a:pt x="82372" y="15455"/>
                </a:lnTo>
                <a:lnTo>
                  <a:pt x="74498" y="9525"/>
                </a:lnTo>
                <a:lnTo>
                  <a:pt x="67195" y="4013"/>
                </a:lnTo>
                <a:lnTo>
                  <a:pt x="28587" y="4025"/>
                </a:lnTo>
                <a:lnTo>
                  <a:pt x="3543" y="33426"/>
                </a:lnTo>
                <a:lnTo>
                  <a:pt x="0" y="56921"/>
                </a:lnTo>
                <a:lnTo>
                  <a:pt x="3543" y="80454"/>
                </a:lnTo>
                <a:lnTo>
                  <a:pt x="13423" y="98386"/>
                </a:lnTo>
                <a:lnTo>
                  <a:pt x="28562" y="109842"/>
                </a:lnTo>
                <a:lnTo>
                  <a:pt x="47879" y="113868"/>
                </a:lnTo>
                <a:lnTo>
                  <a:pt x="67208" y="109842"/>
                </a:lnTo>
                <a:lnTo>
                  <a:pt x="74485" y="104343"/>
                </a:lnTo>
                <a:lnTo>
                  <a:pt x="82372" y="98386"/>
                </a:lnTo>
                <a:lnTo>
                  <a:pt x="92278" y="80429"/>
                </a:lnTo>
                <a:lnTo>
                  <a:pt x="95834" y="56921"/>
                </a:lnTo>
                <a:close/>
              </a:path>
              <a:path w="130175" h="114300">
                <a:moveTo>
                  <a:pt x="129628" y="10261"/>
                </a:moveTo>
                <a:lnTo>
                  <a:pt x="119507" y="10261"/>
                </a:lnTo>
                <a:lnTo>
                  <a:pt x="119507" y="111861"/>
                </a:lnTo>
                <a:lnTo>
                  <a:pt x="129628" y="111861"/>
                </a:lnTo>
                <a:lnTo>
                  <a:pt x="129628" y="1026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190008" y="665454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5" name="object 115"/>
          <p:cNvGrpSpPr/>
          <p:nvPr/>
        </p:nvGrpSpPr>
        <p:grpSpPr>
          <a:xfrm>
            <a:off x="4666842" y="6652939"/>
            <a:ext cx="161290" cy="114300"/>
            <a:chOff x="4666842" y="6652939"/>
            <a:chExt cx="161290" cy="114300"/>
          </a:xfrm>
        </p:grpSpPr>
        <p:sp>
          <p:nvSpPr>
            <p:cNvPr id="116" name="object 116"/>
            <p:cNvSpPr/>
            <p:nvPr/>
          </p:nvSpPr>
          <p:spPr>
            <a:xfrm>
              <a:off x="4666842" y="6654666"/>
              <a:ext cx="68021" cy="112367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756148" y="6652939"/>
              <a:ext cx="71704" cy="114094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object 118"/>
          <p:cNvGrpSpPr/>
          <p:nvPr/>
        </p:nvGrpSpPr>
        <p:grpSpPr>
          <a:xfrm>
            <a:off x="4986958" y="6682377"/>
            <a:ext cx="200025" cy="83185"/>
            <a:chOff x="4986958" y="6682377"/>
            <a:chExt cx="200025" cy="83185"/>
          </a:xfrm>
        </p:grpSpPr>
        <p:sp>
          <p:nvSpPr>
            <p:cNvPr id="119" name="object 119"/>
            <p:cNvSpPr/>
            <p:nvPr/>
          </p:nvSpPr>
          <p:spPr>
            <a:xfrm>
              <a:off x="4986958" y="6682377"/>
              <a:ext cx="86918" cy="83134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099480" y="6682377"/>
              <a:ext cx="86918" cy="83134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1" name="object 121"/>
          <p:cNvGrpSpPr/>
          <p:nvPr/>
        </p:nvGrpSpPr>
        <p:grpSpPr>
          <a:xfrm>
            <a:off x="4162842" y="6931356"/>
            <a:ext cx="200025" cy="83185"/>
            <a:chOff x="4162842" y="6931356"/>
            <a:chExt cx="200025" cy="83185"/>
          </a:xfrm>
        </p:grpSpPr>
        <p:sp>
          <p:nvSpPr>
            <p:cNvPr id="122" name="object 122"/>
            <p:cNvSpPr/>
            <p:nvPr/>
          </p:nvSpPr>
          <p:spPr>
            <a:xfrm>
              <a:off x="4162842" y="6931356"/>
              <a:ext cx="86918" cy="83134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275364" y="6931356"/>
              <a:ext cx="86918" cy="83134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/>
          <p:nvPr/>
        </p:nvSpPr>
        <p:spPr>
          <a:xfrm>
            <a:off x="1916212" y="6903646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19" h="62865">
                <a:moveTo>
                  <a:pt x="33121" y="0"/>
                </a:moveTo>
                <a:lnTo>
                  <a:pt x="24993" y="0"/>
                </a:lnTo>
                <a:lnTo>
                  <a:pt x="25603" y="25272"/>
                </a:lnTo>
                <a:lnTo>
                  <a:pt x="4013" y="12063"/>
                </a:lnTo>
                <a:lnTo>
                  <a:pt x="0" y="19102"/>
                </a:lnTo>
                <a:lnTo>
                  <a:pt x="22301" y="31191"/>
                </a:lnTo>
                <a:lnTo>
                  <a:pt x="0" y="43254"/>
                </a:lnTo>
                <a:lnTo>
                  <a:pt x="4013" y="50291"/>
                </a:lnTo>
                <a:lnTo>
                  <a:pt x="25603" y="37083"/>
                </a:lnTo>
                <a:lnTo>
                  <a:pt x="24993" y="62355"/>
                </a:lnTo>
                <a:lnTo>
                  <a:pt x="33121" y="62355"/>
                </a:lnTo>
                <a:lnTo>
                  <a:pt x="32512" y="37083"/>
                </a:lnTo>
                <a:lnTo>
                  <a:pt x="54127" y="50291"/>
                </a:lnTo>
                <a:lnTo>
                  <a:pt x="58115" y="43254"/>
                </a:lnTo>
                <a:lnTo>
                  <a:pt x="35814" y="31191"/>
                </a:lnTo>
                <a:lnTo>
                  <a:pt x="58115" y="19102"/>
                </a:lnTo>
                <a:lnTo>
                  <a:pt x="54127" y="12063"/>
                </a:lnTo>
                <a:lnTo>
                  <a:pt x="32512" y="25272"/>
                </a:lnTo>
                <a:lnTo>
                  <a:pt x="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40164" y="691235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40165" y="690346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907320" y="690346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4" h="110490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271480" y="6903656"/>
            <a:ext cx="80645" cy="138430"/>
          </a:xfrm>
          <a:custGeom>
            <a:avLst/>
            <a:gdLst/>
            <a:ahLst/>
            <a:cxnLst/>
            <a:rect l="l" t="t" r="r" b="b"/>
            <a:pathLst>
              <a:path w="80645" h="138429">
                <a:moveTo>
                  <a:pt x="36728" y="0"/>
                </a:moveTo>
                <a:lnTo>
                  <a:pt x="26187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19" y="10617"/>
                </a:lnTo>
                <a:lnTo>
                  <a:pt x="26619" y="110845"/>
                </a:lnTo>
                <a:lnTo>
                  <a:pt x="36728" y="110845"/>
                </a:lnTo>
                <a:lnTo>
                  <a:pt x="36728" y="0"/>
                </a:lnTo>
                <a:close/>
              </a:path>
              <a:path w="80645" h="138429">
                <a:moveTo>
                  <a:pt x="80340" y="95681"/>
                </a:moveTo>
                <a:lnTo>
                  <a:pt x="69850" y="95681"/>
                </a:lnTo>
                <a:lnTo>
                  <a:pt x="67487" y="112547"/>
                </a:lnTo>
                <a:lnTo>
                  <a:pt x="62801" y="137896"/>
                </a:lnTo>
                <a:lnTo>
                  <a:pt x="70231" y="137896"/>
                </a:lnTo>
                <a:lnTo>
                  <a:pt x="72466" y="130632"/>
                </a:lnTo>
                <a:lnTo>
                  <a:pt x="75044" y="121208"/>
                </a:lnTo>
                <a:lnTo>
                  <a:pt x="77495" y="111023"/>
                </a:lnTo>
                <a:lnTo>
                  <a:pt x="80340" y="956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419765" y="6902149"/>
            <a:ext cx="68884" cy="11234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0" name="object 130"/>
          <p:cNvGrpSpPr/>
          <p:nvPr/>
        </p:nvGrpSpPr>
        <p:grpSpPr>
          <a:xfrm>
            <a:off x="3594060" y="6901969"/>
            <a:ext cx="502920" cy="114300"/>
            <a:chOff x="3594060" y="6901969"/>
            <a:chExt cx="502920" cy="114300"/>
          </a:xfrm>
        </p:grpSpPr>
        <p:sp>
          <p:nvSpPr>
            <p:cNvPr id="131" name="object 131"/>
            <p:cNvSpPr/>
            <p:nvPr/>
          </p:nvSpPr>
          <p:spPr>
            <a:xfrm>
              <a:off x="3594060" y="6903647"/>
              <a:ext cx="124510" cy="110844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750575" y="6901969"/>
              <a:ext cx="71704" cy="114044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48847" y="6937530"/>
              <a:ext cx="67360" cy="67334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940021" y="6903647"/>
              <a:ext cx="68783" cy="110844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028552" y="6903647"/>
              <a:ext cx="68021" cy="112367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2148724" y="6902149"/>
            <a:ext cx="703580" cy="114300"/>
            <a:chOff x="2148724" y="6902149"/>
            <a:chExt cx="703580" cy="114300"/>
          </a:xfrm>
        </p:grpSpPr>
        <p:sp>
          <p:nvSpPr>
            <p:cNvPr id="137" name="object 137"/>
            <p:cNvSpPr/>
            <p:nvPr/>
          </p:nvSpPr>
          <p:spPr>
            <a:xfrm>
              <a:off x="2148724" y="6903646"/>
              <a:ext cx="194513" cy="110844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363252" y="6903646"/>
              <a:ext cx="76149" cy="110844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463862" y="6902149"/>
              <a:ext cx="189230" cy="113864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675850" y="6903646"/>
              <a:ext cx="176301" cy="110844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object 141"/>
          <p:cNvSpPr/>
          <p:nvPr/>
        </p:nvSpPr>
        <p:spPr>
          <a:xfrm>
            <a:off x="3005466" y="6902158"/>
            <a:ext cx="130175" cy="114300"/>
          </a:xfrm>
          <a:custGeom>
            <a:avLst/>
            <a:gdLst/>
            <a:ahLst/>
            <a:cxnLst/>
            <a:rect l="l" t="t" r="r" b="b"/>
            <a:pathLst>
              <a:path w="130175" h="114300">
                <a:moveTo>
                  <a:pt x="95834" y="56921"/>
                </a:moveTo>
                <a:lnTo>
                  <a:pt x="92278" y="33388"/>
                </a:lnTo>
                <a:lnTo>
                  <a:pt x="85979" y="21996"/>
                </a:lnTo>
                <a:lnTo>
                  <a:pt x="85979" y="56921"/>
                </a:lnTo>
                <a:lnTo>
                  <a:pt x="83121" y="76911"/>
                </a:lnTo>
                <a:lnTo>
                  <a:pt x="75145" y="91808"/>
                </a:lnTo>
                <a:lnTo>
                  <a:pt x="63055" y="101130"/>
                </a:lnTo>
                <a:lnTo>
                  <a:pt x="47879" y="104343"/>
                </a:lnTo>
                <a:lnTo>
                  <a:pt x="32677" y="101104"/>
                </a:lnTo>
                <a:lnTo>
                  <a:pt x="20599" y="91770"/>
                </a:lnTo>
                <a:lnTo>
                  <a:pt x="12649" y="76860"/>
                </a:lnTo>
                <a:lnTo>
                  <a:pt x="9779" y="56921"/>
                </a:lnTo>
                <a:lnTo>
                  <a:pt x="12674" y="36906"/>
                </a:lnTo>
                <a:lnTo>
                  <a:pt x="20675" y="22021"/>
                </a:lnTo>
                <a:lnTo>
                  <a:pt x="32753" y="12725"/>
                </a:lnTo>
                <a:lnTo>
                  <a:pt x="47879" y="9525"/>
                </a:lnTo>
                <a:lnTo>
                  <a:pt x="63055" y="12738"/>
                </a:lnTo>
                <a:lnTo>
                  <a:pt x="75120" y="22034"/>
                </a:lnTo>
                <a:lnTo>
                  <a:pt x="83096" y="36931"/>
                </a:lnTo>
                <a:lnTo>
                  <a:pt x="85979" y="56921"/>
                </a:lnTo>
                <a:lnTo>
                  <a:pt x="85979" y="21996"/>
                </a:lnTo>
                <a:lnTo>
                  <a:pt x="82359" y="15443"/>
                </a:lnTo>
                <a:lnTo>
                  <a:pt x="74498" y="9525"/>
                </a:lnTo>
                <a:lnTo>
                  <a:pt x="67195" y="4013"/>
                </a:lnTo>
                <a:lnTo>
                  <a:pt x="28587" y="4025"/>
                </a:lnTo>
                <a:lnTo>
                  <a:pt x="3543" y="33413"/>
                </a:lnTo>
                <a:lnTo>
                  <a:pt x="0" y="56921"/>
                </a:lnTo>
                <a:lnTo>
                  <a:pt x="3543" y="80454"/>
                </a:lnTo>
                <a:lnTo>
                  <a:pt x="13411" y="98386"/>
                </a:lnTo>
                <a:lnTo>
                  <a:pt x="28562" y="109842"/>
                </a:lnTo>
                <a:lnTo>
                  <a:pt x="47879" y="113855"/>
                </a:lnTo>
                <a:lnTo>
                  <a:pt x="67208" y="109842"/>
                </a:lnTo>
                <a:lnTo>
                  <a:pt x="74485" y="104343"/>
                </a:lnTo>
                <a:lnTo>
                  <a:pt x="82372" y="98386"/>
                </a:lnTo>
                <a:lnTo>
                  <a:pt x="92278" y="80429"/>
                </a:lnTo>
                <a:lnTo>
                  <a:pt x="95834" y="56921"/>
                </a:lnTo>
                <a:close/>
              </a:path>
              <a:path w="130175" h="114300">
                <a:moveTo>
                  <a:pt x="129616" y="10198"/>
                </a:moveTo>
                <a:lnTo>
                  <a:pt x="119507" y="10198"/>
                </a:lnTo>
                <a:lnTo>
                  <a:pt x="119507" y="111798"/>
                </a:lnTo>
                <a:lnTo>
                  <a:pt x="129616" y="111798"/>
                </a:lnTo>
                <a:lnTo>
                  <a:pt x="129616" y="101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124973" y="690346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90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57338" y="900963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29" h="111125">
                <a:moveTo>
                  <a:pt x="36728" y="0"/>
                </a:moveTo>
                <a:lnTo>
                  <a:pt x="26187" y="0"/>
                </a:lnTo>
                <a:lnTo>
                  <a:pt x="0" y="17373"/>
                </a:lnTo>
                <a:lnTo>
                  <a:pt x="0" y="27889"/>
                </a:lnTo>
                <a:lnTo>
                  <a:pt x="25958" y="10617"/>
                </a:lnTo>
                <a:lnTo>
                  <a:pt x="26619" y="10617"/>
                </a:lnTo>
                <a:lnTo>
                  <a:pt x="26619" y="110845"/>
                </a:lnTo>
                <a:lnTo>
                  <a:pt x="36728" y="110845"/>
                </a:lnTo>
                <a:lnTo>
                  <a:pt x="367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198534" y="900963"/>
            <a:ext cx="68884" cy="1123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908021" y="2464354"/>
            <a:ext cx="3689984" cy="106686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907551" y="4031107"/>
            <a:ext cx="3689807" cy="67891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7" name="object 147"/>
          <p:cNvGrpSpPr/>
          <p:nvPr/>
        </p:nvGrpSpPr>
        <p:grpSpPr>
          <a:xfrm>
            <a:off x="0" y="0"/>
            <a:ext cx="1187450" cy="7776209"/>
            <a:chOff x="0" y="0"/>
            <a:chExt cx="1187450" cy="7776209"/>
          </a:xfrm>
        </p:grpSpPr>
        <p:sp>
          <p:nvSpPr>
            <p:cNvPr id="148" name="object 148"/>
            <p:cNvSpPr/>
            <p:nvPr/>
          </p:nvSpPr>
          <p:spPr>
            <a:xfrm>
              <a:off x="0" y="0"/>
              <a:ext cx="1187450" cy="7776209"/>
            </a:xfrm>
            <a:custGeom>
              <a:avLst/>
              <a:gdLst/>
              <a:ahLst/>
              <a:cxnLst/>
              <a:rect l="l" t="t" r="r" b="b"/>
              <a:pathLst>
                <a:path w="1187450" h="7776209">
                  <a:moveTo>
                    <a:pt x="0" y="7776005"/>
                  </a:moveTo>
                  <a:lnTo>
                    <a:pt x="0" y="0"/>
                  </a:lnTo>
                  <a:lnTo>
                    <a:pt x="1186948" y="0"/>
                  </a:lnTo>
                  <a:lnTo>
                    <a:pt x="1186948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37956" y="6874350"/>
              <a:ext cx="211499" cy="139230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37628" y="6604127"/>
              <a:ext cx="157767" cy="237020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79611" y="6353137"/>
              <a:ext cx="216061" cy="23152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37956" y="6196444"/>
              <a:ext cx="157439" cy="123964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37956" y="6044362"/>
              <a:ext cx="157716" cy="126707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89108" y="5872302"/>
              <a:ext cx="206193" cy="139192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54603" y="579067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737956" y="5611774"/>
              <a:ext cx="211499" cy="139230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37628" y="5341556"/>
              <a:ext cx="157767" cy="237020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40561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1502"/>
                  </a:moveTo>
                  <a:lnTo>
                    <a:pt x="0" y="7091502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1502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0083"/>
                  </a:lnTo>
                  <a:lnTo>
                    <a:pt x="155663" y="529008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object 159"/>
          <p:cNvGrpSpPr/>
          <p:nvPr/>
        </p:nvGrpSpPr>
        <p:grpSpPr>
          <a:xfrm>
            <a:off x="9718953" y="0"/>
            <a:ext cx="1189355" cy="7776209"/>
            <a:chOff x="9718953" y="0"/>
            <a:chExt cx="1189355" cy="7776209"/>
          </a:xfrm>
        </p:grpSpPr>
        <p:sp>
          <p:nvSpPr>
            <p:cNvPr id="160" name="object 160"/>
            <p:cNvSpPr/>
            <p:nvPr/>
          </p:nvSpPr>
          <p:spPr>
            <a:xfrm>
              <a:off x="9718953" y="0"/>
              <a:ext cx="1189355" cy="7776209"/>
            </a:xfrm>
            <a:custGeom>
              <a:avLst/>
              <a:gdLst/>
              <a:ahLst/>
              <a:cxnLst/>
              <a:rect l="l" t="t" r="r" b="b"/>
              <a:pathLst>
                <a:path w="1189354" h="7776209">
                  <a:moveTo>
                    <a:pt x="0" y="0"/>
                  </a:moveTo>
                  <a:lnTo>
                    <a:pt x="0" y="7776005"/>
                  </a:lnTo>
                  <a:lnTo>
                    <a:pt x="1189049" y="7776005"/>
                  </a:lnTo>
                  <a:lnTo>
                    <a:pt x="11890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0008195" y="3533775"/>
              <a:ext cx="147789" cy="90347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0008195" y="3651250"/>
              <a:ext cx="183591" cy="138277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0006201" y="3246577"/>
              <a:ext cx="151815" cy="256032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0008195" y="2847086"/>
              <a:ext cx="147789" cy="369481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008195" y="2702484"/>
              <a:ext cx="147789" cy="117208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008195" y="2563927"/>
              <a:ext cx="147789" cy="102793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0008196" y="2420366"/>
              <a:ext cx="147955" cy="114300"/>
            </a:xfrm>
            <a:custGeom>
              <a:avLst/>
              <a:gdLst/>
              <a:ahLst/>
              <a:cxnLst/>
              <a:rect l="l" t="t" r="r" b="b"/>
              <a:pathLst>
                <a:path w="147954" h="114300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65836" y="17780"/>
                  </a:lnTo>
                  <a:lnTo>
                    <a:pt x="65836" y="96520"/>
                  </a:lnTo>
                  <a:lnTo>
                    <a:pt x="0" y="96520"/>
                  </a:lnTo>
                  <a:lnTo>
                    <a:pt x="0" y="114300"/>
                  </a:lnTo>
                  <a:lnTo>
                    <a:pt x="147789" y="114300"/>
                  </a:lnTo>
                  <a:lnTo>
                    <a:pt x="147789" y="96520"/>
                  </a:lnTo>
                  <a:lnTo>
                    <a:pt x="81686" y="96520"/>
                  </a:lnTo>
                  <a:lnTo>
                    <a:pt x="81686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008195" y="2247341"/>
              <a:ext cx="147789" cy="136829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008195" y="2121192"/>
              <a:ext cx="147789" cy="90360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006201" y="1787500"/>
              <a:ext cx="151815" cy="251129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008195" y="1661388"/>
              <a:ext cx="147789" cy="90347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008195" y="1485316"/>
              <a:ext cx="147789" cy="144907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008195" y="1359192"/>
              <a:ext cx="147789" cy="90360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008196" y="1075436"/>
              <a:ext cx="147955" cy="252729"/>
            </a:xfrm>
            <a:custGeom>
              <a:avLst/>
              <a:gdLst/>
              <a:ahLst/>
              <a:cxnLst/>
              <a:rect l="l" t="t" r="r" b="b"/>
              <a:pathLst>
                <a:path w="147954" h="252730">
                  <a:moveTo>
                    <a:pt x="147789" y="138430"/>
                  </a:moveTo>
                  <a:lnTo>
                    <a:pt x="0" y="138430"/>
                  </a:lnTo>
                  <a:lnTo>
                    <a:pt x="0" y="156210"/>
                  </a:lnTo>
                  <a:lnTo>
                    <a:pt x="65836" y="156210"/>
                  </a:lnTo>
                  <a:lnTo>
                    <a:pt x="65836" y="234950"/>
                  </a:lnTo>
                  <a:lnTo>
                    <a:pt x="0" y="234950"/>
                  </a:lnTo>
                  <a:lnTo>
                    <a:pt x="0" y="252730"/>
                  </a:lnTo>
                  <a:lnTo>
                    <a:pt x="147789" y="252730"/>
                  </a:lnTo>
                  <a:lnTo>
                    <a:pt x="147789" y="234950"/>
                  </a:lnTo>
                  <a:lnTo>
                    <a:pt x="81686" y="234950"/>
                  </a:lnTo>
                  <a:lnTo>
                    <a:pt x="81686" y="156210"/>
                  </a:lnTo>
                  <a:lnTo>
                    <a:pt x="147789" y="156210"/>
                  </a:lnTo>
                  <a:lnTo>
                    <a:pt x="147789" y="138430"/>
                  </a:lnTo>
                  <a:close/>
                </a:path>
                <a:path w="147954" h="252730">
                  <a:moveTo>
                    <a:pt x="147789" y="45720"/>
                  </a:moveTo>
                  <a:lnTo>
                    <a:pt x="15887" y="45720"/>
                  </a:lnTo>
                  <a:lnTo>
                    <a:pt x="15887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63500"/>
                  </a:lnTo>
                  <a:lnTo>
                    <a:pt x="0" y="110490"/>
                  </a:lnTo>
                  <a:lnTo>
                    <a:pt x="15887" y="110490"/>
                  </a:lnTo>
                  <a:lnTo>
                    <a:pt x="15887" y="63500"/>
                  </a:lnTo>
                  <a:lnTo>
                    <a:pt x="147789" y="63500"/>
                  </a:lnTo>
                  <a:lnTo>
                    <a:pt x="147789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008195" y="910387"/>
              <a:ext cx="147789" cy="136829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006404" y="0"/>
              <a:ext cx="12700" cy="834390"/>
            </a:xfrm>
            <a:custGeom>
              <a:avLst/>
              <a:gdLst/>
              <a:ahLst/>
              <a:cxnLst/>
              <a:rect l="l" t="t" r="r" b="b"/>
              <a:pathLst>
                <a:path w="12700" h="834390">
                  <a:moveTo>
                    <a:pt x="0" y="834250"/>
                  </a:moveTo>
                  <a:lnTo>
                    <a:pt x="12701" y="834250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4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0152797" y="3901161"/>
              <a:ext cx="0" cy="3119120"/>
            </a:xfrm>
            <a:custGeom>
              <a:avLst/>
              <a:gdLst/>
              <a:ahLst/>
              <a:cxnLst/>
              <a:rect l="l" t="t" r="r" b="b"/>
              <a:pathLst>
                <a:path h="3119120">
                  <a:moveTo>
                    <a:pt x="0" y="3118863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0074286" y="7092794"/>
              <a:ext cx="73266" cy="151823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0170120" y="7092491"/>
              <a:ext cx="72974" cy="152125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0800" y="900963"/>
            <a:ext cx="2834170" cy="4367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2726" y="900963"/>
            <a:ext cx="2793353" cy="4324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077" y="717130"/>
            <a:ext cx="523875" cy="139700"/>
          </a:xfrm>
          <a:custGeom>
            <a:avLst/>
            <a:gdLst/>
            <a:ahLst/>
            <a:cxnLst/>
            <a:rect l="l" t="t" r="r" b="b"/>
            <a:pathLst>
              <a:path w="523875" h="139700">
                <a:moveTo>
                  <a:pt x="97790" y="59029"/>
                </a:moveTo>
                <a:lnTo>
                  <a:pt x="94716" y="41338"/>
                </a:lnTo>
                <a:lnTo>
                  <a:pt x="87655" y="30022"/>
                </a:lnTo>
                <a:lnTo>
                  <a:pt x="87655" y="59029"/>
                </a:lnTo>
                <a:lnTo>
                  <a:pt x="85636" y="72999"/>
                </a:lnTo>
                <a:lnTo>
                  <a:pt x="79654" y="83896"/>
                </a:lnTo>
                <a:lnTo>
                  <a:pt x="69850" y="90982"/>
                </a:lnTo>
                <a:lnTo>
                  <a:pt x="56489" y="93497"/>
                </a:lnTo>
                <a:lnTo>
                  <a:pt x="54051" y="93497"/>
                </a:lnTo>
                <a:lnTo>
                  <a:pt x="54051" y="24663"/>
                </a:lnTo>
                <a:lnTo>
                  <a:pt x="56337" y="24663"/>
                </a:lnTo>
                <a:lnTo>
                  <a:pt x="69799" y="27203"/>
                </a:lnTo>
                <a:lnTo>
                  <a:pt x="79603" y="34277"/>
                </a:lnTo>
                <a:lnTo>
                  <a:pt x="85598" y="45148"/>
                </a:lnTo>
                <a:lnTo>
                  <a:pt x="87655" y="59029"/>
                </a:lnTo>
                <a:lnTo>
                  <a:pt x="87655" y="30022"/>
                </a:lnTo>
                <a:lnTo>
                  <a:pt x="86156" y="27609"/>
                </a:lnTo>
                <a:lnTo>
                  <a:pt x="81826" y="24663"/>
                </a:lnTo>
                <a:lnTo>
                  <a:pt x="73075" y="18732"/>
                </a:lnTo>
                <a:lnTo>
                  <a:pt x="56438" y="15570"/>
                </a:lnTo>
                <a:lnTo>
                  <a:pt x="54051" y="15570"/>
                </a:lnTo>
                <a:lnTo>
                  <a:pt x="54051" y="0"/>
                </a:lnTo>
                <a:lnTo>
                  <a:pt x="43942" y="0"/>
                </a:lnTo>
                <a:lnTo>
                  <a:pt x="43942" y="15570"/>
                </a:lnTo>
                <a:lnTo>
                  <a:pt x="43942" y="24663"/>
                </a:lnTo>
                <a:lnTo>
                  <a:pt x="43942" y="93497"/>
                </a:lnTo>
                <a:lnTo>
                  <a:pt x="41402" y="93497"/>
                </a:lnTo>
                <a:lnTo>
                  <a:pt x="27940" y="90982"/>
                </a:lnTo>
                <a:lnTo>
                  <a:pt x="18135" y="83934"/>
                </a:lnTo>
                <a:lnTo>
                  <a:pt x="12141" y="73126"/>
                </a:lnTo>
                <a:lnTo>
                  <a:pt x="10109" y="59309"/>
                </a:lnTo>
                <a:lnTo>
                  <a:pt x="12115" y="45313"/>
                </a:lnTo>
                <a:lnTo>
                  <a:pt x="18122" y="34366"/>
                </a:lnTo>
                <a:lnTo>
                  <a:pt x="27940" y="27216"/>
                </a:lnTo>
                <a:lnTo>
                  <a:pt x="41402" y="24663"/>
                </a:lnTo>
                <a:lnTo>
                  <a:pt x="43942" y="24663"/>
                </a:lnTo>
                <a:lnTo>
                  <a:pt x="43942" y="15570"/>
                </a:lnTo>
                <a:lnTo>
                  <a:pt x="41325" y="15570"/>
                </a:lnTo>
                <a:lnTo>
                  <a:pt x="24663" y="18757"/>
                </a:lnTo>
                <a:lnTo>
                  <a:pt x="11607" y="27673"/>
                </a:lnTo>
                <a:lnTo>
                  <a:pt x="3073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22" y="76822"/>
                </a:lnTo>
                <a:lnTo>
                  <a:pt x="11569" y="90563"/>
                </a:lnTo>
                <a:lnTo>
                  <a:pt x="24676" y="99441"/>
                </a:lnTo>
                <a:lnTo>
                  <a:pt x="41402" y="102590"/>
                </a:lnTo>
                <a:lnTo>
                  <a:pt x="43942" y="102590"/>
                </a:lnTo>
                <a:lnTo>
                  <a:pt x="43942" y="117322"/>
                </a:lnTo>
                <a:lnTo>
                  <a:pt x="54051" y="117322"/>
                </a:lnTo>
                <a:lnTo>
                  <a:pt x="54051" y="102590"/>
                </a:lnTo>
                <a:lnTo>
                  <a:pt x="56540" y="102590"/>
                </a:lnTo>
                <a:lnTo>
                  <a:pt x="73152" y="99441"/>
                </a:lnTo>
                <a:lnTo>
                  <a:pt x="81851" y="93497"/>
                </a:lnTo>
                <a:lnTo>
                  <a:pt x="86194" y="90538"/>
                </a:lnTo>
                <a:lnTo>
                  <a:pt x="94716" y="76784"/>
                </a:lnTo>
                <a:lnTo>
                  <a:pt x="97790" y="59029"/>
                </a:lnTo>
                <a:close/>
              </a:path>
              <a:path w="523875" h="139700">
                <a:moveTo>
                  <a:pt x="203250" y="112776"/>
                </a:moveTo>
                <a:lnTo>
                  <a:pt x="191096" y="79375"/>
                </a:lnTo>
                <a:lnTo>
                  <a:pt x="187794" y="70281"/>
                </a:lnTo>
                <a:lnTo>
                  <a:pt x="177546" y="42113"/>
                </a:lnTo>
                <a:lnTo>
                  <a:pt x="177546" y="70281"/>
                </a:lnTo>
                <a:lnTo>
                  <a:pt x="137490" y="70281"/>
                </a:lnTo>
                <a:lnTo>
                  <a:pt x="157149" y="15087"/>
                </a:lnTo>
                <a:lnTo>
                  <a:pt x="157911" y="15087"/>
                </a:lnTo>
                <a:lnTo>
                  <a:pt x="177546" y="70281"/>
                </a:lnTo>
                <a:lnTo>
                  <a:pt x="177546" y="42113"/>
                </a:lnTo>
                <a:lnTo>
                  <a:pt x="167716" y="15087"/>
                </a:lnTo>
                <a:lnTo>
                  <a:pt x="162941" y="1930"/>
                </a:lnTo>
                <a:lnTo>
                  <a:pt x="152120" y="1930"/>
                </a:lnTo>
                <a:lnTo>
                  <a:pt x="111785" y="112776"/>
                </a:lnTo>
                <a:lnTo>
                  <a:pt x="122402" y="112776"/>
                </a:lnTo>
                <a:lnTo>
                  <a:pt x="134264" y="79375"/>
                </a:lnTo>
                <a:lnTo>
                  <a:pt x="180797" y="79375"/>
                </a:lnTo>
                <a:lnTo>
                  <a:pt x="192659" y="112776"/>
                </a:lnTo>
                <a:lnTo>
                  <a:pt x="203250" y="112776"/>
                </a:lnTo>
                <a:close/>
              </a:path>
              <a:path w="523875" h="139700">
                <a:moveTo>
                  <a:pt x="309067" y="36576"/>
                </a:moveTo>
                <a:lnTo>
                  <a:pt x="303987" y="22326"/>
                </a:lnTo>
                <a:lnTo>
                  <a:pt x="294601" y="10858"/>
                </a:lnTo>
                <a:lnTo>
                  <a:pt x="281470" y="3213"/>
                </a:lnTo>
                <a:lnTo>
                  <a:pt x="265176" y="431"/>
                </a:lnTo>
                <a:lnTo>
                  <a:pt x="245884" y="4457"/>
                </a:lnTo>
                <a:lnTo>
                  <a:pt x="230746" y="15887"/>
                </a:lnTo>
                <a:lnTo>
                  <a:pt x="220840" y="33832"/>
                </a:lnTo>
                <a:lnTo>
                  <a:pt x="217297" y="57353"/>
                </a:lnTo>
                <a:lnTo>
                  <a:pt x="220840" y="80899"/>
                </a:lnTo>
                <a:lnTo>
                  <a:pt x="230746" y="98844"/>
                </a:lnTo>
                <a:lnTo>
                  <a:pt x="245884" y="110286"/>
                </a:lnTo>
                <a:lnTo>
                  <a:pt x="265176" y="114300"/>
                </a:lnTo>
                <a:lnTo>
                  <a:pt x="281470" y="111518"/>
                </a:lnTo>
                <a:lnTo>
                  <a:pt x="294601" y="103847"/>
                </a:lnTo>
                <a:lnTo>
                  <a:pt x="303987" y="92367"/>
                </a:lnTo>
                <a:lnTo>
                  <a:pt x="309067" y="78130"/>
                </a:lnTo>
                <a:lnTo>
                  <a:pt x="298907" y="78130"/>
                </a:lnTo>
                <a:lnTo>
                  <a:pt x="294767" y="88722"/>
                </a:lnTo>
                <a:lnTo>
                  <a:pt x="287388" y="97167"/>
                </a:lnTo>
                <a:lnTo>
                  <a:pt x="277329" y="102755"/>
                </a:lnTo>
                <a:lnTo>
                  <a:pt x="265176" y="104775"/>
                </a:lnTo>
                <a:lnTo>
                  <a:pt x="250355" y="101701"/>
                </a:lnTo>
                <a:lnTo>
                  <a:pt x="238239" y="92621"/>
                </a:lnTo>
                <a:lnTo>
                  <a:pt x="230073" y="77762"/>
                </a:lnTo>
                <a:lnTo>
                  <a:pt x="227076" y="57353"/>
                </a:lnTo>
                <a:lnTo>
                  <a:pt x="230073" y="37007"/>
                </a:lnTo>
                <a:lnTo>
                  <a:pt x="238239" y="22148"/>
                </a:lnTo>
                <a:lnTo>
                  <a:pt x="250355" y="13055"/>
                </a:lnTo>
                <a:lnTo>
                  <a:pt x="265176" y="9956"/>
                </a:lnTo>
                <a:lnTo>
                  <a:pt x="277329" y="11988"/>
                </a:lnTo>
                <a:lnTo>
                  <a:pt x="287388" y="17589"/>
                </a:lnTo>
                <a:lnTo>
                  <a:pt x="294767" y="26022"/>
                </a:lnTo>
                <a:lnTo>
                  <a:pt x="298907" y="36576"/>
                </a:lnTo>
                <a:lnTo>
                  <a:pt x="309067" y="36576"/>
                </a:lnTo>
                <a:close/>
              </a:path>
              <a:path w="523875" h="139700">
                <a:moveTo>
                  <a:pt x="413893" y="112776"/>
                </a:moveTo>
                <a:lnTo>
                  <a:pt x="401739" y="79375"/>
                </a:lnTo>
                <a:lnTo>
                  <a:pt x="398437" y="70281"/>
                </a:lnTo>
                <a:lnTo>
                  <a:pt x="388188" y="42113"/>
                </a:lnTo>
                <a:lnTo>
                  <a:pt x="388188" y="70281"/>
                </a:lnTo>
                <a:lnTo>
                  <a:pt x="348132" y="70281"/>
                </a:lnTo>
                <a:lnTo>
                  <a:pt x="367792" y="15087"/>
                </a:lnTo>
                <a:lnTo>
                  <a:pt x="368554" y="15087"/>
                </a:lnTo>
                <a:lnTo>
                  <a:pt x="388188" y="70281"/>
                </a:lnTo>
                <a:lnTo>
                  <a:pt x="388188" y="42113"/>
                </a:lnTo>
                <a:lnTo>
                  <a:pt x="378358" y="15087"/>
                </a:lnTo>
                <a:lnTo>
                  <a:pt x="373583" y="1930"/>
                </a:lnTo>
                <a:lnTo>
                  <a:pt x="362762" y="1930"/>
                </a:lnTo>
                <a:lnTo>
                  <a:pt x="322427" y="112776"/>
                </a:lnTo>
                <a:lnTo>
                  <a:pt x="333044" y="112776"/>
                </a:lnTo>
                <a:lnTo>
                  <a:pt x="344906" y="79375"/>
                </a:lnTo>
                <a:lnTo>
                  <a:pt x="391439" y="79375"/>
                </a:lnTo>
                <a:lnTo>
                  <a:pt x="403301" y="112776"/>
                </a:lnTo>
                <a:lnTo>
                  <a:pt x="413893" y="112776"/>
                </a:lnTo>
                <a:close/>
              </a:path>
              <a:path w="523875" h="139700">
                <a:moveTo>
                  <a:pt x="523443" y="103682"/>
                </a:moveTo>
                <a:lnTo>
                  <a:pt x="510463" y="103682"/>
                </a:lnTo>
                <a:lnTo>
                  <a:pt x="510463" y="11023"/>
                </a:lnTo>
                <a:lnTo>
                  <a:pt x="510463" y="1930"/>
                </a:lnTo>
                <a:lnTo>
                  <a:pt x="500837" y="1930"/>
                </a:lnTo>
                <a:lnTo>
                  <a:pt x="500837" y="11023"/>
                </a:lnTo>
                <a:lnTo>
                  <a:pt x="500837" y="103682"/>
                </a:lnTo>
                <a:lnTo>
                  <a:pt x="441629" y="103682"/>
                </a:lnTo>
                <a:lnTo>
                  <a:pt x="446620" y="94030"/>
                </a:lnTo>
                <a:lnTo>
                  <a:pt x="450443" y="82092"/>
                </a:lnTo>
                <a:lnTo>
                  <a:pt x="453072" y="67538"/>
                </a:lnTo>
                <a:lnTo>
                  <a:pt x="454558" y="50063"/>
                </a:lnTo>
                <a:lnTo>
                  <a:pt x="456285" y="11023"/>
                </a:lnTo>
                <a:lnTo>
                  <a:pt x="500837" y="11023"/>
                </a:lnTo>
                <a:lnTo>
                  <a:pt x="500837" y="1930"/>
                </a:lnTo>
                <a:lnTo>
                  <a:pt x="447090" y="1930"/>
                </a:lnTo>
                <a:lnTo>
                  <a:pt x="444855" y="50063"/>
                </a:lnTo>
                <a:lnTo>
                  <a:pt x="442963" y="70510"/>
                </a:lnTo>
                <a:lnTo>
                  <a:pt x="439547" y="85598"/>
                </a:lnTo>
                <a:lnTo>
                  <a:pt x="434936" y="96329"/>
                </a:lnTo>
                <a:lnTo>
                  <a:pt x="429488" y="103682"/>
                </a:lnTo>
                <a:lnTo>
                  <a:pt x="422452" y="103682"/>
                </a:lnTo>
                <a:lnTo>
                  <a:pt x="422452" y="139674"/>
                </a:lnTo>
                <a:lnTo>
                  <a:pt x="432104" y="139674"/>
                </a:lnTo>
                <a:lnTo>
                  <a:pt x="432104" y="112776"/>
                </a:lnTo>
                <a:lnTo>
                  <a:pt x="513816" y="112776"/>
                </a:lnTo>
                <a:lnTo>
                  <a:pt x="513816" y="139395"/>
                </a:lnTo>
                <a:lnTo>
                  <a:pt x="523443" y="139395"/>
                </a:lnTo>
                <a:lnTo>
                  <a:pt x="523443" y="112776"/>
                </a:lnTo>
                <a:lnTo>
                  <a:pt x="523443" y="103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082214" y="718566"/>
            <a:ext cx="692150" cy="111760"/>
            <a:chOff x="2082214" y="718566"/>
            <a:chExt cx="692150" cy="111760"/>
          </a:xfrm>
        </p:grpSpPr>
        <p:sp>
          <p:nvSpPr>
            <p:cNvPr id="6" name="object 6"/>
            <p:cNvSpPr/>
            <p:nvPr/>
          </p:nvSpPr>
          <p:spPr>
            <a:xfrm>
              <a:off x="2082214" y="719061"/>
              <a:ext cx="71475" cy="1108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77515" y="719061"/>
              <a:ext cx="65354" cy="1108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67939" y="718566"/>
              <a:ext cx="113664" cy="111760"/>
            </a:xfrm>
            <a:custGeom>
              <a:avLst/>
              <a:gdLst/>
              <a:ahLst/>
              <a:cxnLst/>
              <a:rect l="l" t="t" r="r" b="b"/>
              <a:pathLst>
                <a:path w="113664" h="111759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1760"/>
                  </a:lnTo>
                  <a:lnTo>
                    <a:pt x="113487" y="11176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10865" y="718566"/>
              <a:ext cx="164058" cy="1117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97682" y="719061"/>
              <a:ext cx="176390" cy="110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5623279" y="717130"/>
            <a:ext cx="523875" cy="139700"/>
          </a:xfrm>
          <a:custGeom>
            <a:avLst/>
            <a:gdLst/>
            <a:ahLst/>
            <a:cxnLst/>
            <a:rect l="l" t="t" r="r" b="b"/>
            <a:pathLst>
              <a:path w="523875" h="139700">
                <a:moveTo>
                  <a:pt x="97790" y="59029"/>
                </a:moveTo>
                <a:lnTo>
                  <a:pt x="94716" y="41338"/>
                </a:lnTo>
                <a:lnTo>
                  <a:pt x="87655" y="30022"/>
                </a:lnTo>
                <a:lnTo>
                  <a:pt x="87655" y="59029"/>
                </a:lnTo>
                <a:lnTo>
                  <a:pt x="85636" y="72999"/>
                </a:lnTo>
                <a:lnTo>
                  <a:pt x="79654" y="83896"/>
                </a:lnTo>
                <a:lnTo>
                  <a:pt x="69850" y="90982"/>
                </a:lnTo>
                <a:lnTo>
                  <a:pt x="56489" y="93497"/>
                </a:lnTo>
                <a:lnTo>
                  <a:pt x="54051" y="93497"/>
                </a:lnTo>
                <a:lnTo>
                  <a:pt x="54051" y="24663"/>
                </a:lnTo>
                <a:lnTo>
                  <a:pt x="56337" y="24663"/>
                </a:lnTo>
                <a:lnTo>
                  <a:pt x="69799" y="27203"/>
                </a:lnTo>
                <a:lnTo>
                  <a:pt x="79603" y="34277"/>
                </a:lnTo>
                <a:lnTo>
                  <a:pt x="85598" y="45148"/>
                </a:lnTo>
                <a:lnTo>
                  <a:pt x="87655" y="59029"/>
                </a:lnTo>
                <a:lnTo>
                  <a:pt x="87655" y="30022"/>
                </a:lnTo>
                <a:lnTo>
                  <a:pt x="86156" y="27609"/>
                </a:lnTo>
                <a:lnTo>
                  <a:pt x="81826" y="24663"/>
                </a:lnTo>
                <a:lnTo>
                  <a:pt x="73075" y="18732"/>
                </a:lnTo>
                <a:lnTo>
                  <a:pt x="56438" y="15570"/>
                </a:lnTo>
                <a:lnTo>
                  <a:pt x="54051" y="15570"/>
                </a:lnTo>
                <a:lnTo>
                  <a:pt x="54051" y="0"/>
                </a:lnTo>
                <a:lnTo>
                  <a:pt x="43942" y="0"/>
                </a:lnTo>
                <a:lnTo>
                  <a:pt x="43942" y="15570"/>
                </a:lnTo>
                <a:lnTo>
                  <a:pt x="43942" y="24663"/>
                </a:lnTo>
                <a:lnTo>
                  <a:pt x="43942" y="93497"/>
                </a:lnTo>
                <a:lnTo>
                  <a:pt x="41402" y="93497"/>
                </a:lnTo>
                <a:lnTo>
                  <a:pt x="27940" y="90982"/>
                </a:lnTo>
                <a:lnTo>
                  <a:pt x="18135" y="83934"/>
                </a:lnTo>
                <a:lnTo>
                  <a:pt x="12141" y="73126"/>
                </a:lnTo>
                <a:lnTo>
                  <a:pt x="10109" y="59309"/>
                </a:lnTo>
                <a:lnTo>
                  <a:pt x="12115" y="45313"/>
                </a:lnTo>
                <a:lnTo>
                  <a:pt x="18122" y="34366"/>
                </a:lnTo>
                <a:lnTo>
                  <a:pt x="27940" y="27216"/>
                </a:lnTo>
                <a:lnTo>
                  <a:pt x="41402" y="24663"/>
                </a:lnTo>
                <a:lnTo>
                  <a:pt x="43942" y="24663"/>
                </a:lnTo>
                <a:lnTo>
                  <a:pt x="43942" y="15570"/>
                </a:lnTo>
                <a:lnTo>
                  <a:pt x="41325" y="15570"/>
                </a:lnTo>
                <a:lnTo>
                  <a:pt x="24663" y="18757"/>
                </a:lnTo>
                <a:lnTo>
                  <a:pt x="11607" y="27673"/>
                </a:lnTo>
                <a:lnTo>
                  <a:pt x="3073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22" y="76822"/>
                </a:lnTo>
                <a:lnTo>
                  <a:pt x="11569" y="90563"/>
                </a:lnTo>
                <a:lnTo>
                  <a:pt x="24688" y="99441"/>
                </a:lnTo>
                <a:lnTo>
                  <a:pt x="41402" y="102590"/>
                </a:lnTo>
                <a:lnTo>
                  <a:pt x="43942" y="102590"/>
                </a:lnTo>
                <a:lnTo>
                  <a:pt x="43942" y="117322"/>
                </a:lnTo>
                <a:lnTo>
                  <a:pt x="54051" y="117322"/>
                </a:lnTo>
                <a:lnTo>
                  <a:pt x="54051" y="102590"/>
                </a:lnTo>
                <a:lnTo>
                  <a:pt x="56540" y="102590"/>
                </a:lnTo>
                <a:lnTo>
                  <a:pt x="73152" y="99441"/>
                </a:lnTo>
                <a:lnTo>
                  <a:pt x="81851" y="93497"/>
                </a:lnTo>
                <a:lnTo>
                  <a:pt x="86194" y="90538"/>
                </a:lnTo>
                <a:lnTo>
                  <a:pt x="94716" y="76784"/>
                </a:lnTo>
                <a:lnTo>
                  <a:pt x="97790" y="59029"/>
                </a:lnTo>
                <a:close/>
              </a:path>
              <a:path w="523875" h="139700">
                <a:moveTo>
                  <a:pt x="203250" y="112776"/>
                </a:moveTo>
                <a:lnTo>
                  <a:pt x="191096" y="79375"/>
                </a:lnTo>
                <a:lnTo>
                  <a:pt x="187794" y="70281"/>
                </a:lnTo>
                <a:lnTo>
                  <a:pt x="177546" y="42113"/>
                </a:lnTo>
                <a:lnTo>
                  <a:pt x="177546" y="70281"/>
                </a:lnTo>
                <a:lnTo>
                  <a:pt x="137490" y="70281"/>
                </a:lnTo>
                <a:lnTo>
                  <a:pt x="157149" y="15087"/>
                </a:lnTo>
                <a:lnTo>
                  <a:pt x="157911" y="15087"/>
                </a:lnTo>
                <a:lnTo>
                  <a:pt x="177546" y="70281"/>
                </a:lnTo>
                <a:lnTo>
                  <a:pt x="177546" y="42113"/>
                </a:lnTo>
                <a:lnTo>
                  <a:pt x="167716" y="15087"/>
                </a:lnTo>
                <a:lnTo>
                  <a:pt x="162941" y="1930"/>
                </a:lnTo>
                <a:lnTo>
                  <a:pt x="152120" y="1930"/>
                </a:lnTo>
                <a:lnTo>
                  <a:pt x="111785" y="112776"/>
                </a:lnTo>
                <a:lnTo>
                  <a:pt x="122402" y="112776"/>
                </a:lnTo>
                <a:lnTo>
                  <a:pt x="134264" y="79375"/>
                </a:lnTo>
                <a:lnTo>
                  <a:pt x="180797" y="79375"/>
                </a:lnTo>
                <a:lnTo>
                  <a:pt x="192659" y="112776"/>
                </a:lnTo>
                <a:lnTo>
                  <a:pt x="203250" y="112776"/>
                </a:lnTo>
                <a:close/>
              </a:path>
              <a:path w="523875" h="139700">
                <a:moveTo>
                  <a:pt x="309067" y="36576"/>
                </a:moveTo>
                <a:lnTo>
                  <a:pt x="303987" y="22326"/>
                </a:lnTo>
                <a:lnTo>
                  <a:pt x="294601" y="10858"/>
                </a:lnTo>
                <a:lnTo>
                  <a:pt x="281470" y="3213"/>
                </a:lnTo>
                <a:lnTo>
                  <a:pt x="265176" y="431"/>
                </a:lnTo>
                <a:lnTo>
                  <a:pt x="245884" y="4457"/>
                </a:lnTo>
                <a:lnTo>
                  <a:pt x="230746" y="15887"/>
                </a:lnTo>
                <a:lnTo>
                  <a:pt x="220840" y="33832"/>
                </a:lnTo>
                <a:lnTo>
                  <a:pt x="217297" y="57353"/>
                </a:lnTo>
                <a:lnTo>
                  <a:pt x="220840" y="80899"/>
                </a:lnTo>
                <a:lnTo>
                  <a:pt x="230746" y="98844"/>
                </a:lnTo>
                <a:lnTo>
                  <a:pt x="245884" y="110286"/>
                </a:lnTo>
                <a:lnTo>
                  <a:pt x="265176" y="114300"/>
                </a:lnTo>
                <a:lnTo>
                  <a:pt x="281470" y="111518"/>
                </a:lnTo>
                <a:lnTo>
                  <a:pt x="294601" y="103847"/>
                </a:lnTo>
                <a:lnTo>
                  <a:pt x="303987" y="92367"/>
                </a:lnTo>
                <a:lnTo>
                  <a:pt x="309067" y="78130"/>
                </a:lnTo>
                <a:lnTo>
                  <a:pt x="298907" y="78130"/>
                </a:lnTo>
                <a:lnTo>
                  <a:pt x="294767" y="88722"/>
                </a:lnTo>
                <a:lnTo>
                  <a:pt x="287388" y="97167"/>
                </a:lnTo>
                <a:lnTo>
                  <a:pt x="277329" y="102755"/>
                </a:lnTo>
                <a:lnTo>
                  <a:pt x="265176" y="104775"/>
                </a:lnTo>
                <a:lnTo>
                  <a:pt x="250355" y="101701"/>
                </a:lnTo>
                <a:lnTo>
                  <a:pt x="238239" y="92621"/>
                </a:lnTo>
                <a:lnTo>
                  <a:pt x="230073" y="77762"/>
                </a:lnTo>
                <a:lnTo>
                  <a:pt x="227076" y="57353"/>
                </a:lnTo>
                <a:lnTo>
                  <a:pt x="230073" y="37007"/>
                </a:lnTo>
                <a:lnTo>
                  <a:pt x="238239" y="22148"/>
                </a:lnTo>
                <a:lnTo>
                  <a:pt x="250355" y="13055"/>
                </a:lnTo>
                <a:lnTo>
                  <a:pt x="265176" y="9956"/>
                </a:lnTo>
                <a:lnTo>
                  <a:pt x="277329" y="11988"/>
                </a:lnTo>
                <a:lnTo>
                  <a:pt x="287388" y="17589"/>
                </a:lnTo>
                <a:lnTo>
                  <a:pt x="294767" y="26022"/>
                </a:lnTo>
                <a:lnTo>
                  <a:pt x="298907" y="36576"/>
                </a:lnTo>
                <a:lnTo>
                  <a:pt x="309067" y="36576"/>
                </a:lnTo>
                <a:close/>
              </a:path>
              <a:path w="523875" h="139700">
                <a:moveTo>
                  <a:pt x="413893" y="112776"/>
                </a:moveTo>
                <a:lnTo>
                  <a:pt x="401739" y="79375"/>
                </a:lnTo>
                <a:lnTo>
                  <a:pt x="398437" y="70281"/>
                </a:lnTo>
                <a:lnTo>
                  <a:pt x="388188" y="42113"/>
                </a:lnTo>
                <a:lnTo>
                  <a:pt x="388188" y="70281"/>
                </a:lnTo>
                <a:lnTo>
                  <a:pt x="348132" y="70281"/>
                </a:lnTo>
                <a:lnTo>
                  <a:pt x="367792" y="15087"/>
                </a:lnTo>
                <a:lnTo>
                  <a:pt x="368554" y="15087"/>
                </a:lnTo>
                <a:lnTo>
                  <a:pt x="388188" y="70281"/>
                </a:lnTo>
                <a:lnTo>
                  <a:pt x="388188" y="42113"/>
                </a:lnTo>
                <a:lnTo>
                  <a:pt x="378358" y="15087"/>
                </a:lnTo>
                <a:lnTo>
                  <a:pt x="373583" y="1930"/>
                </a:lnTo>
                <a:lnTo>
                  <a:pt x="362762" y="1930"/>
                </a:lnTo>
                <a:lnTo>
                  <a:pt x="322427" y="112776"/>
                </a:lnTo>
                <a:lnTo>
                  <a:pt x="333044" y="112776"/>
                </a:lnTo>
                <a:lnTo>
                  <a:pt x="344906" y="79375"/>
                </a:lnTo>
                <a:lnTo>
                  <a:pt x="391439" y="79375"/>
                </a:lnTo>
                <a:lnTo>
                  <a:pt x="403301" y="112776"/>
                </a:lnTo>
                <a:lnTo>
                  <a:pt x="413893" y="112776"/>
                </a:lnTo>
                <a:close/>
              </a:path>
              <a:path w="523875" h="139700">
                <a:moveTo>
                  <a:pt x="523443" y="103682"/>
                </a:moveTo>
                <a:lnTo>
                  <a:pt x="510463" y="103682"/>
                </a:lnTo>
                <a:lnTo>
                  <a:pt x="510463" y="11023"/>
                </a:lnTo>
                <a:lnTo>
                  <a:pt x="510463" y="1930"/>
                </a:lnTo>
                <a:lnTo>
                  <a:pt x="500837" y="1930"/>
                </a:lnTo>
                <a:lnTo>
                  <a:pt x="500837" y="11023"/>
                </a:lnTo>
                <a:lnTo>
                  <a:pt x="500837" y="103682"/>
                </a:lnTo>
                <a:lnTo>
                  <a:pt x="441629" y="103682"/>
                </a:lnTo>
                <a:lnTo>
                  <a:pt x="446620" y="94030"/>
                </a:lnTo>
                <a:lnTo>
                  <a:pt x="450443" y="82092"/>
                </a:lnTo>
                <a:lnTo>
                  <a:pt x="453072" y="67538"/>
                </a:lnTo>
                <a:lnTo>
                  <a:pt x="454558" y="50063"/>
                </a:lnTo>
                <a:lnTo>
                  <a:pt x="456285" y="11023"/>
                </a:lnTo>
                <a:lnTo>
                  <a:pt x="500837" y="11023"/>
                </a:lnTo>
                <a:lnTo>
                  <a:pt x="500837" y="1930"/>
                </a:lnTo>
                <a:lnTo>
                  <a:pt x="447090" y="1930"/>
                </a:lnTo>
                <a:lnTo>
                  <a:pt x="444855" y="50063"/>
                </a:lnTo>
                <a:lnTo>
                  <a:pt x="442963" y="70510"/>
                </a:lnTo>
                <a:lnTo>
                  <a:pt x="439547" y="85598"/>
                </a:lnTo>
                <a:lnTo>
                  <a:pt x="434936" y="96329"/>
                </a:lnTo>
                <a:lnTo>
                  <a:pt x="429488" y="103682"/>
                </a:lnTo>
                <a:lnTo>
                  <a:pt x="422452" y="103682"/>
                </a:lnTo>
                <a:lnTo>
                  <a:pt x="422452" y="139674"/>
                </a:lnTo>
                <a:lnTo>
                  <a:pt x="432104" y="139674"/>
                </a:lnTo>
                <a:lnTo>
                  <a:pt x="432104" y="112776"/>
                </a:lnTo>
                <a:lnTo>
                  <a:pt x="513816" y="112776"/>
                </a:lnTo>
                <a:lnTo>
                  <a:pt x="513816" y="139395"/>
                </a:lnTo>
                <a:lnTo>
                  <a:pt x="523443" y="139395"/>
                </a:lnTo>
                <a:lnTo>
                  <a:pt x="523443" y="112776"/>
                </a:lnTo>
                <a:lnTo>
                  <a:pt x="523443" y="103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210603" y="718566"/>
            <a:ext cx="782955" cy="111760"/>
            <a:chOff x="6210603" y="718566"/>
            <a:chExt cx="782955" cy="111760"/>
          </a:xfrm>
        </p:grpSpPr>
        <p:sp>
          <p:nvSpPr>
            <p:cNvPr id="13" name="object 13"/>
            <p:cNvSpPr/>
            <p:nvPr/>
          </p:nvSpPr>
          <p:spPr>
            <a:xfrm>
              <a:off x="6210603" y="718566"/>
              <a:ext cx="187286" cy="1117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427328" y="718566"/>
              <a:ext cx="164058" cy="1117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14145" y="719061"/>
              <a:ext cx="65354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04569" y="719061"/>
              <a:ext cx="83108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17142" y="719061"/>
              <a:ext cx="176402" cy="1108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623203" y="548469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10"/>
                </a:lnTo>
                <a:lnTo>
                  <a:pt x="1613" y="12526"/>
                </a:lnTo>
                <a:lnTo>
                  <a:pt x="0" y="20497"/>
                </a:lnTo>
                <a:lnTo>
                  <a:pt x="1635" y="28483"/>
                </a:lnTo>
                <a:lnTo>
                  <a:pt x="6032" y="35007"/>
                </a:lnTo>
                <a:lnTo>
                  <a:pt x="12544" y="39407"/>
                </a:lnTo>
                <a:lnTo>
                  <a:pt x="20523" y="41020"/>
                </a:lnTo>
                <a:lnTo>
                  <a:pt x="28487" y="39407"/>
                </a:lnTo>
                <a:lnTo>
                  <a:pt x="34991" y="35007"/>
                </a:lnTo>
                <a:lnTo>
                  <a:pt x="39386" y="28483"/>
                </a:lnTo>
                <a:lnTo>
                  <a:pt x="41021" y="20497"/>
                </a:lnTo>
                <a:lnTo>
                  <a:pt x="39407" y="12526"/>
                </a:lnTo>
                <a:lnTo>
                  <a:pt x="35010" y="6010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39205" y="5436591"/>
            <a:ext cx="523875" cy="139700"/>
          </a:xfrm>
          <a:custGeom>
            <a:avLst/>
            <a:gdLst/>
            <a:ahLst/>
            <a:cxnLst/>
            <a:rect l="l" t="t" r="r" b="b"/>
            <a:pathLst>
              <a:path w="523875" h="139700">
                <a:moveTo>
                  <a:pt x="97790" y="59029"/>
                </a:moveTo>
                <a:lnTo>
                  <a:pt x="94716" y="41338"/>
                </a:lnTo>
                <a:lnTo>
                  <a:pt x="87655" y="30022"/>
                </a:lnTo>
                <a:lnTo>
                  <a:pt x="87655" y="59029"/>
                </a:lnTo>
                <a:lnTo>
                  <a:pt x="85636" y="72999"/>
                </a:lnTo>
                <a:lnTo>
                  <a:pt x="79654" y="83896"/>
                </a:lnTo>
                <a:lnTo>
                  <a:pt x="69850" y="90982"/>
                </a:lnTo>
                <a:lnTo>
                  <a:pt x="56489" y="93497"/>
                </a:lnTo>
                <a:lnTo>
                  <a:pt x="54038" y="93497"/>
                </a:lnTo>
                <a:lnTo>
                  <a:pt x="54038" y="24663"/>
                </a:lnTo>
                <a:lnTo>
                  <a:pt x="56324" y="24663"/>
                </a:lnTo>
                <a:lnTo>
                  <a:pt x="69799" y="27203"/>
                </a:lnTo>
                <a:lnTo>
                  <a:pt x="79603" y="34277"/>
                </a:lnTo>
                <a:lnTo>
                  <a:pt x="85598" y="45148"/>
                </a:lnTo>
                <a:lnTo>
                  <a:pt x="87655" y="59029"/>
                </a:lnTo>
                <a:lnTo>
                  <a:pt x="87655" y="30022"/>
                </a:lnTo>
                <a:lnTo>
                  <a:pt x="86156" y="27609"/>
                </a:lnTo>
                <a:lnTo>
                  <a:pt x="81813" y="24663"/>
                </a:lnTo>
                <a:lnTo>
                  <a:pt x="73063" y="18732"/>
                </a:lnTo>
                <a:lnTo>
                  <a:pt x="56438" y="15570"/>
                </a:lnTo>
                <a:lnTo>
                  <a:pt x="54038" y="15570"/>
                </a:lnTo>
                <a:lnTo>
                  <a:pt x="54038" y="0"/>
                </a:lnTo>
                <a:lnTo>
                  <a:pt x="43942" y="0"/>
                </a:lnTo>
                <a:lnTo>
                  <a:pt x="43942" y="15570"/>
                </a:lnTo>
                <a:lnTo>
                  <a:pt x="43942" y="24663"/>
                </a:lnTo>
                <a:lnTo>
                  <a:pt x="43942" y="93497"/>
                </a:lnTo>
                <a:lnTo>
                  <a:pt x="41402" y="93497"/>
                </a:lnTo>
                <a:lnTo>
                  <a:pt x="27940" y="90982"/>
                </a:lnTo>
                <a:lnTo>
                  <a:pt x="18135" y="83934"/>
                </a:lnTo>
                <a:lnTo>
                  <a:pt x="12141" y="73126"/>
                </a:lnTo>
                <a:lnTo>
                  <a:pt x="10109" y="59309"/>
                </a:lnTo>
                <a:lnTo>
                  <a:pt x="12115" y="45313"/>
                </a:lnTo>
                <a:lnTo>
                  <a:pt x="18122" y="34366"/>
                </a:lnTo>
                <a:lnTo>
                  <a:pt x="27940" y="27216"/>
                </a:lnTo>
                <a:lnTo>
                  <a:pt x="41402" y="24663"/>
                </a:lnTo>
                <a:lnTo>
                  <a:pt x="43942" y="24663"/>
                </a:lnTo>
                <a:lnTo>
                  <a:pt x="43942" y="15570"/>
                </a:lnTo>
                <a:lnTo>
                  <a:pt x="41325" y="15570"/>
                </a:lnTo>
                <a:lnTo>
                  <a:pt x="24663" y="18757"/>
                </a:lnTo>
                <a:lnTo>
                  <a:pt x="11607" y="27673"/>
                </a:lnTo>
                <a:lnTo>
                  <a:pt x="3073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22" y="76822"/>
                </a:lnTo>
                <a:lnTo>
                  <a:pt x="11569" y="90563"/>
                </a:lnTo>
                <a:lnTo>
                  <a:pt x="24676" y="99441"/>
                </a:lnTo>
                <a:lnTo>
                  <a:pt x="41402" y="102590"/>
                </a:lnTo>
                <a:lnTo>
                  <a:pt x="43942" y="102590"/>
                </a:lnTo>
                <a:lnTo>
                  <a:pt x="43942" y="117322"/>
                </a:lnTo>
                <a:lnTo>
                  <a:pt x="54038" y="117322"/>
                </a:lnTo>
                <a:lnTo>
                  <a:pt x="54038" y="102590"/>
                </a:lnTo>
                <a:lnTo>
                  <a:pt x="56540" y="102590"/>
                </a:lnTo>
                <a:lnTo>
                  <a:pt x="73152" y="99441"/>
                </a:lnTo>
                <a:lnTo>
                  <a:pt x="81851" y="93497"/>
                </a:lnTo>
                <a:lnTo>
                  <a:pt x="86194" y="90538"/>
                </a:lnTo>
                <a:lnTo>
                  <a:pt x="94716" y="76784"/>
                </a:lnTo>
                <a:lnTo>
                  <a:pt x="97790" y="59029"/>
                </a:lnTo>
                <a:close/>
              </a:path>
              <a:path w="523875" h="139700">
                <a:moveTo>
                  <a:pt x="203238" y="112776"/>
                </a:moveTo>
                <a:lnTo>
                  <a:pt x="191084" y="79375"/>
                </a:lnTo>
                <a:lnTo>
                  <a:pt x="187782" y="70281"/>
                </a:lnTo>
                <a:lnTo>
                  <a:pt x="177533" y="42113"/>
                </a:lnTo>
                <a:lnTo>
                  <a:pt x="177533" y="70281"/>
                </a:lnTo>
                <a:lnTo>
                  <a:pt x="137477" y="70281"/>
                </a:lnTo>
                <a:lnTo>
                  <a:pt x="157137" y="15087"/>
                </a:lnTo>
                <a:lnTo>
                  <a:pt x="157899" y="15087"/>
                </a:lnTo>
                <a:lnTo>
                  <a:pt x="177533" y="70281"/>
                </a:lnTo>
                <a:lnTo>
                  <a:pt x="177533" y="42113"/>
                </a:lnTo>
                <a:lnTo>
                  <a:pt x="167703" y="15087"/>
                </a:lnTo>
                <a:lnTo>
                  <a:pt x="162928" y="1930"/>
                </a:lnTo>
                <a:lnTo>
                  <a:pt x="152107" y="1930"/>
                </a:lnTo>
                <a:lnTo>
                  <a:pt x="111772" y="112776"/>
                </a:lnTo>
                <a:lnTo>
                  <a:pt x="122402" y="112776"/>
                </a:lnTo>
                <a:lnTo>
                  <a:pt x="134251" y="79375"/>
                </a:lnTo>
                <a:lnTo>
                  <a:pt x="180784" y="79375"/>
                </a:lnTo>
                <a:lnTo>
                  <a:pt x="192646" y="112776"/>
                </a:lnTo>
                <a:lnTo>
                  <a:pt x="203238" y="112776"/>
                </a:lnTo>
                <a:close/>
              </a:path>
              <a:path w="523875" h="139700">
                <a:moveTo>
                  <a:pt x="309067" y="36576"/>
                </a:moveTo>
                <a:lnTo>
                  <a:pt x="303987" y="22326"/>
                </a:lnTo>
                <a:lnTo>
                  <a:pt x="294601" y="10858"/>
                </a:lnTo>
                <a:lnTo>
                  <a:pt x="281470" y="3213"/>
                </a:lnTo>
                <a:lnTo>
                  <a:pt x="265176" y="431"/>
                </a:lnTo>
                <a:lnTo>
                  <a:pt x="245884" y="4457"/>
                </a:lnTo>
                <a:lnTo>
                  <a:pt x="230733" y="15887"/>
                </a:lnTo>
                <a:lnTo>
                  <a:pt x="220827" y="33832"/>
                </a:lnTo>
                <a:lnTo>
                  <a:pt x="217284" y="57353"/>
                </a:lnTo>
                <a:lnTo>
                  <a:pt x="220827" y="80899"/>
                </a:lnTo>
                <a:lnTo>
                  <a:pt x="230733" y="98844"/>
                </a:lnTo>
                <a:lnTo>
                  <a:pt x="245884" y="110286"/>
                </a:lnTo>
                <a:lnTo>
                  <a:pt x="265176" y="114300"/>
                </a:lnTo>
                <a:lnTo>
                  <a:pt x="281470" y="111518"/>
                </a:lnTo>
                <a:lnTo>
                  <a:pt x="294601" y="103847"/>
                </a:lnTo>
                <a:lnTo>
                  <a:pt x="303987" y="92367"/>
                </a:lnTo>
                <a:lnTo>
                  <a:pt x="309067" y="78130"/>
                </a:lnTo>
                <a:lnTo>
                  <a:pt x="298907" y="78130"/>
                </a:lnTo>
                <a:lnTo>
                  <a:pt x="294767" y="88722"/>
                </a:lnTo>
                <a:lnTo>
                  <a:pt x="287388" y="97167"/>
                </a:lnTo>
                <a:lnTo>
                  <a:pt x="277329" y="102755"/>
                </a:lnTo>
                <a:lnTo>
                  <a:pt x="265176" y="104775"/>
                </a:lnTo>
                <a:lnTo>
                  <a:pt x="250355" y="101701"/>
                </a:lnTo>
                <a:lnTo>
                  <a:pt x="238239" y="92621"/>
                </a:lnTo>
                <a:lnTo>
                  <a:pt x="230073" y="77762"/>
                </a:lnTo>
                <a:lnTo>
                  <a:pt x="227076" y="57353"/>
                </a:lnTo>
                <a:lnTo>
                  <a:pt x="230073" y="37007"/>
                </a:lnTo>
                <a:lnTo>
                  <a:pt x="238239" y="22148"/>
                </a:lnTo>
                <a:lnTo>
                  <a:pt x="250355" y="13055"/>
                </a:lnTo>
                <a:lnTo>
                  <a:pt x="265176" y="9956"/>
                </a:lnTo>
                <a:lnTo>
                  <a:pt x="277329" y="11988"/>
                </a:lnTo>
                <a:lnTo>
                  <a:pt x="287388" y="17589"/>
                </a:lnTo>
                <a:lnTo>
                  <a:pt x="294767" y="26022"/>
                </a:lnTo>
                <a:lnTo>
                  <a:pt x="298907" y="36576"/>
                </a:lnTo>
                <a:lnTo>
                  <a:pt x="309067" y="36576"/>
                </a:lnTo>
                <a:close/>
              </a:path>
              <a:path w="523875" h="139700">
                <a:moveTo>
                  <a:pt x="413880" y="112776"/>
                </a:moveTo>
                <a:lnTo>
                  <a:pt x="401726" y="79375"/>
                </a:lnTo>
                <a:lnTo>
                  <a:pt x="398424" y="70281"/>
                </a:lnTo>
                <a:lnTo>
                  <a:pt x="388188" y="42125"/>
                </a:lnTo>
                <a:lnTo>
                  <a:pt x="388188" y="70281"/>
                </a:lnTo>
                <a:lnTo>
                  <a:pt x="348119" y="70281"/>
                </a:lnTo>
                <a:lnTo>
                  <a:pt x="367779" y="15087"/>
                </a:lnTo>
                <a:lnTo>
                  <a:pt x="368554" y="15087"/>
                </a:lnTo>
                <a:lnTo>
                  <a:pt x="388188" y="70281"/>
                </a:lnTo>
                <a:lnTo>
                  <a:pt x="388188" y="42125"/>
                </a:lnTo>
                <a:lnTo>
                  <a:pt x="378358" y="15087"/>
                </a:lnTo>
                <a:lnTo>
                  <a:pt x="373583" y="1930"/>
                </a:lnTo>
                <a:lnTo>
                  <a:pt x="362750" y="1930"/>
                </a:lnTo>
                <a:lnTo>
                  <a:pt x="322414" y="112776"/>
                </a:lnTo>
                <a:lnTo>
                  <a:pt x="333044" y="112776"/>
                </a:lnTo>
                <a:lnTo>
                  <a:pt x="344893" y="79375"/>
                </a:lnTo>
                <a:lnTo>
                  <a:pt x="391439" y="79375"/>
                </a:lnTo>
                <a:lnTo>
                  <a:pt x="403301" y="112776"/>
                </a:lnTo>
                <a:lnTo>
                  <a:pt x="413880" y="112776"/>
                </a:lnTo>
                <a:close/>
              </a:path>
              <a:path w="523875" h="139700">
                <a:moveTo>
                  <a:pt x="523443" y="103682"/>
                </a:moveTo>
                <a:lnTo>
                  <a:pt x="510463" y="103682"/>
                </a:lnTo>
                <a:lnTo>
                  <a:pt x="510463" y="11023"/>
                </a:lnTo>
                <a:lnTo>
                  <a:pt x="510463" y="1930"/>
                </a:lnTo>
                <a:lnTo>
                  <a:pt x="500837" y="1930"/>
                </a:lnTo>
                <a:lnTo>
                  <a:pt x="500837" y="11023"/>
                </a:lnTo>
                <a:lnTo>
                  <a:pt x="500837" y="103682"/>
                </a:lnTo>
                <a:lnTo>
                  <a:pt x="441629" y="103682"/>
                </a:lnTo>
                <a:lnTo>
                  <a:pt x="446620" y="94030"/>
                </a:lnTo>
                <a:lnTo>
                  <a:pt x="450443" y="82092"/>
                </a:lnTo>
                <a:lnTo>
                  <a:pt x="453072" y="67538"/>
                </a:lnTo>
                <a:lnTo>
                  <a:pt x="454545" y="50063"/>
                </a:lnTo>
                <a:lnTo>
                  <a:pt x="456285" y="11023"/>
                </a:lnTo>
                <a:lnTo>
                  <a:pt x="500837" y="11023"/>
                </a:lnTo>
                <a:lnTo>
                  <a:pt x="500837" y="1930"/>
                </a:lnTo>
                <a:lnTo>
                  <a:pt x="447090" y="1930"/>
                </a:lnTo>
                <a:lnTo>
                  <a:pt x="444855" y="50063"/>
                </a:lnTo>
                <a:lnTo>
                  <a:pt x="442963" y="70510"/>
                </a:lnTo>
                <a:lnTo>
                  <a:pt x="439547" y="85598"/>
                </a:lnTo>
                <a:lnTo>
                  <a:pt x="434936" y="96329"/>
                </a:lnTo>
                <a:lnTo>
                  <a:pt x="429488" y="103682"/>
                </a:lnTo>
                <a:lnTo>
                  <a:pt x="422452" y="103682"/>
                </a:lnTo>
                <a:lnTo>
                  <a:pt x="422452" y="139674"/>
                </a:lnTo>
                <a:lnTo>
                  <a:pt x="432104" y="139674"/>
                </a:lnTo>
                <a:lnTo>
                  <a:pt x="432104" y="112776"/>
                </a:lnTo>
                <a:lnTo>
                  <a:pt x="513816" y="112776"/>
                </a:lnTo>
                <a:lnTo>
                  <a:pt x="513816" y="139395"/>
                </a:lnTo>
                <a:lnTo>
                  <a:pt x="523443" y="139395"/>
                </a:lnTo>
                <a:lnTo>
                  <a:pt x="523443" y="112776"/>
                </a:lnTo>
                <a:lnTo>
                  <a:pt x="523443" y="103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6326516" y="5438521"/>
            <a:ext cx="782955" cy="111125"/>
            <a:chOff x="6326516" y="5438521"/>
            <a:chExt cx="782955" cy="111125"/>
          </a:xfrm>
        </p:grpSpPr>
        <p:sp>
          <p:nvSpPr>
            <p:cNvPr id="21" name="object 21"/>
            <p:cNvSpPr/>
            <p:nvPr/>
          </p:nvSpPr>
          <p:spPr>
            <a:xfrm>
              <a:off x="6326516" y="5438521"/>
              <a:ext cx="187299" cy="11112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43254" y="5438521"/>
              <a:ext cx="164058" cy="11112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30071" y="5438521"/>
              <a:ext cx="65354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20495" y="5438521"/>
              <a:ext cx="83108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933068" y="5438521"/>
              <a:ext cx="176402" cy="1108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171371" y="5438521"/>
            <a:ext cx="237490" cy="111125"/>
            <a:chOff x="7171371" y="5438521"/>
            <a:chExt cx="237490" cy="111125"/>
          </a:xfrm>
        </p:grpSpPr>
        <p:sp>
          <p:nvSpPr>
            <p:cNvPr id="27" name="object 27"/>
            <p:cNvSpPr/>
            <p:nvPr/>
          </p:nvSpPr>
          <p:spPr>
            <a:xfrm>
              <a:off x="7171371" y="5438521"/>
              <a:ext cx="74244" cy="11084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70025" y="5438521"/>
              <a:ext cx="99568" cy="11084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98244" y="544804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59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7398243" y="5437022"/>
            <a:ext cx="905510" cy="114300"/>
            <a:chOff x="7398243" y="5437022"/>
            <a:chExt cx="905510" cy="114300"/>
          </a:xfrm>
        </p:grpSpPr>
        <p:sp>
          <p:nvSpPr>
            <p:cNvPr id="31" name="object 31"/>
            <p:cNvSpPr/>
            <p:nvPr/>
          </p:nvSpPr>
          <p:spPr>
            <a:xfrm>
              <a:off x="7398244" y="543915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09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01824" y="5437022"/>
              <a:ext cx="199059" cy="11386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30323" y="5438521"/>
              <a:ext cx="83108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833472" y="5438521"/>
              <a:ext cx="76149" cy="11084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939060" y="5437022"/>
              <a:ext cx="364159" cy="11386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8368803" y="5437022"/>
            <a:ext cx="612775" cy="114300"/>
            <a:chOff x="8368803" y="5437022"/>
            <a:chExt cx="612775" cy="114300"/>
          </a:xfrm>
        </p:grpSpPr>
        <p:sp>
          <p:nvSpPr>
            <p:cNvPr id="37" name="object 37"/>
            <p:cNvSpPr/>
            <p:nvPr/>
          </p:nvSpPr>
          <p:spPr>
            <a:xfrm>
              <a:off x="8368803" y="5437022"/>
              <a:ext cx="297205" cy="11386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695434" y="5438521"/>
              <a:ext cx="76403" cy="11084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795002" y="5437022"/>
              <a:ext cx="186258" cy="11386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5744208" y="5687504"/>
            <a:ext cx="74244" cy="1108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5885737" y="5686006"/>
            <a:ext cx="749935" cy="114300"/>
            <a:chOff x="5885737" y="5686006"/>
            <a:chExt cx="749935" cy="114300"/>
          </a:xfrm>
        </p:grpSpPr>
        <p:sp>
          <p:nvSpPr>
            <p:cNvPr id="42" name="object 42"/>
            <p:cNvSpPr/>
            <p:nvPr/>
          </p:nvSpPr>
          <p:spPr>
            <a:xfrm>
              <a:off x="5885737" y="5686006"/>
              <a:ext cx="421487" cy="11386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1710" y="5687505"/>
              <a:ext cx="74244" cy="11084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430364" y="5687505"/>
              <a:ext cx="99567" cy="11084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49160" y="5687505"/>
              <a:ext cx="86004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6696429" y="5687504"/>
            <a:ext cx="691515" cy="111125"/>
            <a:chOff x="6696429" y="5687504"/>
            <a:chExt cx="691515" cy="111125"/>
          </a:xfrm>
        </p:grpSpPr>
        <p:sp>
          <p:nvSpPr>
            <p:cNvPr id="47" name="object 47"/>
            <p:cNvSpPr/>
            <p:nvPr/>
          </p:nvSpPr>
          <p:spPr>
            <a:xfrm>
              <a:off x="6696429" y="5687504"/>
              <a:ext cx="187299" cy="111061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13167" y="5687504"/>
              <a:ext cx="65354" cy="1108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003591" y="5687504"/>
              <a:ext cx="83108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16164" y="5687504"/>
              <a:ext cx="271195" cy="11084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/>
          <p:nvPr/>
        </p:nvSpPr>
        <p:spPr>
          <a:xfrm>
            <a:off x="7690979" y="5969737"/>
            <a:ext cx="15875" cy="75565"/>
          </a:xfrm>
          <a:custGeom>
            <a:avLst/>
            <a:gdLst/>
            <a:ahLst/>
            <a:cxnLst/>
            <a:rect l="l" t="t" r="r" b="b"/>
            <a:pathLst>
              <a:path w="15875" h="75564">
                <a:moveTo>
                  <a:pt x="12141" y="59931"/>
                </a:moveTo>
                <a:lnTo>
                  <a:pt x="3530" y="59931"/>
                </a:lnTo>
                <a:lnTo>
                  <a:pt x="0" y="63423"/>
                </a:lnTo>
                <a:lnTo>
                  <a:pt x="0" y="72034"/>
                </a:lnTo>
                <a:lnTo>
                  <a:pt x="3530" y="75539"/>
                </a:lnTo>
                <a:lnTo>
                  <a:pt x="12141" y="75539"/>
                </a:lnTo>
                <a:lnTo>
                  <a:pt x="15595" y="72034"/>
                </a:lnTo>
                <a:lnTo>
                  <a:pt x="15595" y="63423"/>
                </a:lnTo>
                <a:lnTo>
                  <a:pt x="12141" y="59931"/>
                </a:lnTo>
                <a:close/>
              </a:path>
              <a:path w="15875" h="75564">
                <a:moveTo>
                  <a:pt x="12141" y="0"/>
                </a:moveTo>
                <a:lnTo>
                  <a:pt x="3530" y="0"/>
                </a:lnTo>
                <a:lnTo>
                  <a:pt x="0" y="3454"/>
                </a:lnTo>
                <a:lnTo>
                  <a:pt x="0" y="12064"/>
                </a:lnTo>
                <a:lnTo>
                  <a:pt x="3530" y="15570"/>
                </a:lnTo>
                <a:lnTo>
                  <a:pt x="12141" y="15570"/>
                </a:lnTo>
                <a:lnTo>
                  <a:pt x="15595" y="12064"/>
                </a:lnTo>
                <a:lnTo>
                  <a:pt x="15595" y="3454"/>
                </a:lnTo>
                <a:lnTo>
                  <a:pt x="121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71878" y="5934989"/>
            <a:ext cx="92075" cy="114300"/>
          </a:xfrm>
          <a:custGeom>
            <a:avLst/>
            <a:gdLst/>
            <a:ahLst/>
            <a:cxnLst/>
            <a:rect l="l" t="t" r="r" b="b"/>
            <a:pathLst>
              <a:path w="92075" h="114300">
                <a:moveTo>
                  <a:pt x="47878" y="0"/>
                </a:moveTo>
                <a:lnTo>
                  <a:pt x="28600" y="4014"/>
                </a:lnTo>
                <a:lnTo>
                  <a:pt x="13452" y="15449"/>
                </a:lnTo>
                <a:lnTo>
                  <a:pt x="3548" y="33389"/>
                </a:lnTo>
                <a:lnTo>
                  <a:pt x="0" y="56921"/>
                </a:lnTo>
                <a:lnTo>
                  <a:pt x="3548" y="80456"/>
                </a:lnTo>
                <a:lnTo>
                  <a:pt x="13452" y="98405"/>
                </a:lnTo>
                <a:lnTo>
                  <a:pt x="28600" y="109849"/>
                </a:lnTo>
                <a:lnTo>
                  <a:pt x="47878" y="113868"/>
                </a:lnTo>
                <a:lnTo>
                  <a:pt x="64181" y="111077"/>
                </a:lnTo>
                <a:lnTo>
                  <a:pt x="77311" y="103412"/>
                </a:lnTo>
                <a:lnTo>
                  <a:pt x="86698" y="91933"/>
                </a:lnTo>
                <a:lnTo>
                  <a:pt x="91770" y="77698"/>
                </a:lnTo>
                <a:lnTo>
                  <a:pt x="81610" y="77698"/>
                </a:lnTo>
                <a:lnTo>
                  <a:pt x="77475" y="88280"/>
                </a:lnTo>
                <a:lnTo>
                  <a:pt x="70097" y="96726"/>
                </a:lnTo>
                <a:lnTo>
                  <a:pt x="60043" y="102319"/>
                </a:lnTo>
                <a:lnTo>
                  <a:pt x="47878" y="104343"/>
                </a:lnTo>
                <a:lnTo>
                  <a:pt x="33064" y="101266"/>
                </a:lnTo>
                <a:lnTo>
                  <a:pt x="20951" y="92186"/>
                </a:lnTo>
                <a:lnTo>
                  <a:pt x="12778" y="77329"/>
                </a:lnTo>
                <a:lnTo>
                  <a:pt x="9778" y="56921"/>
                </a:lnTo>
                <a:lnTo>
                  <a:pt x="12778" y="36571"/>
                </a:lnTo>
                <a:lnTo>
                  <a:pt x="20951" y="21716"/>
                </a:lnTo>
                <a:lnTo>
                  <a:pt x="33064" y="12615"/>
                </a:lnTo>
                <a:lnTo>
                  <a:pt x="47878" y="9524"/>
                </a:lnTo>
                <a:lnTo>
                  <a:pt x="60043" y="11551"/>
                </a:lnTo>
                <a:lnTo>
                  <a:pt x="70097" y="17148"/>
                </a:lnTo>
                <a:lnTo>
                  <a:pt x="77475" y="25587"/>
                </a:lnTo>
                <a:lnTo>
                  <a:pt x="81610" y="36144"/>
                </a:lnTo>
                <a:lnTo>
                  <a:pt x="91770" y="36144"/>
                </a:lnTo>
                <a:lnTo>
                  <a:pt x="86698" y="21892"/>
                </a:lnTo>
                <a:lnTo>
                  <a:pt x="77311" y="10423"/>
                </a:lnTo>
                <a:lnTo>
                  <a:pt x="64181" y="2779"/>
                </a:lnTo>
                <a:lnTo>
                  <a:pt x="478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596996" y="6032170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0"/>
                </a:lnTo>
                <a:lnTo>
                  <a:pt x="12245" y="25531"/>
                </a:lnTo>
                <a:lnTo>
                  <a:pt x="14692" y="15348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684042" y="594588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59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684043" y="593699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09" h="110489">
                <a:moveTo>
                  <a:pt x="79883" y="0"/>
                </a:moveTo>
                <a:lnTo>
                  <a:pt x="0" y="0"/>
                </a:lnTo>
                <a:lnTo>
                  <a:pt x="0" y="8890"/>
                </a:lnTo>
                <a:lnTo>
                  <a:pt x="69799" y="8890"/>
                </a:lnTo>
                <a:lnTo>
                  <a:pt x="69799" y="110490"/>
                </a:lnTo>
                <a:lnTo>
                  <a:pt x="79883" y="110490"/>
                </a:lnTo>
                <a:lnTo>
                  <a:pt x="79883" y="8890"/>
                </a:lnTo>
                <a:lnTo>
                  <a:pt x="798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5744183" y="5936488"/>
            <a:ext cx="237490" cy="111125"/>
            <a:chOff x="5744183" y="5936488"/>
            <a:chExt cx="237490" cy="111125"/>
          </a:xfrm>
        </p:grpSpPr>
        <p:sp>
          <p:nvSpPr>
            <p:cNvPr id="57" name="object 57"/>
            <p:cNvSpPr/>
            <p:nvPr/>
          </p:nvSpPr>
          <p:spPr>
            <a:xfrm>
              <a:off x="5744183" y="5936488"/>
              <a:ext cx="74231" cy="11084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842837" y="5936488"/>
              <a:ext cx="99567" cy="11084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71056" y="594588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971056" y="5934989"/>
            <a:ext cx="905510" cy="114300"/>
            <a:chOff x="5971056" y="5934989"/>
            <a:chExt cx="905510" cy="114300"/>
          </a:xfrm>
        </p:grpSpPr>
        <p:sp>
          <p:nvSpPr>
            <p:cNvPr id="61" name="object 61"/>
            <p:cNvSpPr/>
            <p:nvPr/>
          </p:nvSpPr>
          <p:spPr>
            <a:xfrm>
              <a:off x="5971056" y="593699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074624" y="5934989"/>
              <a:ext cx="199059" cy="11386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303122" y="5936488"/>
              <a:ext cx="83108" cy="110845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406272" y="5936488"/>
              <a:ext cx="76149" cy="11084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511860" y="5934989"/>
              <a:ext cx="364159" cy="11386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/>
          <p:nvPr/>
        </p:nvSpPr>
        <p:spPr>
          <a:xfrm>
            <a:off x="6948334" y="5936488"/>
            <a:ext cx="74244" cy="11084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7084884" y="5934989"/>
            <a:ext cx="589280" cy="114300"/>
            <a:chOff x="7084884" y="5934989"/>
            <a:chExt cx="589280" cy="114300"/>
          </a:xfrm>
        </p:grpSpPr>
        <p:sp>
          <p:nvSpPr>
            <p:cNvPr id="68" name="object 68"/>
            <p:cNvSpPr/>
            <p:nvPr/>
          </p:nvSpPr>
          <p:spPr>
            <a:xfrm>
              <a:off x="7084884" y="5934989"/>
              <a:ext cx="91770" cy="11386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200480" y="5936488"/>
              <a:ext cx="65354" cy="11084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290904" y="5936488"/>
              <a:ext cx="71475" cy="110845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386204" y="5936488"/>
              <a:ext cx="86309" cy="11084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492554" y="5936488"/>
              <a:ext cx="76149" cy="11084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587906" y="5936488"/>
              <a:ext cx="86360" cy="111125"/>
            </a:xfrm>
            <a:custGeom>
              <a:avLst/>
              <a:gdLst/>
              <a:ahLst/>
              <a:cxnLst/>
              <a:rect l="l" t="t" r="r" b="b"/>
              <a:pathLst>
                <a:path w="86359" h="111125">
                  <a:moveTo>
                    <a:pt x="86004" y="0"/>
                  </a:moveTo>
                  <a:lnTo>
                    <a:pt x="74040" y="0"/>
                  </a:lnTo>
                  <a:lnTo>
                    <a:pt x="43357" y="48133"/>
                  </a:lnTo>
                  <a:lnTo>
                    <a:pt x="42646" y="48133"/>
                  </a:lnTo>
                  <a:lnTo>
                    <a:pt x="11963" y="0"/>
                  </a:lnTo>
                  <a:lnTo>
                    <a:pt x="0" y="0"/>
                  </a:lnTo>
                  <a:lnTo>
                    <a:pt x="36194" y="55422"/>
                  </a:lnTo>
                  <a:lnTo>
                    <a:pt x="0" y="110845"/>
                  </a:lnTo>
                  <a:lnTo>
                    <a:pt x="11963" y="110845"/>
                  </a:lnTo>
                  <a:lnTo>
                    <a:pt x="42646" y="63271"/>
                  </a:lnTo>
                  <a:lnTo>
                    <a:pt x="43357" y="63271"/>
                  </a:lnTo>
                  <a:lnTo>
                    <a:pt x="74040" y="110845"/>
                  </a:lnTo>
                  <a:lnTo>
                    <a:pt x="86004" y="110845"/>
                  </a:lnTo>
                  <a:lnTo>
                    <a:pt x="50317" y="55422"/>
                  </a:lnTo>
                  <a:lnTo>
                    <a:pt x="86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7880742" y="5936488"/>
            <a:ext cx="600075" cy="137795"/>
          </a:xfrm>
          <a:custGeom>
            <a:avLst/>
            <a:gdLst/>
            <a:ahLst/>
            <a:cxnLst/>
            <a:rect l="l" t="t" r="r" b="b"/>
            <a:pathLst>
              <a:path w="600075" h="137795">
                <a:moveTo>
                  <a:pt x="80365" y="508"/>
                </a:moveTo>
                <a:lnTo>
                  <a:pt x="0" y="508"/>
                </a:lnTo>
                <a:lnTo>
                  <a:pt x="0" y="9398"/>
                </a:lnTo>
                <a:lnTo>
                  <a:pt x="35128" y="9398"/>
                </a:lnTo>
                <a:lnTo>
                  <a:pt x="35128" y="110998"/>
                </a:lnTo>
                <a:lnTo>
                  <a:pt x="45262" y="110998"/>
                </a:lnTo>
                <a:lnTo>
                  <a:pt x="45262" y="9398"/>
                </a:lnTo>
                <a:lnTo>
                  <a:pt x="80365" y="9398"/>
                </a:lnTo>
                <a:lnTo>
                  <a:pt x="80365" y="508"/>
                </a:lnTo>
                <a:close/>
              </a:path>
              <a:path w="600075" h="137795">
                <a:moveTo>
                  <a:pt x="184124" y="110845"/>
                </a:moveTo>
                <a:lnTo>
                  <a:pt x="171970" y="77457"/>
                </a:lnTo>
                <a:lnTo>
                  <a:pt x="168668" y="68351"/>
                </a:lnTo>
                <a:lnTo>
                  <a:pt x="158419" y="40182"/>
                </a:lnTo>
                <a:lnTo>
                  <a:pt x="158419" y="68351"/>
                </a:lnTo>
                <a:lnTo>
                  <a:pt x="118364" y="68351"/>
                </a:lnTo>
                <a:lnTo>
                  <a:pt x="138023" y="13157"/>
                </a:lnTo>
                <a:lnTo>
                  <a:pt x="138785" y="13157"/>
                </a:lnTo>
                <a:lnTo>
                  <a:pt x="158419" y="68351"/>
                </a:lnTo>
                <a:lnTo>
                  <a:pt x="158419" y="40182"/>
                </a:lnTo>
                <a:lnTo>
                  <a:pt x="148590" y="13157"/>
                </a:lnTo>
                <a:lnTo>
                  <a:pt x="143814" y="0"/>
                </a:lnTo>
                <a:lnTo>
                  <a:pt x="132994" y="0"/>
                </a:lnTo>
                <a:lnTo>
                  <a:pt x="92659" y="110845"/>
                </a:lnTo>
                <a:lnTo>
                  <a:pt x="103276" y="110845"/>
                </a:lnTo>
                <a:lnTo>
                  <a:pt x="115138" y="77457"/>
                </a:lnTo>
                <a:lnTo>
                  <a:pt x="161671" y="77457"/>
                </a:lnTo>
                <a:lnTo>
                  <a:pt x="173532" y="110845"/>
                </a:lnTo>
                <a:lnTo>
                  <a:pt x="184124" y="110845"/>
                </a:lnTo>
                <a:close/>
              </a:path>
              <a:path w="600075" h="137795">
                <a:moveTo>
                  <a:pt x="286258" y="0"/>
                </a:moveTo>
                <a:lnTo>
                  <a:pt x="276148" y="0"/>
                </a:lnTo>
                <a:lnTo>
                  <a:pt x="276148" y="50825"/>
                </a:lnTo>
                <a:lnTo>
                  <a:pt x="213258" y="50825"/>
                </a:lnTo>
                <a:lnTo>
                  <a:pt x="213258" y="0"/>
                </a:lnTo>
                <a:lnTo>
                  <a:pt x="203149" y="0"/>
                </a:lnTo>
                <a:lnTo>
                  <a:pt x="203149" y="110845"/>
                </a:lnTo>
                <a:lnTo>
                  <a:pt x="213258" y="110845"/>
                </a:lnTo>
                <a:lnTo>
                  <a:pt x="213258" y="59918"/>
                </a:lnTo>
                <a:lnTo>
                  <a:pt x="276148" y="59918"/>
                </a:lnTo>
                <a:lnTo>
                  <a:pt x="276148" y="110845"/>
                </a:lnTo>
                <a:lnTo>
                  <a:pt x="286258" y="110845"/>
                </a:lnTo>
                <a:lnTo>
                  <a:pt x="286258" y="0"/>
                </a:lnTo>
                <a:close/>
              </a:path>
              <a:path w="600075" h="137795">
                <a:moveTo>
                  <a:pt x="406247" y="101752"/>
                </a:moveTo>
                <a:lnTo>
                  <a:pt x="393268" y="101752"/>
                </a:lnTo>
                <a:lnTo>
                  <a:pt x="393268" y="9093"/>
                </a:lnTo>
                <a:lnTo>
                  <a:pt x="393268" y="0"/>
                </a:lnTo>
                <a:lnTo>
                  <a:pt x="383641" y="0"/>
                </a:lnTo>
                <a:lnTo>
                  <a:pt x="383641" y="9093"/>
                </a:lnTo>
                <a:lnTo>
                  <a:pt x="383641" y="101752"/>
                </a:lnTo>
                <a:lnTo>
                  <a:pt x="324434" y="101752"/>
                </a:lnTo>
                <a:lnTo>
                  <a:pt x="329425" y="92100"/>
                </a:lnTo>
                <a:lnTo>
                  <a:pt x="333248" y="80162"/>
                </a:lnTo>
                <a:lnTo>
                  <a:pt x="335876" y="65608"/>
                </a:lnTo>
                <a:lnTo>
                  <a:pt x="337362" y="48133"/>
                </a:lnTo>
                <a:lnTo>
                  <a:pt x="339090" y="9093"/>
                </a:lnTo>
                <a:lnTo>
                  <a:pt x="383641" y="9093"/>
                </a:lnTo>
                <a:lnTo>
                  <a:pt x="383641" y="0"/>
                </a:lnTo>
                <a:lnTo>
                  <a:pt x="329895" y="0"/>
                </a:lnTo>
                <a:lnTo>
                  <a:pt x="327660" y="48133"/>
                </a:lnTo>
                <a:lnTo>
                  <a:pt x="325767" y="68580"/>
                </a:lnTo>
                <a:lnTo>
                  <a:pt x="322351" y="83680"/>
                </a:lnTo>
                <a:lnTo>
                  <a:pt x="317741" y="94399"/>
                </a:lnTo>
                <a:lnTo>
                  <a:pt x="312293" y="101752"/>
                </a:lnTo>
                <a:lnTo>
                  <a:pt x="305257" y="101752"/>
                </a:lnTo>
                <a:lnTo>
                  <a:pt x="305257" y="137744"/>
                </a:lnTo>
                <a:lnTo>
                  <a:pt x="314909" y="137744"/>
                </a:lnTo>
                <a:lnTo>
                  <a:pt x="314909" y="110845"/>
                </a:lnTo>
                <a:lnTo>
                  <a:pt x="396621" y="110845"/>
                </a:lnTo>
                <a:lnTo>
                  <a:pt x="396621" y="137464"/>
                </a:lnTo>
                <a:lnTo>
                  <a:pt x="406247" y="137464"/>
                </a:lnTo>
                <a:lnTo>
                  <a:pt x="406247" y="110845"/>
                </a:lnTo>
                <a:lnTo>
                  <a:pt x="406247" y="101752"/>
                </a:lnTo>
                <a:close/>
              </a:path>
              <a:path w="600075" h="137795">
                <a:moveTo>
                  <a:pt x="509066" y="110845"/>
                </a:moveTo>
                <a:lnTo>
                  <a:pt x="496912" y="77457"/>
                </a:lnTo>
                <a:lnTo>
                  <a:pt x="493610" y="68351"/>
                </a:lnTo>
                <a:lnTo>
                  <a:pt x="483362" y="40182"/>
                </a:lnTo>
                <a:lnTo>
                  <a:pt x="483362" y="68351"/>
                </a:lnTo>
                <a:lnTo>
                  <a:pt x="443306" y="68351"/>
                </a:lnTo>
                <a:lnTo>
                  <a:pt x="462965" y="13157"/>
                </a:lnTo>
                <a:lnTo>
                  <a:pt x="463727" y="13157"/>
                </a:lnTo>
                <a:lnTo>
                  <a:pt x="483362" y="68351"/>
                </a:lnTo>
                <a:lnTo>
                  <a:pt x="483362" y="40182"/>
                </a:lnTo>
                <a:lnTo>
                  <a:pt x="473532" y="13157"/>
                </a:lnTo>
                <a:lnTo>
                  <a:pt x="468757" y="0"/>
                </a:lnTo>
                <a:lnTo>
                  <a:pt x="457936" y="0"/>
                </a:lnTo>
                <a:lnTo>
                  <a:pt x="417601" y="110845"/>
                </a:lnTo>
                <a:lnTo>
                  <a:pt x="428218" y="110845"/>
                </a:lnTo>
                <a:lnTo>
                  <a:pt x="440080" y="77457"/>
                </a:lnTo>
                <a:lnTo>
                  <a:pt x="486613" y="77457"/>
                </a:lnTo>
                <a:lnTo>
                  <a:pt x="498475" y="110845"/>
                </a:lnTo>
                <a:lnTo>
                  <a:pt x="509066" y="110845"/>
                </a:lnTo>
                <a:close/>
              </a:path>
              <a:path w="600075" h="137795">
                <a:moveTo>
                  <a:pt x="599567" y="34213"/>
                </a:moveTo>
                <a:lnTo>
                  <a:pt x="597293" y="20701"/>
                </a:lnTo>
                <a:lnTo>
                  <a:pt x="590550" y="9842"/>
                </a:lnTo>
                <a:lnTo>
                  <a:pt x="589610" y="9245"/>
                </a:lnTo>
                <a:lnTo>
                  <a:pt x="589610" y="34213"/>
                </a:lnTo>
                <a:lnTo>
                  <a:pt x="588010" y="44272"/>
                </a:lnTo>
                <a:lnTo>
                  <a:pt x="583196" y="52247"/>
                </a:lnTo>
                <a:lnTo>
                  <a:pt x="575119" y="57492"/>
                </a:lnTo>
                <a:lnTo>
                  <a:pt x="563753" y="59385"/>
                </a:lnTo>
                <a:lnTo>
                  <a:pt x="538200" y="59385"/>
                </a:lnTo>
                <a:lnTo>
                  <a:pt x="538200" y="9093"/>
                </a:lnTo>
                <a:lnTo>
                  <a:pt x="563575" y="9093"/>
                </a:lnTo>
                <a:lnTo>
                  <a:pt x="575043" y="10972"/>
                </a:lnTo>
                <a:lnTo>
                  <a:pt x="583171" y="16205"/>
                </a:lnTo>
                <a:lnTo>
                  <a:pt x="588010" y="24155"/>
                </a:lnTo>
                <a:lnTo>
                  <a:pt x="589610" y="34213"/>
                </a:lnTo>
                <a:lnTo>
                  <a:pt x="589610" y="9245"/>
                </a:lnTo>
                <a:lnTo>
                  <a:pt x="589394" y="9093"/>
                </a:lnTo>
                <a:lnTo>
                  <a:pt x="579386" y="2628"/>
                </a:lnTo>
                <a:lnTo>
                  <a:pt x="563854" y="0"/>
                </a:lnTo>
                <a:lnTo>
                  <a:pt x="528091" y="0"/>
                </a:lnTo>
                <a:lnTo>
                  <a:pt x="528091" y="110845"/>
                </a:lnTo>
                <a:lnTo>
                  <a:pt x="538200" y="110845"/>
                </a:lnTo>
                <a:lnTo>
                  <a:pt x="538200" y="68478"/>
                </a:lnTo>
                <a:lnTo>
                  <a:pt x="564007" y="68478"/>
                </a:lnTo>
                <a:lnTo>
                  <a:pt x="579450" y="65862"/>
                </a:lnTo>
                <a:lnTo>
                  <a:pt x="589381" y="59385"/>
                </a:lnTo>
                <a:lnTo>
                  <a:pt x="590575" y="58623"/>
                </a:lnTo>
                <a:lnTo>
                  <a:pt x="597306" y="47752"/>
                </a:lnTo>
                <a:lnTo>
                  <a:pt x="599567" y="342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497403" y="593699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5" h="110489">
                <a:moveTo>
                  <a:pt x="80365" y="0"/>
                </a:moveTo>
                <a:lnTo>
                  <a:pt x="0" y="0"/>
                </a:lnTo>
                <a:lnTo>
                  <a:pt x="0" y="8890"/>
                </a:lnTo>
                <a:lnTo>
                  <a:pt x="35128" y="8890"/>
                </a:lnTo>
                <a:lnTo>
                  <a:pt x="35128" y="110490"/>
                </a:lnTo>
                <a:lnTo>
                  <a:pt x="45262" y="110490"/>
                </a:lnTo>
                <a:lnTo>
                  <a:pt x="45262" y="8890"/>
                </a:lnTo>
                <a:lnTo>
                  <a:pt x="80365" y="8890"/>
                </a:lnTo>
                <a:lnTo>
                  <a:pt x="803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8792602" y="5934989"/>
            <a:ext cx="608965" cy="114300"/>
            <a:chOff x="8792602" y="5934989"/>
            <a:chExt cx="608965" cy="114300"/>
          </a:xfrm>
        </p:grpSpPr>
        <p:sp>
          <p:nvSpPr>
            <p:cNvPr id="77" name="object 77"/>
            <p:cNvSpPr/>
            <p:nvPr/>
          </p:nvSpPr>
          <p:spPr>
            <a:xfrm>
              <a:off x="8792602" y="5934989"/>
              <a:ext cx="186156" cy="11386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003244" y="5936488"/>
              <a:ext cx="281787" cy="11084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309517" y="5934989"/>
              <a:ext cx="91770" cy="11386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/>
          <p:nvPr/>
        </p:nvSpPr>
        <p:spPr>
          <a:xfrm>
            <a:off x="5623203" y="598266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08"/>
                </a:lnTo>
                <a:lnTo>
                  <a:pt x="1613" y="12521"/>
                </a:lnTo>
                <a:lnTo>
                  <a:pt x="0" y="20485"/>
                </a:lnTo>
                <a:lnTo>
                  <a:pt x="1635" y="28478"/>
                </a:lnTo>
                <a:lnTo>
                  <a:pt x="6032" y="35005"/>
                </a:lnTo>
                <a:lnTo>
                  <a:pt x="12544" y="39407"/>
                </a:lnTo>
                <a:lnTo>
                  <a:pt x="20523" y="41021"/>
                </a:lnTo>
                <a:lnTo>
                  <a:pt x="28487" y="39407"/>
                </a:lnTo>
                <a:lnTo>
                  <a:pt x="34991" y="35005"/>
                </a:lnTo>
                <a:lnTo>
                  <a:pt x="39386" y="28478"/>
                </a:lnTo>
                <a:lnTo>
                  <a:pt x="41021" y="20485"/>
                </a:lnTo>
                <a:lnTo>
                  <a:pt x="39407" y="12521"/>
                </a:lnTo>
                <a:lnTo>
                  <a:pt x="35010" y="6008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853363" y="6218707"/>
            <a:ext cx="15875" cy="75565"/>
          </a:xfrm>
          <a:custGeom>
            <a:avLst/>
            <a:gdLst/>
            <a:ahLst/>
            <a:cxnLst/>
            <a:rect l="l" t="t" r="r" b="b"/>
            <a:pathLst>
              <a:path w="15875" h="75564">
                <a:moveTo>
                  <a:pt x="12141" y="59943"/>
                </a:moveTo>
                <a:lnTo>
                  <a:pt x="3530" y="59943"/>
                </a:lnTo>
                <a:lnTo>
                  <a:pt x="0" y="63423"/>
                </a:lnTo>
                <a:lnTo>
                  <a:pt x="0" y="72034"/>
                </a:lnTo>
                <a:lnTo>
                  <a:pt x="3530" y="75539"/>
                </a:lnTo>
                <a:lnTo>
                  <a:pt x="12141" y="75539"/>
                </a:lnTo>
                <a:lnTo>
                  <a:pt x="15595" y="72034"/>
                </a:lnTo>
                <a:lnTo>
                  <a:pt x="15595" y="63423"/>
                </a:lnTo>
                <a:lnTo>
                  <a:pt x="12141" y="59943"/>
                </a:lnTo>
                <a:close/>
              </a:path>
              <a:path w="15875" h="75564">
                <a:moveTo>
                  <a:pt x="12141" y="0"/>
                </a:moveTo>
                <a:lnTo>
                  <a:pt x="3530" y="0"/>
                </a:lnTo>
                <a:lnTo>
                  <a:pt x="0" y="3454"/>
                </a:lnTo>
                <a:lnTo>
                  <a:pt x="0" y="12064"/>
                </a:lnTo>
                <a:lnTo>
                  <a:pt x="3530" y="15570"/>
                </a:lnTo>
                <a:lnTo>
                  <a:pt x="12141" y="15570"/>
                </a:lnTo>
                <a:lnTo>
                  <a:pt x="15595" y="12064"/>
                </a:lnTo>
                <a:lnTo>
                  <a:pt x="15595" y="3454"/>
                </a:lnTo>
                <a:lnTo>
                  <a:pt x="121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939240" y="6185459"/>
            <a:ext cx="74244" cy="1108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" name="object 83"/>
          <p:cNvGrpSpPr/>
          <p:nvPr/>
        </p:nvGrpSpPr>
        <p:grpSpPr>
          <a:xfrm>
            <a:off x="7625294" y="6183782"/>
            <a:ext cx="262890" cy="139700"/>
            <a:chOff x="7625294" y="6183782"/>
            <a:chExt cx="262890" cy="139700"/>
          </a:xfrm>
        </p:grpSpPr>
        <p:sp>
          <p:nvSpPr>
            <p:cNvPr id="84" name="object 84"/>
            <p:cNvSpPr/>
            <p:nvPr/>
          </p:nvSpPr>
          <p:spPr>
            <a:xfrm>
              <a:off x="7625294" y="6185459"/>
              <a:ext cx="124510" cy="11084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781809" y="6183782"/>
              <a:ext cx="106045" cy="139700"/>
            </a:xfrm>
            <a:custGeom>
              <a:avLst/>
              <a:gdLst/>
              <a:ahLst/>
              <a:cxnLst/>
              <a:rect l="l" t="t" r="r" b="b"/>
              <a:pathLst>
                <a:path w="106045" h="139700">
                  <a:moveTo>
                    <a:pt x="71704" y="77673"/>
                  </a:moveTo>
                  <a:lnTo>
                    <a:pt x="69011" y="63258"/>
                  </a:lnTo>
                  <a:lnTo>
                    <a:pt x="61899" y="52120"/>
                  </a:lnTo>
                  <a:lnTo>
                    <a:pt x="61899" y="77673"/>
                  </a:lnTo>
                  <a:lnTo>
                    <a:pt x="59969" y="88303"/>
                  </a:lnTo>
                  <a:lnTo>
                    <a:pt x="54660" y="96977"/>
                  </a:lnTo>
                  <a:lnTo>
                    <a:pt x="46647" y="102819"/>
                  </a:lnTo>
                  <a:lnTo>
                    <a:pt x="36626" y="104952"/>
                  </a:lnTo>
                  <a:lnTo>
                    <a:pt x="27025" y="102946"/>
                  </a:lnTo>
                  <a:lnTo>
                    <a:pt x="19291" y="97383"/>
                  </a:lnTo>
                  <a:lnTo>
                    <a:pt x="13906" y="88938"/>
                  </a:lnTo>
                  <a:lnTo>
                    <a:pt x="11404" y="78308"/>
                  </a:lnTo>
                  <a:lnTo>
                    <a:pt x="12814" y="67830"/>
                  </a:lnTo>
                  <a:lnTo>
                    <a:pt x="18072" y="59016"/>
                  </a:lnTo>
                  <a:lnTo>
                    <a:pt x="19761" y="57759"/>
                  </a:lnTo>
                  <a:lnTo>
                    <a:pt x="26289" y="52946"/>
                  </a:lnTo>
                  <a:lnTo>
                    <a:pt x="36626" y="50673"/>
                  </a:lnTo>
                  <a:lnTo>
                    <a:pt x="46647" y="52793"/>
                  </a:lnTo>
                  <a:lnTo>
                    <a:pt x="54660" y="58559"/>
                  </a:lnTo>
                  <a:lnTo>
                    <a:pt x="59969" y="67132"/>
                  </a:lnTo>
                  <a:lnTo>
                    <a:pt x="61899" y="77673"/>
                  </a:lnTo>
                  <a:lnTo>
                    <a:pt x="61899" y="52120"/>
                  </a:lnTo>
                  <a:lnTo>
                    <a:pt x="61709" y="51816"/>
                  </a:lnTo>
                  <a:lnTo>
                    <a:pt x="60071" y="50673"/>
                  </a:lnTo>
                  <a:lnTo>
                    <a:pt x="50939" y="44297"/>
                  </a:lnTo>
                  <a:lnTo>
                    <a:pt x="37871" y="41579"/>
                  </a:lnTo>
                  <a:lnTo>
                    <a:pt x="29260" y="42735"/>
                  </a:lnTo>
                  <a:lnTo>
                    <a:pt x="21539" y="45999"/>
                  </a:lnTo>
                  <a:lnTo>
                    <a:pt x="15074" y="51104"/>
                  </a:lnTo>
                  <a:lnTo>
                    <a:pt x="10210" y="57759"/>
                  </a:lnTo>
                  <a:lnTo>
                    <a:pt x="9525" y="57759"/>
                  </a:lnTo>
                  <a:lnTo>
                    <a:pt x="11455" y="37033"/>
                  </a:lnTo>
                  <a:lnTo>
                    <a:pt x="17030" y="21767"/>
                  </a:lnTo>
                  <a:lnTo>
                    <a:pt x="26009" y="12331"/>
                  </a:lnTo>
                  <a:lnTo>
                    <a:pt x="38150" y="9093"/>
                  </a:lnTo>
                  <a:lnTo>
                    <a:pt x="46697" y="10604"/>
                  </a:lnTo>
                  <a:lnTo>
                    <a:pt x="53314" y="14808"/>
                  </a:lnTo>
                  <a:lnTo>
                    <a:pt x="57962" y="21234"/>
                  </a:lnTo>
                  <a:lnTo>
                    <a:pt x="60553" y="29387"/>
                  </a:lnTo>
                  <a:lnTo>
                    <a:pt x="70510" y="29387"/>
                  </a:lnTo>
                  <a:lnTo>
                    <a:pt x="67056" y="17475"/>
                  </a:lnTo>
                  <a:lnTo>
                    <a:pt x="60896" y="9093"/>
                  </a:lnTo>
                  <a:lnTo>
                    <a:pt x="60236" y="8178"/>
                  </a:lnTo>
                  <a:lnTo>
                    <a:pt x="50457" y="2159"/>
                  </a:lnTo>
                  <a:lnTo>
                    <a:pt x="38150" y="0"/>
                  </a:lnTo>
                  <a:lnTo>
                    <a:pt x="21424" y="4559"/>
                  </a:lnTo>
                  <a:lnTo>
                    <a:pt x="9512" y="17284"/>
                  </a:lnTo>
                  <a:lnTo>
                    <a:pt x="2374" y="36791"/>
                  </a:lnTo>
                  <a:lnTo>
                    <a:pt x="0" y="61696"/>
                  </a:lnTo>
                  <a:lnTo>
                    <a:pt x="3124" y="86296"/>
                  </a:lnTo>
                  <a:lnTo>
                    <a:pt x="11417" y="102425"/>
                  </a:lnTo>
                  <a:lnTo>
                    <a:pt x="23139" y="111277"/>
                  </a:lnTo>
                  <a:lnTo>
                    <a:pt x="36626" y="114046"/>
                  </a:lnTo>
                  <a:lnTo>
                    <a:pt x="51028" y="111226"/>
                  </a:lnTo>
                  <a:lnTo>
                    <a:pt x="59855" y="104952"/>
                  </a:lnTo>
                  <a:lnTo>
                    <a:pt x="62090" y="103365"/>
                  </a:lnTo>
                  <a:lnTo>
                    <a:pt x="69189" y="91757"/>
                  </a:lnTo>
                  <a:lnTo>
                    <a:pt x="71704" y="77673"/>
                  </a:lnTo>
                  <a:close/>
                </a:path>
                <a:path w="106045" h="139700">
                  <a:moveTo>
                    <a:pt x="105816" y="97358"/>
                  </a:moveTo>
                  <a:lnTo>
                    <a:pt x="95326" y="97358"/>
                  </a:lnTo>
                  <a:lnTo>
                    <a:pt x="92964" y="114236"/>
                  </a:lnTo>
                  <a:lnTo>
                    <a:pt x="88290" y="139573"/>
                  </a:lnTo>
                  <a:lnTo>
                    <a:pt x="95707" y="139573"/>
                  </a:lnTo>
                  <a:lnTo>
                    <a:pt x="97955" y="132321"/>
                  </a:lnTo>
                  <a:lnTo>
                    <a:pt x="100533" y="122897"/>
                  </a:lnTo>
                  <a:lnTo>
                    <a:pt x="102971" y="112712"/>
                  </a:lnTo>
                  <a:lnTo>
                    <a:pt x="105816" y="973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7951075" y="6183731"/>
            <a:ext cx="286385" cy="139700"/>
            <a:chOff x="7951075" y="6183731"/>
            <a:chExt cx="286385" cy="139700"/>
          </a:xfrm>
        </p:grpSpPr>
        <p:sp>
          <p:nvSpPr>
            <p:cNvPr id="87" name="object 87"/>
            <p:cNvSpPr/>
            <p:nvPr/>
          </p:nvSpPr>
          <p:spPr>
            <a:xfrm>
              <a:off x="7951075" y="6183731"/>
              <a:ext cx="158788" cy="114096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131059" y="6183782"/>
              <a:ext cx="106045" cy="139700"/>
            </a:xfrm>
            <a:custGeom>
              <a:avLst/>
              <a:gdLst/>
              <a:ahLst/>
              <a:cxnLst/>
              <a:rect l="l" t="t" r="r" b="b"/>
              <a:pathLst>
                <a:path w="106045" h="139700">
                  <a:moveTo>
                    <a:pt x="71704" y="77673"/>
                  </a:moveTo>
                  <a:lnTo>
                    <a:pt x="69011" y="63258"/>
                  </a:lnTo>
                  <a:lnTo>
                    <a:pt x="61899" y="52120"/>
                  </a:lnTo>
                  <a:lnTo>
                    <a:pt x="61899" y="77673"/>
                  </a:lnTo>
                  <a:lnTo>
                    <a:pt x="59969" y="88303"/>
                  </a:lnTo>
                  <a:lnTo>
                    <a:pt x="54660" y="96977"/>
                  </a:lnTo>
                  <a:lnTo>
                    <a:pt x="46647" y="102819"/>
                  </a:lnTo>
                  <a:lnTo>
                    <a:pt x="36626" y="104952"/>
                  </a:lnTo>
                  <a:lnTo>
                    <a:pt x="27025" y="102946"/>
                  </a:lnTo>
                  <a:lnTo>
                    <a:pt x="19291" y="97383"/>
                  </a:lnTo>
                  <a:lnTo>
                    <a:pt x="13906" y="88938"/>
                  </a:lnTo>
                  <a:lnTo>
                    <a:pt x="11404" y="78308"/>
                  </a:lnTo>
                  <a:lnTo>
                    <a:pt x="12814" y="67830"/>
                  </a:lnTo>
                  <a:lnTo>
                    <a:pt x="18072" y="59016"/>
                  </a:lnTo>
                  <a:lnTo>
                    <a:pt x="19773" y="57759"/>
                  </a:lnTo>
                  <a:lnTo>
                    <a:pt x="26289" y="52946"/>
                  </a:lnTo>
                  <a:lnTo>
                    <a:pt x="36626" y="50673"/>
                  </a:lnTo>
                  <a:lnTo>
                    <a:pt x="46647" y="52793"/>
                  </a:lnTo>
                  <a:lnTo>
                    <a:pt x="54660" y="58559"/>
                  </a:lnTo>
                  <a:lnTo>
                    <a:pt x="59969" y="67132"/>
                  </a:lnTo>
                  <a:lnTo>
                    <a:pt x="61899" y="77673"/>
                  </a:lnTo>
                  <a:lnTo>
                    <a:pt x="61899" y="52120"/>
                  </a:lnTo>
                  <a:lnTo>
                    <a:pt x="61709" y="51816"/>
                  </a:lnTo>
                  <a:lnTo>
                    <a:pt x="60071" y="50673"/>
                  </a:lnTo>
                  <a:lnTo>
                    <a:pt x="50939" y="44297"/>
                  </a:lnTo>
                  <a:lnTo>
                    <a:pt x="37871" y="41579"/>
                  </a:lnTo>
                  <a:lnTo>
                    <a:pt x="29260" y="42735"/>
                  </a:lnTo>
                  <a:lnTo>
                    <a:pt x="21539" y="45999"/>
                  </a:lnTo>
                  <a:lnTo>
                    <a:pt x="15074" y="51104"/>
                  </a:lnTo>
                  <a:lnTo>
                    <a:pt x="10223" y="57759"/>
                  </a:lnTo>
                  <a:lnTo>
                    <a:pt x="9525" y="57759"/>
                  </a:lnTo>
                  <a:lnTo>
                    <a:pt x="11455" y="37033"/>
                  </a:lnTo>
                  <a:lnTo>
                    <a:pt x="17030" y="21767"/>
                  </a:lnTo>
                  <a:lnTo>
                    <a:pt x="26009" y="12331"/>
                  </a:lnTo>
                  <a:lnTo>
                    <a:pt x="38163" y="9093"/>
                  </a:lnTo>
                  <a:lnTo>
                    <a:pt x="46697" y="10604"/>
                  </a:lnTo>
                  <a:lnTo>
                    <a:pt x="53314" y="14808"/>
                  </a:lnTo>
                  <a:lnTo>
                    <a:pt x="57962" y="21234"/>
                  </a:lnTo>
                  <a:lnTo>
                    <a:pt x="60566" y="29387"/>
                  </a:lnTo>
                  <a:lnTo>
                    <a:pt x="70510" y="29387"/>
                  </a:lnTo>
                  <a:lnTo>
                    <a:pt x="38163" y="0"/>
                  </a:lnTo>
                  <a:lnTo>
                    <a:pt x="21424" y="4559"/>
                  </a:lnTo>
                  <a:lnTo>
                    <a:pt x="9512" y="17284"/>
                  </a:lnTo>
                  <a:lnTo>
                    <a:pt x="2374" y="36791"/>
                  </a:lnTo>
                  <a:lnTo>
                    <a:pt x="0" y="61696"/>
                  </a:lnTo>
                  <a:lnTo>
                    <a:pt x="3124" y="86296"/>
                  </a:lnTo>
                  <a:lnTo>
                    <a:pt x="11417" y="102425"/>
                  </a:lnTo>
                  <a:lnTo>
                    <a:pt x="23139" y="111277"/>
                  </a:lnTo>
                  <a:lnTo>
                    <a:pt x="36626" y="114046"/>
                  </a:lnTo>
                  <a:lnTo>
                    <a:pt x="51028" y="111226"/>
                  </a:lnTo>
                  <a:lnTo>
                    <a:pt x="59855" y="104952"/>
                  </a:lnTo>
                  <a:lnTo>
                    <a:pt x="62090" y="103365"/>
                  </a:lnTo>
                  <a:lnTo>
                    <a:pt x="69189" y="91757"/>
                  </a:lnTo>
                  <a:lnTo>
                    <a:pt x="71704" y="77673"/>
                  </a:lnTo>
                  <a:close/>
                </a:path>
                <a:path w="106045" h="139700">
                  <a:moveTo>
                    <a:pt x="105829" y="97358"/>
                  </a:moveTo>
                  <a:lnTo>
                    <a:pt x="95338" y="97358"/>
                  </a:lnTo>
                  <a:lnTo>
                    <a:pt x="92964" y="114236"/>
                  </a:lnTo>
                  <a:lnTo>
                    <a:pt x="88290" y="139573"/>
                  </a:lnTo>
                  <a:lnTo>
                    <a:pt x="95719" y="139573"/>
                  </a:lnTo>
                  <a:lnTo>
                    <a:pt x="97955" y="132321"/>
                  </a:lnTo>
                  <a:lnTo>
                    <a:pt x="100533" y="122897"/>
                  </a:lnTo>
                  <a:lnTo>
                    <a:pt x="102984" y="112712"/>
                  </a:lnTo>
                  <a:lnTo>
                    <a:pt x="105829" y="973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8302497" y="6183731"/>
            <a:ext cx="292735" cy="139700"/>
            <a:chOff x="8302497" y="6183731"/>
            <a:chExt cx="292735" cy="139700"/>
          </a:xfrm>
        </p:grpSpPr>
        <p:sp>
          <p:nvSpPr>
            <p:cNvPr id="90" name="object 90"/>
            <p:cNvSpPr/>
            <p:nvPr/>
          </p:nvSpPr>
          <p:spPr>
            <a:xfrm>
              <a:off x="8302497" y="6183973"/>
              <a:ext cx="73177" cy="113855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396350" y="6183731"/>
              <a:ext cx="71704" cy="114096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489263" y="6183782"/>
              <a:ext cx="106045" cy="139700"/>
            </a:xfrm>
            <a:custGeom>
              <a:avLst/>
              <a:gdLst/>
              <a:ahLst/>
              <a:cxnLst/>
              <a:rect l="l" t="t" r="r" b="b"/>
              <a:pathLst>
                <a:path w="106045" h="139700">
                  <a:moveTo>
                    <a:pt x="71704" y="77673"/>
                  </a:moveTo>
                  <a:lnTo>
                    <a:pt x="69011" y="63258"/>
                  </a:lnTo>
                  <a:lnTo>
                    <a:pt x="61887" y="52120"/>
                  </a:lnTo>
                  <a:lnTo>
                    <a:pt x="61887" y="77673"/>
                  </a:lnTo>
                  <a:lnTo>
                    <a:pt x="59956" y="88303"/>
                  </a:lnTo>
                  <a:lnTo>
                    <a:pt x="54648" y="96977"/>
                  </a:lnTo>
                  <a:lnTo>
                    <a:pt x="46647" y="102819"/>
                  </a:lnTo>
                  <a:lnTo>
                    <a:pt x="36626" y="104952"/>
                  </a:lnTo>
                  <a:lnTo>
                    <a:pt x="27025" y="102946"/>
                  </a:lnTo>
                  <a:lnTo>
                    <a:pt x="19291" y="97383"/>
                  </a:lnTo>
                  <a:lnTo>
                    <a:pt x="13906" y="88938"/>
                  </a:lnTo>
                  <a:lnTo>
                    <a:pt x="11404" y="78308"/>
                  </a:lnTo>
                  <a:lnTo>
                    <a:pt x="12814" y="67830"/>
                  </a:lnTo>
                  <a:lnTo>
                    <a:pt x="18072" y="59016"/>
                  </a:lnTo>
                  <a:lnTo>
                    <a:pt x="19761" y="57759"/>
                  </a:lnTo>
                  <a:lnTo>
                    <a:pt x="26289" y="52946"/>
                  </a:lnTo>
                  <a:lnTo>
                    <a:pt x="36626" y="50673"/>
                  </a:lnTo>
                  <a:lnTo>
                    <a:pt x="46647" y="52793"/>
                  </a:lnTo>
                  <a:lnTo>
                    <a:pt x="54648" y="58559"/>
                  </a:lnTo>
                  <a:lnTo>
                    <a:pt x="59956" y="67132"/>
                  </a:lnTo>
                  <a:lnTo>
                    <a:pt x="61887" y="77673"/>
                  </a:lnTo>
                  <a:lnTo>
                    <a:pt x="61887" y="52120"/>
                  </a:lnTo>
                  <a:lnTo>
                    <a:pt x="61696" y="51816"/>
                  </a:lnTo>
                  <a:lnTo>
                    <a:pt x="60071" y="50673"/>
                  </a:lnTo>
                  <a:lnTo>
                    <a:pt x="50939" y="44297"/>
                  </a:lnTo>
                  <a:lnTo>
                    <a:pt x="37871" y="41579"/>
                  </a:lnTo>
                  <a:lnTo>
                    <a:pt x="29260" y="42735"/>
                  </a:lnTo>
                  <a:lnTo>
                    <a:pt x="21539" y="45999"/>
                  </a:lnTo>
                  <a:lnTo>
                    <a:pt x="15074" y="51104"/>
                  </a:lnTo>
                  <a:lnTo>
                    <a:pt x="10210" y="57759"/>
                  </a:lnTo>
                  <a:lnTo>
                    <a:pt x="9525" y="57759"/>
                  </a:lnTo>
                  <a:lnTo>
                    <a:pt x="11455" y="37033"/>
                  </a:lnTo>
                  <a:lnTo>
                    <a:pt x="17030" y="21767"/>
                  </a:lnTo>
                  <a:lnTo>
                    <a:pt x="26009" y="12331"/>
                  </a:lnTo>
                  <a:lnTo>
                    <a:pt x="38150" y="9093"/>
                  </a:lnTo>
                  <a:lnTo>
                    <a:pt x="46697" y="10604"/>
                  </a:lnTo>
                  <a:lnTo>
                    <a:pt x="53314" y="14808"/>
                  </a:lnTo>
                  <a:lnTo>
                    <a:pt x="57962" y="21234"/>
                  </a:lnTo>
                  <a:lnTo>
                    <a:pt x="60553" y="29387"/>
                  </a:lnTo>
                  <a:lnTo>
                    <a:pt x="70497" y="29387"/>
                  </a:lnTo>
                  <a:lnTo>
                    <a:pt x="38150" y="0"/>
                  </a:lnTo>
                  <a:lnTo>
                    <a:pt x="21424" y="4559"/>
                  </a:lnTo>
                  <a:lnTo>
                    <a:pt x="9512" y="17284"/>
                  </a:lnTo>
                  <a:lnTo>
                    <a:pt x="2374" y="36791"/>
                  </a:lnTo>
                  <a:lnTo>
                    <a:pt x="0" y="61696"/>
                  </a:lnTo>
                  <a:lnTo>
                    <a:pt x="3136" y="86296"/>
                  </a:lnTo>
                  <a:lnTo>
                    <a:pt x="11417" y="102425"/>
                  </a:lnTo>
                  <a:lnTo>
                    <a:pt x="23139" y="111277"/>
                  </a:lnTo>
                  <a:lnTo>
                    <a:pt x="36626" y="114046"/>
                  </a:lnTo>
                  <a:lnTo>
                    <a:pt x="51015" y="111226"/>
                  </a:lnTo>
                  <a:lnTo>
                    <a:pt x="59855" y="104952"/>
                  </a:lnTo>
                  <a:lnTo>
                    <a:pt x="62090" y="103365"/>
                  </a:lnTo>
                  <a:lnTo>
                    <a:pt x="69189" y="91757"/>
                  </a:lnTo>
                  <a:lnTo>
                    <a:pt x="71704" y="77673"/>
                  </a:lnTo>
                  <a:close/>
                </a:path>
                <a:path w="106045" h="139700">
                  <a:moveTo>
                    <a:pt x="105816" y="97358"/>
                  </a:moveTo>
                  <a:lnTo>
                    <a:pt x="95326" y="97358"/>
                  </a:lnTo>
                  <a:lnTo>
                    <a:pt x="92964" y="114236"/>
                  </a:lnTo>
                  <a:lnTo>
                    <a:pt x="88290" y="139573"/>
                  </a:lnTo>
                  <a:lnTo>
                    <a:pt x="95707" y="139573"/>
                  </a:lnTo>
                  <a:lnTo>
                    <a:pt x="97955" y="132321"/>
                  </a:lnTo>
                  <a:lnTo>
                    <a:pt x="100533" y="122897"/>
                  </a:lnTo>
                  <a:lnTo>
                    <a:pt x="102971" y="112712"/>
                  </a:lnTo>
                  <a:lnTo>
                    <a:pt x="105816" y="973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8661296" y="6183731"/>
            <a:ext cx="255904" cy="114300"/>
            <a:chOff x="8661296" y="6183731"/>
            <a:chExt cx="255904" cy="114300"/>
          </a:xfrm>
        </p:grpSpPr>
        <p:sp>
          <p:nvSpPr>
            <p:cNvPr id="94" name="object 94"/>
            <p:cNvSpPr/>
            <p:nvPr/>
          </p:nvSpPr>
          <p:spPr>
            <a:xfrm>
              <a:off x="8661296" y="6183731"/>
              <a:ext cx="71704" cy="114096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755657" y="6185459"/>
              <a:ext cx="68021" cy="112369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844964" y="6183782"/>
              <a:ext cx="71704" cy="11404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/>
          <p:nvPr/>
        </p:nvSpPr>
        <p:spPr>
          <a:xfrm>
            <a:off x="9206368" y="6281141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38" y="0"/>
                </a:moveTo>
                <a:lnTo>
                  <a:pt x="7048" y="0"/>
                </a:lnTo>
                <a:lnTo>
                  <a:pt x="4682" y="16875"/>
                </a:lnTo>
                <a:lnTo>
                  <a:pt x="0" y="42214"/>
                </a:lnTo>
                <a:lnTo>
                  <a:pt x="7429" y="42214"/>
                </a:lnTo>
                <a:lnTo>
                  <a:pt x="9676" y="34955"/>
                </a:lnTo>
                <a:lnTo>
                  <a:pt x="12249" y="25536"/>
                </a:lnTo>
                <a:lnTo>
                  <a:pt x="14698" y="15350"/>
                </a:lnTo>
                <a:lnTo>
                  <a:pt x="175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43395" y="619480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9" name="object 99"/>
          <p:cNvGrpSpPr/>
          <p:nvPr/>
        </p:nvGrpSpPr>
        <p:grpSpPr>
          <a:xfrm>
            <a:off x="5743395" y="6183973"/>
            <a:ext cx="200025" cy="114300"/>
            <a:chOff x="5743395" y="6183973"/>
            <a:chExt cx="200025" cy="114300"/>
          </a:xfrm>
        </p:grpSpPr>
        <p:sp>
          <p:nvSpPr>
            <p:cNvPr id="100" name="object 100"/>
            <p:cNvSpPr/>
            <p:nvPr/>
          </p:nvSpPr>
          <p:spPr>
            <a:xfrm>
              <a:off x="5743396" y="618591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846977" y="6183973"/>
              <a:ext cx="95834" cy="11385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6010172" y="6183973"/>
            <a:ext cx="815975" cy="114300"/>
            <a:chOff x="6010172" y="6183973"/>
            <a:chExt cx="815975" cy="114300"/>
          </a:xfrm>
        </p:grpSpPr>
        <p:sp>
          <p:nvSpPr>
            <p:cNvPr id="103" name="object 103"/>
            <p:cNvSpPr/>
            <p:nvPr/>
          </p:nvSpPr>
          <p:spPr>
            <a:xfrm>
              <a:off x="6010172" y="6183973"/>
              <a:ext cx="264871" cy="11385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301319" y="6185459"/>
              <a:ext cx="104775" cy="11084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435533" y="6185459"/>
              <a:ext cx="65354" cy="1108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525957" y="6185459"/>
              <a:ext cx="300100" cy="11084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7" name="object 107"/>
          <p:cNvGrpSpPr/>
          <p:nvPr/>
        </p:nvGrpSpPr>
        <p:grpSpPr>
          <a:xfrm>
            <a:off x="7037894" y="6183973"/>
            <a:ext cx="532765" cy="114300"/>
            <a:chOff x="7037894" y="6183973"/>
            <a:chExt cx="532765" cy="114300"/>
          </a:xfrm>
        </p:grpSpPr>
        <p:sp>
          <p:nvSpPr>
            <p:cNvPr id="108" name="object 108"/>
            <p:cNvSpPr/>
            <p:nvPr/>
          </p:nvSpPr>
          <p:spPr>
            <a:xfrm>
              <a:off x="7037894" y="6185459"/>
              <a:ext cx="99568" cy="11084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161948" y="6183973"/>
              <a:ext cx="408330" cy="11385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0" name="object 110"/>
          <p:cNvGrpSpPr/>
          <p:nvPr/>
        </p:nvGrpSpPr>
        <p:grpSpPr>
          <a:xfrm>
            <a:off x="8982860" y="6213170"/>
            <a:ext cx="200025" cy="83185"/>
            <a:chOff x="8982860" y="6213170"/>
            <a:chExt cx="200025" cy="83185"/>
          </a:xfrm>
        </p:grpSpPr>
        <p:sp>
          <p:nvSpPr>
            <p:cNvPr id="111" name="object 111"/>
            <p:cNvSpPr/>
            <p:nvPr/>
          </p:nvSpPr>
          <p:spPr>
            <a:xfrm>
              <a:off x="8982860" y="6213170"/>
              <a:ext cx="86918" cy="83134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095382" y="6213170"/>
              <a:ext cx="86918" cy="83134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/>
          <p:nvPr/>
        </p:nvSpPr>
        <p:spPr>
          <a:xfrm>
            <a:off x="5744209" y="6434836"/>
            <a:ext cx="113664" cy="110489"/>
          </a:xfrm>
          <a:custGeom>
            <a:avLst/>
            <a:gdLst/>
            <a:ahLst/>
            <a:cxnLst/>
            <a:rect l="l" t="t" r="r" b="b"/>
            <a:pathLst>
              <a:path w="113664" h="110490">
                <a:moveTo>
                  <a:pt x="113487" y="0"/>
                </a:moveTo>
                <a:lnTo>
                  <a:pt x="103403" y="0"/>
                </a:lnTo>
                <a:lnTo>
                  <a:pt x="103403" y="101600"/>
                </a:lnTo>
                <a:lnTo>
                  <a:pt x="61798" y="101600"/>
                </a:lnTo>
                <a:lnTo>
                  <a:pt x="61798" y="0"/>
                </a:lnTo>
                <a:lnTo>
                  <a:pt x="51663" y="0"/>
                </a:lnTo>
                <a:lnTo>
                  <a:pt x="51663" y="101600"/>
                </a:lnTo>
                <a:lnTo>
                  <a:pt x="10109" y="101600"/>
                </a:lnTo>
                <a:lnTo>
                  <a:pt x="10109" y="0"/>
                </a:lnTo>
                <a:lnTo>
                  <a:pt x="0" y="0"/>
                </a:lnTo>
                <a:lnTo>
                  <a:pt x="0" y="101600"/>
                </a:lnTo>
                <a:lnTo>
                  <a:pt x="0" y="110490"/>
                </a:lnTo>
                <a:lnTo>
                  <a:pt x="113487" y="110490"/>
                </a:lnTo>
                <a:lnTo>
                  <a:pt x="113487" y="101600"/>
                </a:lnTo>
                <a:lnTo>
                  <a:pt x="1134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424446" y="6467691"/>
            <a:ext cx="15875" cy="75565"/>
          </a:xfrm>
          <a:custGeom>
            <a:avLst/>
            <a:gdLst/>
            <a:ahLst/>
            <a:cxnLst/>
            <a:rect l="l" t="t" r="r" b="b"/>
            <a:pathLst>
              <a:path w="15875" h="75565">
                <a:moveTo>
                  <a:pt x="12128" y="59942"/>
                </a:moveTo>
                <a:lnTo>
                  <a:pt x="3517" y="59942"/>
                </a:lnTo>
                <a:lnTo>
                  <a:pt x="0" y="63423"/>
                </a:lnTo>
                <a:lnTo>
                  <a:pt x="0" y="72035"/>
                </a:lnTo>
                <a:lnTo>
                  <a:pt x="3517" y="75542"/>
                </a:lnTo>
                <a:lnTo>
                  <a:pt x="12128" y="75542"/>
                </a:lnTo>
                <a:lnTo>
                  <a:pt x="15595" y="72035"/>
                </a:lnTo>
                <a:lnTo>
                  <a:pt x="15595" y="63423"/>
                </a:lnTo>
                <a:lnTo>
                  <a:pt x="12128" y="59942"/>
                </a:lnTo>
                <a:close/>
              </a:path>
              <a:path w="15875" h="75565">
                <a:moveTo>
                  <a:pt x="12128" y="0"/>
                </a:moveTo>
                <a:lnTo>
                  <a:pt x="3517" y="0"/>
                </a:lnTo>
                <a:lnTo>
                  <a:pt x="0" y="3455"/>
                </a:lnTo>
                <a:lnTo>
                  <a:pt x="0" y="12066"/>
                </a:lnTo>
                <a:lnTo>
                  <a:pt x="3517" y="15568"/>
                </a:lnTo>
                <a:lnTo>
                  <a:pt x="12128" y="15568"/>
                </a:lnTo>
                <a:lnTo>
                  <a:pt x="15595" y="12066"/>
                </a:lnTo>
                <a:lnTo>
                  <a:pt x="15595" y="3455"/>
                </a:lnTo>
                <a:lnTo>
                  <a:pt x="121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5" name="object 115"/>
          <p:cNvGrpSpPr/>
          <p:nvPr/>
        </p:nvGrpSpPr>
        <p:grpSpPr>
          <a:xfrm>
            <a:off x="6507872" y="6432716"/>
            <a:ext cx="293370" cy="139700"/>
            <a:chOff x="6507872" y="6432716"/>
            <a:chExt cx="293370" cy="139700"/>
          </a:xfrm>
        </p:grpSpPr>
        <p:sp>
          <p:nvSpPr>
            <p:cNvPr id="116" name="object 116"/>
            <p:cNvSpPr/>
            <p:nvPr/>
          </p:nvSpPr>
          <p:spPr>
            <a:xfrm>
              <a:off x="6507872" y="6432946"/>
              <a:ext cx="71983" cy="113864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02030" y="6432716"/>
              <a:ext cx="71704" cy="114094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94943" y="6432778"/>
              <a:ext cx="106045" cy="139700"/>
            </a:xfrm>
            <a:custGeom>
              <a:avLst/>
              <a:gdLst/>
              <a:ahLst/>
              <a:cxnLst/>
              <a:rect l="l" t="t" r="r" b="b"/>
              <a:pathLst>
                <a:path w="106045" h="139700">
                  <a:moveTo>
                    <a:pt x="71704" y="77673"/>
                  </a:moveTo>
                  <a:lnTo>
                    <a:pt x="69011" y="63246"/>
                  </a:lnTo>
                  <a:lnTo>
                    <a:pt x="61887" y="52095"/>
                  </a:lnTo>
                  <a:lnTo>
                    <a:pt x="61887" y="77673"/>
                  </a:lnTo>
                  <a:lnTo>
                    <a:pt x="59969" y="88290"/>
                  </a:lnTo>
                  <a:lnTo>
                    <a:pt x="54660" y="96964"/>
                  </a:lnTo>
                  <a:lnTo>
                    <a:pt x="46647" y="102806"/>
                  </a:lnTo>
                  <a:lnTo>
                    <a:pt x="36626" y="104940"/>
                  </a:lnTo>
                  <a:lnTo>
                    <a:pt x="27025" y="102933"/>
                  </a:lnTo>
                  <a:lnTo>
                    <a:pt x="19278" y="97370"/>
                  </a:lnTo>
                  <a:lnTo>
                    <a:pt x="13906" y="88925"/>
                  </a:lnTo>
                  <a:lnTo>
                    <a:pt x="11391" y="78295"/>
                  </a:lnTo>
                  <a:lnTo>
                    <a:pt x="12814" y="67818"/>
                  </a:lnTo>
                  <a:lnTo>
                    <a:pt x="18072" y="59004"/>
                  </a:lnTo>
                  <a:lnTo>
                    <a:pt x="19761" y="57746"/>
                  </a:lnTo>
                  <a:lnTo>
                    <a:pt x="26289" y="52933"/>
                  </a:lnTo>
                  <a:lnTo>
                    <a:pt x="36626" y="50673"/>
                  </a:lnTo>
                  <a:lnTo>
                    <a:pt x="46647" y="52781"/>
                  </a:lnTo>
                  <a:lnTo>
                    <a:pt x="54660" y="58547"/>
                  </a:lnTo>
                  <a:lnTo>
                    <a:pt x="59969" y="67132"/>
                  </a:lnTo>
                  <a:lnTo>
                    <a:pt x="61887" y="77673"/>
                  </a:lnTo>
                  <a:lnTo>
                    <a:pt x="61887" y="52095"/>
                  </a:lnTo>
                  <a:lnTo>
                    <a:pt x="61709" y="51816"/>
                  </a:lnTo>
                  <a:lnTo>
                    <a:pt x="60071" y="50673"/>
                  </a:lnTo>
                  <a:lnTo>
                    <a:pt x="50939" y="44284"/>
                  </a:lnTo>
                  <a:lnTo>
                    <a:pt x="37871" y="41579"/>
                  </a:lnTo>
                  <a:lnTo>
                    <a:pt x="29260" y="42722"/>
                  </a:lnTo>
                  <a:lnTo>
                    <a:pt x="21539" y="45986"/>
                  </a:lnTo>
                  <a:lnTo>
                    <a:pt x="15074" y="51092"/>
                  </a:lnTo>
                  <a:lnTo>
                    <a:pt x="10210" y="57746"/>
                  </a:lnTo>
                  <a:lnTo>
                    <a:pt x="9525" y="57746"/>
                  </a:lnTo>
                  <a:lnTo>
                    <a:pt x="11455" y="37020"/>
                  </a:lnTo>
                  <a:lnTo>
                    <a:pt x="17030" y="21755"/>
                  </a:lnTo>
                  <a:lnTo>
                    <a:pt x="26009" y="12319"/>
                  </a:lnTo>
                  <a:lnTo>
                    <a:pt x="38138" y="9093"/>
                  </a:lnTo>
                  <a:lnTo>
                    <a:pt x="46697" y="10591"/>
                  </a:lnTo>
                  <a:lnTo>
                    <a:pt x="53314" y="14795"/>
                  </a:lnTo>
                  <a:lnTo>
                    <a:pt x="57962" y="21221"/>
                  </a:lnTo>
                  <a:lnTo>
                    <a:pt x="60540" y="29375"/>
                  </a:lnTo>
                  <a:lnTo>
                    <a:pt x="70497" y="29375"/>
                  </a:lnTo>
                  <a:lnTo>
                    <a:pt x="67056" y="17462"/>
                  </a:lnTo>
                  <a:lnTo>
                    <a:pt x="60896" y="9093"/>
                  </a:lnTo>
                  <a:lnTo>
                    <a:pt x="60236" y="8178"/>
                  </a:lnTo>
                  <a:lnTo>
                    <a:pt x="50457" y="2146"/>
                  </a:lnTo>
                  <a:lnTo>
                    <a:pt x="38138" y="0"/>
                  </a:lnTo>
                  <a:lnTo>
                    <a:pt x="21424" y="4546"/>
                  </a:lnTo>
                  <a:lnTo>
                    <a:pt x="9512" y="17272"/>
                  </a:lnTo>
                  <a:lnTo>
                    <a:pt x="2374" y="36779"/>
                  </a:lnTo>
                  <a:lnTo>
                    <a:pt x="0" y="61696"/>
                  </a:lnTo>
                  <a:lnTo>
                    <a:pt x="3136" y="86283"/>
                  </a:lnTo>
                  <a:lnTo>
                    <a:pt x="11404" y="102412"/>
                  </a:lnTo>
                  <a:lnTo>
                    <a:pt x="23139" y="111264"/>
                  </a:lnTo>
                  <a:lnTo>
                    <a:pt x="36626" y="114033"/>
                  </a:lnTo>
                  <a:lnTo>
                    <a:pt x="51028" y="111213"/>
                  </a:lnTo>
                  <a:lnTo>
                    <a:pt x="59855" y="104940"/>
                  </a:lnTo>
                  <a:lnTo>
                    <a:pt x="62090" y="103365"/>
                  </a:lnTo>
                  <a:lnTo>
                    <a:pt x="69189" y="91757"/>
                  </a:lnTo>
                  <a:lnTo>
                    <a:pt x="71704" y="77673"/>
                  </a:lnTo>
                  <a:close/>
                </a:path>
                <a:path w="106045" h="139700">
                  <a:moveTo>
                    <a:pt x="105816" y="97358"/>
                  </a:moveTo>
                  <a:lnTo>
                    <a:pt x="95326" y="97358"/>
                  </a:lnTo>
                  <a:lnTo>
                    <a:pt x="92964" y="114223"/>
                  </a:lnTo>
                  <a:lnTo>
                    <a:pt x="88290" y="139560"/>
                  </a:lnTo>
                  <a:lnTo>
                    <a:pt x="95707" y="139560"/>
                  </a:lnTo>
                  <a:lnTo>
                    <a:pt x="97955" y="132308"/>
                  </a:lnTo>
                  <a:lnTo>
                    <a:pt x="100533" y="122885"/>
                  </a:lnTo>
                  <a:lnTo>
                    <a:pt x="102971" y="112699"/>
                  </a:lnTo>
                  <a:lnTo>
                    <a:pt x="105816" y="973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9" name="object 119"/>
          <p:cNvGrpSpPr/>
          <p:nvPr/>
        </p:nvGrpSpPr>
        <p:grpSpPr>
          <a:xfrm>
            <a:off x="6866037" y="6432767"/>
            <a:ext cx="297815" cy="139700"/>
            <a:chOff x="6866037" y="6432767"/>
            <a:chExt cx="297815" cy="139700"/>
          </a:xfrm>
        </p:grpSpPr>
        <p:sp>
          <p:nvSpPr>
            <p:cNvPr id="120" name="object 120"/>
            <p:cNvSpPr/>
            <p:nvPr/>
          </p:nvSpPr>
          <p:spPr>
            <a:xfrm>
              <a:off x="6866037" y="6434445"/>
              <a:ext cx="76098" cy="110843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961516" y="6434445"/>
              <a:ext cx="76098" cy="110843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7057934" y="6432778"/>
              <a:ext cx="106045" cy="139700"/>
            </a:xfrm>
            <a:custGeom>
              <a:avLst/>
              <a:gdLst/>
              <a:ahLst/>
              <a:cxnLst/>
              <a:rect l="l" t="t" r="r" b="b"/>
              <a:pathLst>
                <a:path w="106045" h="139700">
                  <a:moveTo>
                    <a:pt x="71704" y="77673"/>
                  </a:moveTo>
                  <a:lnTo>
                    <a:pt x="69011" y="63246"/>
                  </a:lnTo>
                  <a:lnTo>
                    <a:pt x="61899" y="52120"/>
                  </a:lnTo>
                  <a:lnTo>
                    <a:pt x="61899" y="77673"/>
                  </a:lnTo>
                  <a:lnTo>
                    <a:pt x="59969" y="88290"/>
                  </a:lnTo>
                  <a:lnTo>
                    <a:pt x="54660" y="96964"/>
                  </a:lnTo>
                  <a:lnTo>
                    <a:pt x="46647" y="102806"/>
                  </a:lnTo>
                  <a:lnTo>
                    <a:pt x="36626" y="104940"/>
                  </a:lnTo>
                  <a:lnTo>
                    <a:pt x="27025" y="102933"/>
                  </a:lnTo>
                  <a:lnTo>
                    <a:pt x="19291" y="97370"/>
                  </a:lnTo>
                  <a:lnTo>
                    <a:pt x="13906" y="88925"/>
                  </a:lnTo>
                  <a:lnTo>
                    <a:pt x="11404" y="78295"/>
                  </a:lnTo>
                  <a:lnTo>
                    <a:pt x="12814" y="67818"/>
                  </a:lnTo>
                  <a:lnTo>
                    <a:pt x="18072" y="59004"/>
                  </a:lnTo>
                  <a:lnTo>
                    <a:pt x="19773" y="57746"/>
                  </a:lnTo>
                  <a:lnTo>
                    <a:pt x="26301" y="52933"/>
                  </a:lnTo>
                  <a:lnTo>
                    <a:pt x="36626" y="50673"/>
                  </a:lnTo>
                  <a:lnTo>
                    <a:pt x="46647" y="52781"/>
                  </a:lnTo>
                  <a:lnTo>
                    <a:pt x="54660" y="58547"/>
                  </a:lnTo>
                  <a:lnTo>
                    <a:pt x="59969" y="67132"/>
                  </a:lnTo>
                  <a:lnTo>
                    <a:pt x="61899" y="77673"/>
                  </a:lnTo>
                  <a:lnTo>
                    <a:pt x="61899" y="52120"/>
                  </a:lnTo>
                  <a:lnTo>
                    <a:pt x="61709" y="51816"/>
                  </a:lnTo>
                  <a:lnTo>
                    <a:pt x="60071" y="50673"/>
                  </a:lnTo>
                  <a:lnTo>
                    <a:pt x="50939" y="44284"/>
                  </a:lnTo>
                  <a:lnTo>
                    <a:pt x="37871" y="41579"/>
                  </a:lnTo>
                  <a:lnTo>
                    <a:pt x="29260" y="42722"/>
                  </a:lnTo>
                  <a:lnTo>
                    <a:pt x="21551" y="45986"/>
                  </a:lnTo>
                  <a:lnTo>
                    <a:pt x="15074" y="51092"/>
                  </a:lnTo>
                  <a:lnTo>
                    <a:pt x="10223" y="57746"/>
                  </a:lnTo>
                  <a:lnTo>
                    <a:pt x="9525" y="57746"/>
                  </a:lnTo>
                  <a:lnTo>
                    <a:pt x="11455" y="37020"/>
                  </a:lnTo>
                  <a:lnTo>
                    <a:pt x="17043" y="21755"/>
                  </a:lnTo>
                  <a:lnTo>
                    <a:pt x="26022" y="12319"/>
                  </a:lnTo>
                  <a:lnTo>
                    <a:pt x="38163" y="9093"/>
                  </a:lnTo>
                  <a:lnTo>
                    <a:pt x="46697" y="10591"/>
                  </a:lnTo>
                  <a:lnTo>
                    <a:pt x="53327" y="14795"/>
                  </a:lnTo>
                  <a:lnTo>
                    <a:pt x="57962" y="21221"/>
                  </a:lnTo>
                  <a:lnTo>
                    <a:pt x="60566" y="29375"/>
                  </a:lnTo>
                  <a:lnTo>
                    <a:pt x="70510" y="29375"/>
                  </a:lnTo>
                  <a:lnTo>
                    <a:pt x="38163" y="0"/>
                  </a:lnTo>
                  <a:lnTo>
                    <a:pt x="21437" y="4546"/>
                  </a:lnTo>
                  <a:lnTo>
                    <a:pt x="9512" y="17272"/>
                  </a:lnTo>
                  <a:lnTo>
                    <a:pt x="2374" y="36779"/>
                  </a:lnTo>
                  <a:lnTo>
                    <a:pt x="0" y="61696"/>
                  </a:lnTo>
                  <a:lnTo>
                    <a:pt x="3136" y="86283"/>
                  </a:lnTo>
                  <a:lnTo>
                    <a:pt x="11404" y="102412"/>
                  </a:lnTo>
                  <a:lnTo>
                    <a:pt x="23139" y="111264"/>
                  </a:lnTo>
                  <a:lnTo>
                    <a:pt x="36626" y="114033"/>
                  </a:lnTo>
                  <a:lnTo>
                    <a:pt x="51028" y="111213"/>
                  </a:lnTo>
                  <a:lnTo>
                    <a:pt x="59855" y="104940"/>
                  </a:lnTo>
                  <a:lnTo>
                    <a:pt x="62090" y="103365"/>
                  </a:lnTo>
                  <a:lnTo>
                    <a:pt x="69189" y="91757"/>
                  </a:lnTo>
                  <a:lnTo>
                    <a:pt x="71704" y="77673"/>
                  </a:lnTo>
                  <a:close/>
                </a:path>
                <a:path w="106045" h="139700">
                  <a:moveTo>
                    <a:pt x="105829" y="97358"/>
                  </a:moveTo>
                  <a:lnTo>
                    <a:pt x="95338" y="97358"/>
                  </a:lnTo>
                  <a:lnTo>
                    <a:pt x="92964" y="114223"/>
                  </a:lnTo>
                  <a:lnTo>
                    <a:pt x="88290" y="139560"/>
                  </a:lnTo>
                  <a:lnTo>
                    <a:pt x="95719" y="139560"/>
                  </a:lnTo>
                  <a:lnTo>
                    <a:pt x="97955" y="132308"/>
                  </a:lnTo>
                  <a:lnTo>
                    <a:pt x="100533" y="122885"/>
                  </a:lnTo>
                  <a:lnTo>
                    <a:pt x="102984" y="112699"/>
                  </a:lnTo>
                  <a:lnTo>
                    <a:pt x="105829" y="973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object 123"/>
          <p:cNvGrpSpPr/>
          <p:nvPr/>
        </p:nvGrpSpPr>
        <p:grpSpPr>
          <a:xfrm>
            <a:off x="7229041" y="6432716"/>
            <a:ext cx="261620" cy="114300"/>
            <a:chOff x="7229041" y="6432716"/>
            <a:chExt cx="261620" cy="114300"/>
          </a:xfrm>
        </p:grpSpPr>
        <p:sp>
          <p:nvSpPr>
            <p:cNvPr id="124" name="object 124"/>
            <p:cNvSpPr/>
            <p:nvPr/>
          </p:nvSpPr>
          <p:spPr>
            <a:xfrm>
              <a:off x="7229041" y="6434445"/>
              <a:ext cx="76098" cy="110843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325460" y="6432716"/>
              <a:ext cx="71704" cy="114094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418373" y="6432767"/>
              <a:ext cx="71704" cy="114043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object 127"/>
          <p:cNvGrpSpPr/>
          <p:nvPr/>
        </p:nvGrpSpPr>
        <p:grpSpPr>
          <a:xfrm>
            <a:off x="5887134" y="6434445"/>
            <a:ext cx="520700" cy="111125"/>
            <a:chOff x="5887134" y="6434445"/>
            <a:chExt cx="520700" cy="111125"/>
          </a:xfrm>
        </p:grpSpPr>
        <p:sp>
          <p:nvSpPr>
            <p:cNvPr id="128" name="object 128"/>
            <p:cNvSpPr/>
            <p:nvPr/>
          </p:nvSpPr>
          <p:spPr>
            <a:xfrm>
              <a:off x="5887134" y="6434445"/>
              <a:ext cx="86309" cy="110843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002907" y="6434445"/>
              <a:ext cx="71475" cy="110843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098195" y="6434445"/>
              <a:ext cx="86321" cy="110843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213969" y="6434455"/>
              <a:ext cx="193675" cy="111125"/>
            </a:xfrm>
            <a:custGeom>
              <a:avLst/>
              <a:gdLst/>
              <a:ahLst/>
              <a:cxnLst/>
              <a:rect l="l" t="t" r="r" b="b"/>
              <a:pathLst>
                <a:path w="193675" h="111125">
                  <a:moveTo>
                    <a:pt x="83108" y="0"/>
                  </a:moveTo>
                  <a:lnTo>
                    <a:pt x="73012" y="0"/>
                  </a:lnTo>
                  <a:lnTo>
                    <a:pt x="73012" y="50825"/>
                  </a:lnTo>
                  <a:lnTo>
                    <a:pt x="10109" y="50825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10832"/>
                  </a:lnTo>
                  <a:lnTo>
                    <a:pt x="10109" y="110832"/>
                  </a:lnTo>
                  <a:lnTo>
                    <a:pt x="10109" y="59918"/>
                  </a:lnTo>
                  <a:lnTo>
                    <a:pt x="73012" y="59918"/>
                  </a:lnTo>
                  <a:lnTo>
                    <a:pt x="73012" y="110832"/>
                  </a:lnTo>
                  <a:lnTo>
                    <a:pt x="83108" y="110832"/>
                  </a:lnTo>
                  <a:lnTo>
                    <a:pt x="83108" y="0"/>
                  </a:lnTo>
                  <a:close/>
                </a:path>
                <a:path w="193675" h="111125">
                  <a:moveTo>
                    <a:pt x="193573" y="110832"/>
                  </a:moveTo>
                  <a:lnTo>
                    <a:pt x="181419" y="77444"/>
                  </a:lnTo>
                  <a:lnTo>
                    <a:pt x="178117" y="68338"/>
                  </a:lnTo>
                  <a:lnTo>
                    <a:pt x="167868" y="40182"/>
                  </a:lnTo>
                  <a:lnTo>
                    <a:pt x="167868" y="68338"/>
                  </a:lnTo>
                  <a:lnTo>
                    <a:pt x="127812" y="68338"/>
                  </a:lnTo>
                  <a:lnTo>
                    <a:pt x="147472" y="13157"/>
                  </a:lnTo>
                  <a:lnTo>
                    <a:pt x="148234" y="13157"/>
                  </a:lnTo>
                  <a:lnTo>
                    <a:pt x="167868" y="68338"/>
                  </a:lnTo>
                  <a:lnTo>
                    <a:pt x="167868" y="40182"/>
                  </a:lnTo>
                  <a:lnTo>
                    <a:pt x="158038" y="13157"/>
                  </a:lnTo>
                  <a:lnTo>
                    <a:pt x="153263" y="0"/>
                  </a:lnTo>
                  <a:lnTo>
                    <a:pt x="142443" y="0"/>
                  </a:lnTo>
                  <a:lnTo>
                    <a:pt x="102108" y="110832"/>
                  </a:lnTo>
                  <a:lnTo>
                    <a:pt x="112737" y="110832"/>
                  </a:lnTo>
                  <a:lnTo>
                    <a:pt x="124587" y="77444"/>
                  </a:lnTo>
                  <a:lnTo>
                    <a:pt x="171119" y="77444"/>
                  </a:lnTo>
                  <a:lnTo>
                    <a:pt x="182981" y="110832"/>
                  </a:lnTo>
                  <a:lnTo>
                    <a:pt x="193573" y="11083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2" name="object 132"/>
          <p:cNvGrpSpPr/>
          <p:nvPr/>
        </p:nvGrpSpPr>
        <p:grpSpPr>
          <a:xfrm>
            <a:off x="7847481" y="6681926"/>
            <a:ext cx="381000" cy="114300"/>
            <a:chOff x="7847481" y="6681926"/>
            <a:chExt cx="381000" cy="114300"/>
          </a:xfrm>
        </p:grpSpPr>
        <p:sp>
          <p:nvSpPr>
            <p:cNvPr id="133" name="object 133"/>
            <p:cNvSpPr/>
            <p:nvPr/>
          </p:nvSpPr>
          <p:spPr>
            <a:xfrm>
              <a:off x="7847481" y="6716724"/>
              <a:ext cx="68579" cy="68501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941994" y="6681926"/>
              <a:ext cx="71983" cy="113864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035289" y="6681926"/>
              <a:ext cx="74015" cy="113864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131605" y="6681926"/>
              <a:ext cx="96723" cy="113864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37"/>
          <p:cNvSpPr/>
          <p:nvPr/>
        </p:nvSpPr>
        <p:spPr>
          <a:xfrm>
            <a:off x="5743370" y="669264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599"/>
                </a:moveTo>
                <a:lnTo>
                  <a:pt x="10109" y="101599"/>
                </a:lnTo>
                <a:lnTo>
                  <a:pt x="10109" y="0"/>
                </a:lnTo>
                <a:lnTo>
                  <a:pt x="0" y="0"/>
                </a:lnTo>
                <a:lnTo>
                  <a:pt x="0" y="1015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138"/>
          <p:cNvGrpSpPr/>
          <p:nvPr/>
        </p:nvGrpSpPr>
        <p:grpSpPr>
          <a:xfrm>
            <a:off x="5743370" y="6681926"/>
            <a:ext cx="200025" cy="114300"/>
            <a:chOff x="5743370" y="6681926"/>
            <a:chExt cx="200025" cy="114300"/>
          </a:xfrm>
        </p:grpSpPr>
        <p:sp>
          <p:nvSpPr>
            <p:cNvPr id="139" name="object 139"/>
            <p:cNvSpPr/>
            <p:nvPr/>
          </p:nvSpPr>
          <p:spPr>
            <a:xfrm>
              <a:off x="5743370" y="668375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90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846938" y="6681926"/>
              <a:ext cx="95834" cy="113864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1" name="object 141"/>
          <p:cNvGrpSpPr/>
          <p:nvPr/>
        </p:nvGrpSpPr>
        <p:grpSpPr>
          <a:xfrm>
            <a:off x="6010133" y="6681926"/>
            <a:ext cx="815975" cy="114300"/>
            <a:chOff x="6010133" y="6681926"/>
            <a:chExt cx="815975" cy="114300"/>
          </a:xfrm>
        </p:grpSpPr>
        <p:sp>
          <p:nvSpPr>
            <p:cNvPr id="142" name="object 142"/>
            <p:cNvSpPr/>
            <p:nvPr/>
          </p:nvSpPr>
          <p:spPr>
            <a:xfrm>
              <a:off x="6010133" y="6681926"/>
              <a:ext cx="264871" cy="113864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301294" y="6683424"/>
              <a:ext cx="104775" cy="110843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6435507" y="6683424"/>
              <a:ext cx="65354" cy="110843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525931" y="6683424"/>
              <a:ext cx="300101" cy="110843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6" name="object 146"/>
          <p:cNvGrpSpPr/>
          <p:nvPr/>
        </p:nvGrpSpPr>
        <p:grpSpPr>
          <a:xfrm>
            <a:off x="6895908" y="6681926"/>
            <a:ext cx="889635" cy="114300"/>
            <a:chOff x="6895908" y="6681926"/>
            <a:chExt cx="889635" cy="114300"/>
          </a:xfrm>
        </p:grpSpPr>
        <p:sp>
          <p:nvSpPr>
            <p:cNvPr id="147" name="object 147"/>
            <p:cNvSpPr/>
            <p:nvPr/>
          </p:nvSpPr>
          <p:spPr>
            <a:xfrm>
              <a:off x="6895908" y="6681926"/>
              <a:ext cx="463270" cy="113864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385391" y="6683424"/>
              <a:ext cx="77939" cy="110843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492770" y="6683424"/>
              <a:ext cx="86309" cy="110843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608543" y="6683424"/>
              <a:ext cx="176402" cy="110843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" name="object 151"/>
          <p:cNvSpPr/>
          <p:nvPr/>
        </p:nvSpPr>
        <p:spPr>
          <a:xfrm>
            <a:off x="5623203" y="672960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23" y="0"/>
                </a:moveTo>
                <a:lnTo>
                  <a:pt x="12537" y="1613"/>
                </a:lnTo>
                <a:lnTo>
                  <a:pt x="6013" y="6009"/>
                </a:lnTo>
                <a:lnTo>
                  <a:pt x="1613" y="12524"/>
                </a:lnTo>
                <a:lnTo>
                  <a:pt x="0" y="20493"/>
                </a:lnTo>
                <a:lnTo>
                  <a:pt x="1635" y="28480"/>
                </a:lnTo>
                <a:lnTo>
                  <a:pt x="6032" y="35004"/>
                </a:lnTo>
                <a:lnTo>
                  <a:pt x="12544" y="39404"/>
                </a:lnTo>
                <a:lnTo>
                  <a:pt x="20523" y="41018"/>
                </a:lnTo>
                <a:lnTo>
                  <a:pt x="28487" y="39404"/>
                </a:lnTo>
                <a:lnTo>
                  <a:pt x="34991" y="35004"/>
                </a:lnTo>
                <a:lnTo>
                  <a:pt x="39386" y="28480"/>
                </a:lnTo>
                <a:lnTo>
                  <a:pt x="41021" y="20493"/>
                </a:lnTo>
                <a:lnTo>
                  <a:pt x="39407" y="12524"/>
                </a:lnTo>
                <a:lnTo>
                  <a:pt x="35010" y="6009"/>
                </a:lnTo>
                <a:lnTo>
                  <a:pt x="28494" y="1613"/>
                </a:lnTo>
                <a:lnTo>
                  <a:pt x="20523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494001" y="548469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459" y="0"/>
                </a:moveTo>
                <a:lnTo>
                  <a:pt x="12499" y="1613"/>
                </a:lnTo>
                <a:lnTo>
                  <a:pt x="5995" y="6010"/>
                </a:lnTo>
                <a:lnTo>
                  <a:pt x="1609" y="12526"/>
                </a:lnTo>
                <a:lnTo>
                  <a:pt x="0" y="20497"/>
                </a:lnTo>
                <a:lnTo>
                  <a:pt x="1630" y="28483"/>
                </a:lnTo>
                <a:lnTo>
                  <a:pt x="6015" y="35007"/>
                </a:lnTo>
                <a:lnTo>
                  <a:pt x="12506" y="39407"/>
                </a:lnTo>
                <a:lnTo>
                  <a:pt x="20459" y="41020"/>
                </a:lnTo>
                <a:lnTo>
                  <a:pt x="28403" y="39407"/>
                </a:lnTo>
                <a:lnTo>
                  <a:pt x="34886" y="35007"/>
                </a:lnTo>
                <a:lnTo>
                  <a:pt x="39265" y="28483"/>
                </a:lnTo>
                <a:lnTo>
                  <a:pt x="40893" y="20497"/>
                </a:lnTo>
                <a:lnTo>
                  <a:pt x="39287" y="12526"/>
                </a:lnTo>
                <a:lnTo>
                  <a:pt x="34905" y="6010"/>
                </a:lnTo>
                <a:lnTo>
                  <a:pt x="28410" y="1613"/>
                </a:lnTo>
                <a:lnTo>
                  <a:pt x="2045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609672" y="5436591"/>
            <a:ext cx="521970" cy="139700"/>
          </a:xfrm>
          <a:custGeom>
            <a:avLst/>
            <a:gdLst/>
            <a:ahLst/>
            <a:cxnLst/>
            <a:rect l="l" t="t" r="r" b="b"/>
            <a:pathLst>
              <a:path w="521969" h="139700">
                <a:moveTo>
                  <a:pt x="97510" y="59029"/>
                </a:moveTo>
                <a:lnTo>
                  <a:pt x="94449" y="41338"/>
                </a:lnTo>
                <a:lnTo>
                  <a:pt x="87401" y="30022"/>
                </a:lnTo>
                <a:lnTo>
                  <a:pt x="87401" y="59029"/>
                </a:lnTo>
                <a:lnTo>
                  <a:pt x="85394" y="72999"/>
                </a:lnTo>
                <a:lnTo>
                  <a:pt x="79425" y="83896"/>
                </a:lnTo>
                <a:lnTo>
                  <a:pt x="69646" y="90982"/>
                </a:lnTo>
                <a:lnTo>
                  <a:pt x="56324" y="93497"/>
                </a:lnTo>
                <a:lnTo>
                  <a:pt x="53886" y="93497"/>
                </a:lnTo>
                <a:lnTo>
                  <a:pt x="53886" y="24663"/>
                </a:lnTo>
                <a:lnTo>
                  <a:pt x="56172" y="24663"/>
                </a:lnTo>
                <a:lnTo>
                  <a:pt x="69596" y="27203"/>
                </a:lnTo>
                <a:lnTo>
                  <a:pt x="79362" y="34277"/>
                </a:lnTo>
                <a:lnTo>
                  <a:pt x="85344" y="45148"/>
                </a:lnTo>
                <a:lnTo>
                  <a:pt x="87401" y="59029"/>
                </a:lnTo>
                <a:lnTo>
                  <a:pt x="87401" y="30022"/>
                </a:lnTo>
                <a:lnTo>
                  <a:pt x="85902" y="27609"/>
                </a:lnTo>
                <a:lnTo>
                  <a:pt x="81584" y="24663"/>
                </a:lnTo>
                <a:lnTo>
                  <a:pt x="72859" y="18732"/>
                </a:lnTo>
                <a:lnTo>
                  <a:pt x="56273" y="15570"/>
                </a:lnTo>
                <a:lnTo>
                  <a:pt x="53886" y="15570"/>
                </a:lnTo>
                <a:lnTo>
                  <a:pt x="53886" y="0"/>
                </a:lnTo>
                <a:lnTo>
                  <a:pt x="43815" y="0"/>
                </a:lnTo>
                <a:lnTo>
                  <a:pt x="43815" y="15570"/>
                </a:lnTo>
                <a:lnTo>
                  <a:pt x="43815" y="24663"/>
                </a:lnTo>
                <a:lnTo>
                  <a:pt x="43815" y="93497"/>
                </a:lnTo>
                <a:lnTo>
                  <a:pt x="41275" y="93497"/>
                </a:lnTo>
                <a:lnTo>
                  <a:pt x="27851" y="90982"/>
                </a:lnTo>
                <a:lnTo>
                  <a:pt x="18084" y="83934"/>
                </a:lnTo>
                <a:lnTo>
                  <a:pt x="12090" y="73126"/>
                </a:lnTo>
                <a:lnTo>
                  <a:pt x="10071" y="59309"/>
                </a:lnTo>
                <a:lnTo>
                  <a:pt x="12077" y="45313"/>
                </a:lnTo>
                <a:lnTo>
                  <a:pt x="18059" y="34366"/>
                </a:lnTo>
                <a:lnTo>
                  <a:pt x="27851" y="27216"/>
                </a:lnTo>
                <a:lnTo>
                  <a:pt x="41275" y="24663"/>
                </a:lnTo>
                <a:lnTo>
                  <a:pt x="43815" y="24663"/>
                </a:lnTo>
                <a:lnTo>
                  <a:pt x="43815" y="15570"/>
                </a:lnTo>
                <a:lnTo>
                  <a:pt x="41198" y="15570"/>
                </a:lnTo>
                <a:lnTo>
                  <a:pt x="24587" y="18757"/>
                </a:lnTo>
                <a:lnTo>
                  <a:pt x="11569" y="27673"/>
                </a:lnTo>
                <a:lnTo>
                  <a:pt x="3060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09" y="76822"/>
                </a:lnTo>
                <a:lnTo>
                  <a:pt x="11531" y="90563"/>
                </a:lnTo>
                <a:lnTo>
                  <a:pt x="24612" y="99441"/>
                </a:lnTo>
                <a:lnTo>
                  <a:pt x="41275" y="102590"/>
                </a:lnTo>
                <a:lnTo>
                  <a:pt x="43815" y="102590"/>
                </a:lnTo>
                <a:lnTo>
                  <a:pt x="43815" y="117322"/>
                </a:lnTo>
                <a:lnTo>
                  <a:pt x="53886" y="117322"/>
                </a:lnTo>
                <a:lnTo>
                  <a:pt x="53886" y="102590"/>
                </a:lnTo>
                <a:lnTo>
                  <a:pt x="56375" y="102590"/>
                </a:lnTo>
                <a:lnTo>
                  <a:pt x="72936" y="99441"/>
                </a:lnTo>
                <a:lnTo>
                  <a:pt x="81610" y="93497"/>
                </a:lnTo>
                <a:lnTo>
                  <a:pt x="85940" y="90538"/>
                </a:lnTo>
                <a:lnTo>
                  <a:pt x="94437" y="76784"/>
                </a:lnTo>
                <a:lnTo>
                  <a:pt x="97510" y="59029"/>
                </a:lnTo>
                <a:close/>
              </a:path>
              <a:path w="521969" h="139700">
                <a:moveTo>
                  <a:pt x="202666" y="112776"/>
                </a:moveTo>
                <a:lnTo>
                  <a:pt x="190550" y="79375"/>
                </a:lnTo>
                <a:lnTo>
                  <a:pt x="187248" y="70281"/>
                </a:lnTo>
                <a:lnTo>
                  <a:pt x="177025" y="42100"/>
                </a:lnTo>
                <a:lnTo>
                  <a:pt x="177025" y="70281"/>
                </a:lnTo>
                <a:lnTo>
                  <a:pt x="137083" y="70281"/>
                </a:lnTo>
                <a:lnTo>
                  <a:pt x="156692" y="15087"/>
                </a:lnTo>
                <a:lnTo>
                  <a:pt x="157441" y="15087"/>
                </a:lnTo>
                <a:lnTo>
                  <a:pt x="177025" y="70281"/>
                </a:lnTo>
                <a:lnTo>
                  <a:pt x="177025" y="42100"/>
                </a:lnTo>
                <a:lnTo>
                  <a:pt x="167233" y="15087"/>
                </a:lnTo>
                <a:lnTo>
                  <a:pt x="162471" y="1930"/>
                </a:lnTo>
                <a:lnTo>
                  <a:pt x="151676" y="1930"/>
                </a:lnTo>
                <a:lnTo>
                  <a:pt x="111455" y="112776"/>
                </a:lnTo>
                <a:lnTo>
                  <a:pt x="122047" y="112776"/>
                </a:lnTo>
                <a:lnTo>
                  <a:pt x="133858" y="79375"/>
                </a:lnTo>
                <a:lnTo>
                  <a:pt x="180276" y="79375"/>
                </a:lnTo>
                <a:lnTo>
                  <a:pt x="192100" y="112776"/>
                </a:lnTo>
                <a:lnTo>
                  <a:pt x="202666" y="112776"/>
                </a:lnTo>
                <a:close/>
              </a:path>
              <a:path w="521969" h="139700">
                <a:moveTo>
                  <a:pt x="308178" y="36576"/>
                </a:moveTo>
                <a:lnTo>
                  <a:pt x="303110" y="22326"/>
                </a:lnTo>
                <a:lnTo>
                  <a:pt x="293751" y="10858"/>
                </a:lnTo>
                <a:lnTo>
                  <a:pt x="280657" y="3213"/>
                </a:lnTo>
                <a:lnTo>
                  <a:pt x="264414" y="431"/>
                </a:lnTo>
                <a:lnTo>
                  <a:pt x="245186" y="4457"/>
                </a:lnTo>
                <a:lnTo>
                  <a:pt x="230085" y="15887"/>
                </a:lnTo>
                <a:lnTo>
                  <a:pt x="220205" y="33832"/>
                </a:lnTo>
                <a:lnTo>
                  <a:pt x="216674" y="57353"/>
                </a:lnTo>
                <a:lnTo>
                  <a:pt x="220205" y="80899"/>
                </a:lnTo>
                <a:lnTo>
                  <a:pt x="230085" y="98844"/>
                </a:lnTo>
                <a:lnTo>
                  <a:pt x="245186" y="110286"/>
                </a:lnTo>
                <a:lnTo>
                  <a:pt x="264414" y="114300"/>
                </a:lnTo>
                <a:lnTo>
                  <a:pt x="280657" y="111518"/>
                </a:lnTo>
                <a:lnTo>
                  <a:pt x="293751" y="103847"/>
                </a:lnTo>
                <a:lnTo>
                  <a:pt x="303110" y="92367"/>
                </a:lnTo>
                <a:lnTo>
                  <a:pt x="308178" y="78130"/>
                </a:lnTo>
                <a:lnTo>
                  <a:pt x="298043" y="78130"/>
                </a:lnTo>
                <a:lnTo>
                  <a:pt x="293916" y="88722"/>
                </a:lnTo>
                <a:lnTo>
                  <a:pt x="286562" y="97167"/>
                </a:lnTo>
                <a:lnTo>
                  <a:pt x="276542" y="102755"/>
                </a:lnTo>
                <a:lnTo>
                  <a:pt x="264414" y="104775"/>
                </a:lnTo>
                <a:lnTo>
                  <a:pt x="249631" y="101701"/>
                </a:lnTo>
                <a:lnTo>
                  <a:pt x="237553" y="92621"/>
                </a:lnTo>
                <a:lnTo>
                  <a:pt x="229400" y="77762"/>
                </a:lnTo>
                <a:lnTo>
                  <a:pt x="226415" y="57353"/>
                </a:lnTo>
                <a:lnTo>
                  <a:pt x="229400" y="37007"/>
                </a:lnTo>
                <a:lnTo>
                  <a:pt x="237553" y="22148"/>
                </a:lnTo>
                <a:lnTo>
                  <a:pt x="249631" y="13055"/>
                </a:lnTo>
                <a:lnTo>
                  <a:pt x="264414" y="9956"/>
                </a:lnTo>
                <a:lnTo>
                  <a:pt x="276542" y="11988"/>
                </a:lnTo>
                <a:lnTo>
                  <a:pt x="286562" y="17589"/>
                </a:lnTo>
                <a:lnTo>
                  <a:pt x="293916" y="26022"/>
                </a:lnTo>
                <a:lnTo>
                  <a:pt x="298043" y="36576"/>
                </a:lnTo>
                <a:lnTo>
                  <a:pt x="308178" y="36576"/>
                </a:lnTo>
                <a:close/>
              </a:path>
              <a:path w="521969" h="139700">
                <a:moveTo>
                  <a:pt x="412699" y="112776"/>
                </a:moveTo>
                <a:lnTo>
                  <a:pt x="400583" y="79375"/>
                </a:lnTo>
                <a:lnTo>
                  <a:pt x="397281" y="70281"/>
                </a:lnTo>
                <a:lnTo>
                  <a:pt x="387070" y="42125"/>
                </a:lnTo>
                <a:lnTo>
                  <a:pt x="387070" y="70281"/>
                </a:lnTo>
                <a:lnTo>
                  <a:pt x="347129" y="70281"/>
                </a:lnTo>
                <a:lnTo>
                  <a:pt x="366725" y="15087"/>
                </a:lnTo>
                <a:lnTo>
                  <a:pt x="367487" y="15087"/>
                </a:lnTo>
                <a:lnTo>
                  <a:pt x="387070" y="70281"/>
                </a:lnTo>
                <a:lnTo>
                  <a:pt x="387070" y="42125"/>
                </a:lnTo>
                <a:lnTo>
                  <a:pt x="377266" y="15087"/>
                </a:lnTo>
                <a:lnTo>
                  <a:pt x="372503" y="1930"/>
                </a:lnTo>
                <a:lnTo>
                  <a:pt x="361721" y="1930"/>
                </a:lnTo>
                <a:lnTo>
                  <a:pt x="321500" y="112776"/>
                </a:lnTo>
                <a:lnTo>
                  <a:pt x="332092" y="112776"/>
                </a:lnTo>
                <a:lnTo>
                  <a:pt x="343916" y="79375"/>
                </a:lnTo>
                <a:lnTo>
                  <a:pt x="390309" y="79375"/>
                </a:lnTo>
                <a:lnTo>
                  <a:pt x="402145" y="112776"/>
                </a:lnTo>
                <a:lnTo>
                  <a:pt x="412699" y="112776"/>
                </a:lnTo>
                <a:close/>
              </a:path>
              <a:path w="521969" h="139700">
                <a:moveTo>
                  <a:pt x="521931" y="103682"/>
                </a:moveTo>
                <a:lnTo>
                  <a:pt x="509003" y="103682"/>
                </a:lnTo>
                <a:lnTo>
                  <a:pt x="509003" y="11023"/>
                </a:lnTo>
                <a:lnTo>
                  <a:pt x="509003" y="1930"/>
                </a:lnTo>
                <a:lnTo>
                  <a:pt x="499402" y="1930"/>
                </a:lnTo>
                <a:lnTo>
                  <a:pt x="499402" y="11023"/>
                </a:lnTo>
                <a:lnTo>
                  <a:pt x="499402" y="103682"/>
                </a:lnTo>
                <a:lnTo>
                  <a:pt x="440359" y="103682"/>
                </a:lnTo>
                <a:lnTo>
                  <a:pt x="445338" y="94030"/>
                </a:lnTo>
                <a:lnTo>
                  <a:pt x="449148" y="82092"/>
                </a:lnTo>
                <a:lnTo>
                  <a:pt x="451777" y="67538"/>
                </a:lnTo>
                <a:lnTo>
                  <a:pt x="453250" y="50063"/>
                </a:lnTo>
                <a:lnTo>
                  <a:pt x="454977" y="11023"/>
                </a:lnTo>
                <a:lnTo>
                  <a:pt x="499402" y="11023"/>
                </a:lnTo>
                <a:lnTo>
                  <a:pt x="499402" y="1930"/>
                </a:lnTo>
                <a:lnTo>
                  <a:pt x="445808" y="1930"/>
                </a:lnTo>
                <a:lnTo>
                  <a:pt x="443572" y="50063"/>
                </a:lnTo>
                <a:lnTo>
                  <a:pt x="441693" y="70510"/>
                </a:lnTo>
                <a:lnTo>
                  <a:pt x="438289" y="85598"/>
                </a:lnTo>
                <a:lnTo>
                  <a:pt x="433692" y="96329"/>
                </a:lnTo>
                <a:lnTo>
                  <a:pt x="428256" y="103682"/>
                </a:lnTo>
                <a:lnTo>
                  <a:pt x="421233" y="103682"/>
                </a:lnTo>
                <a:lnTo>
                  <a:pt x="421233" y="139674"/>
                </a:lnTo>
                <a:lnTo>
                  <a:pt x="430860" y="139674"/>
                </a:lnTo>
                <a:lnTo>
                  <a:pt x="430860" y="112776"/>
                </a:lnTo>
                <a:lnTo>
                  <a:pt x="512343" y="112776"/>
                </a:lnTo>
                <a:lnTo>
                  <a:pt x="512343" y="139395"/>
                </a:lnTo>
                <a:lnTo>
                  <a:pt x="521931" y="139395"/>
                </a:lnTo>
                <a:lnTo>
                  <a:pt x="521931" y="112776"/>
                </a:lnTo>
                <a:lnTo>
                  <a:pt x="521931" y="103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710115" y="5438521"/>
            <a:ext cx="175882" cy="11084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5" name="object 155"/>
          <p:cNvGrpSpPr/>
          <p:nvPr/>
        </p:nvGrpSpPr>
        <p:grpSpPr>
          <a:xfrm>
            <a:off x="2947732" y="5438521"/>
            <a:ext cx="236854" cy="111125"/>
            <a:chOff x="2947732" y="5438521"/>
            <a:chExt cx="236854" cy="111125"/>
          </a:xfrm>
        </p:grpSpPr>
        <p:sp>
          <p:nvSpPr>
            <p:cNvPr id="156" name="object 156"/>
            <p:cNvSpPr/>
            <p:nvPr/>
          </p:nvSpPr>
          <p:spPr>
            <a:xfrm>
              <a:off x="2947732" y="5438521"/>
              <a:ext cx="74028" cy="110845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046106" y="5438521"/>
              <a:ext cx="99275" cy="110845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173944" y="544804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083" y="10160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object 159"/>
          <p:cNvGrpSpPr/>
          <p:nvPr/>
        </p:nvGrpSpPr>
        <p:grpSpPr>
          <a:xfrm>
            <a:off x="3173944" y="5437022"/>
            <a:ext cx="902969" cy="114300"/>
            <a:chOff x="3173944" y="5437022"/>
            <a:chExt cx="902969" cy="114300"/>
          </a:xfrm>
        </p:grpSpPr>
        <p:sp>
          <p:nvSpPr>
            <p:cNvPr id="160" name="object 160"/>
            <p:cNvSpPr/>
            <p:nvPr/>
          </p:nvSpPr>
          <p:spPr>
            <a:xfrm>
              <a:off x="3173944" y="543915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65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608" y="8890"/>
                  </a:lnTo>
                  <a:lnTo>
                    <a:pt x="69608" y="110490"/>
                  </a:lnTo>
                  <a:lnTo>
                    <a:pt x="79654" y="110490"/>
                  </a:lnTo>
                  <a:lnTo>
                    <a:pt x="79654" y="8890"/>
                  </a:lnTo>
                  <a:lnTo>
                    <a:pt x="796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277233" y="5437022"/>
              <a:ext cx="198488" cy="113868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505071" y="5438521"/>
              <a:ext cx="82867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607929" y="5438521"/>
              <a:ext cx="75933" cy="110845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713212" y="5437022"/>
              <a:ext cx="363118" cy="113868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5" name="object 165"/>
          <p:cNvGrpSpPr/>
          <p:nvPr/>
        </p:nvGrpSpPr>
        <p:grpSpPr>
          <a:xfrm>
            <a:off x="4141722" y="5437022"/>
            <a:ext cx="610870" cy="114300"/>
            <a:chOff x="4141722" y="5437022"/>
            <a:chExt cx="610870" cy="114300"/>
          </a:xfrm>
        </p:grpSpPr>
        <p:sp>
          <p:nvSpPr>
            <p:cNvPr id="166" name="object 166"/>
            <p:cNvSpPr/>
            <p:nvPr/>
          </p:nvSpPr>
          <p:spPr>
            <a:xfrm>
              <a:off x="4141722" y="5437022"/>
              <a:ext cx="296354" cy="113868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67426" y="5438521"/>
              <a:ext cx="76187" cy="110845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566715" y="5437022"/>
              <a:ext cx="185724" cy="113868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9" name="object 169"/>
          <p:cNvGrpSpPr/>
          <p:nvPr/>
        </p:nvGrpSpPr>
        <p:grpSpPr>
          <a:xfrm>
            <a:off x="2196120" y="5438521"/>
            <a:ext cx="491490" cy="111125"/>
            <a:chOff x="2196120" y="5438521"/>
            <a:chExt cx="491490" cy="111125"/>
          </a:xfrm>
        </p:grpSpPr>
        <p:sp>
          <p:nvSpPr>
            <p:cNvPr id="170" name="object 170"/>
            <p:cNvSpPr/>
            <p:nvPr/>
          </p:nvSpPr>
          <p:spPr>
            <a:xfrm>
              <a:off x="2196120" y="5438521"/>
              <a:ext cx="71272" cy="110845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291142" y="5438521"/>
              <a:ext cx="65163" cy="110845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381312" y="543915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4" h="110489">
                  <a:moveTo>
                    <a:pt x="113157" y="0"/>
                  </a:moveTo>
                  <a:lnTo>
                    <a:pt x="103111" y="0"/>
                  </a:lnTo>
                  <a:lnTo>
                    <a:pt x="103111" y="100330"/>
                  </a:lnTo>
                  <a:lnTo>
                    <a:pt x="61620" y="100330"/>
                  </a:lnTo>
                  <a:lnTo>
                    <a:pt x="61620" y="0"/>
                  </a:lnTo>
                  <a:lnTo>
                    <a:pt x="51511" y="0"/>
                  </a:lnTo>
                  <a:lnTo>
                    <a:pt x="51511" y="100330"/>
                  </a:lnTo>
                  <a:lnTo>
                    <a:pt x="10083" y="10033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330"/>
                  </a:lnTo>
                  <a:lnTo>
                    <a:pt x="0" y="110490"/>
                  </a:lnTo>
                  <a:lnTo>
                    <a:pt x="113157" y="110490"/>
                  </a:lnTo>
                  <a:lnTo>
                    <a:pt x="113157" y="100330"/>
                  </a:lnTo>
                  <a:lnTo>
                    <a:pt x="1131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523818" y="5438521"/>
              <a:ext cx="163601" cy="111125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4" name="object 174"/>
          <p:cNvSpPr/>
          <p:nvPr/>
        </p:nvSpPr>
        <p:spPr>
          <a:xfrm>
            <a:off x="1614664" y="5687504"/>
            <a:ext cx="74028" cy="11084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5" name="object 175"/>
          <p:cNvGrpSpPr/>
          <p:nvPr/>
        </p:nvGrpSpPr>
        <p:grpSpPr>
          <a:xfrm>
            <a:off x="1755786" y="5686006"/>
            <a:ext cx="747395" cy="114300"/>
            <a:chOff x="1755786" y="5686006"/>
            <a:chExt cx="747395" cy="114300"/>
          </a:xfrm>
        </p:grpSpPr>
        <p:sp>
          <p:nvSpPr>
            <p:cNvPr id="176" name="object 176"/>
            <p:cNvSpPr/>
            <p:nvPr/>
          </p:nvSpPr>
          <p:spPr>
            <a:xfrm>
              <a:off x="1755786" y="5686006"/>
              <a:ext cx="420281" cy="113868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200476" y="5687505"/>
              <a:ext cx="74028" cy="110845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298851" y="5687505"/>
              <a:ext cx="99288" cy="110845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417304" y="5687505"/>
              <a:ext cx="85763" cy="110845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0" name="object 180"/>
          <p:cNvGrpSpPr/>
          <p:nvPr/>
        </p:nvGrpSpPr>
        <p:grpSpPr>
          <a:xfrm>
            <a:off x="2564154" y="5687504"/>
            <a:ext cx="688975" cy="111125"/>
            <a:chOff x="2564154" y="5687504"/>
            <a:chExt cx="688975" cy="111125"/>
          </a:xfrm>
        </p:grpSpPr>
        <p:sp>
          <p:nvSpPr>
            <p:cNvPr id="181" name="object 181"/>
            <p:cNvSpPr/>
            <p:nvPr/>
          </p:nvSpPr>
          <p:spPr>
            <a:xfrm>
              <a:off x="2564154" y="5687504"/>
              <a:ext cx="186766" cy="111061"/>
            </a:xfrm>
            <a:prstGeom prst="rect">
              <a:avLst/>
            </a:prstGeom>
            <a:blipFill>
              <a:blip r:embed="rId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780270" y="5687504"/>
              <a:ext cx="65163" cy="110845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870440" y="5687504"/>
              <a:ext cx="82867" cy="110845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982682" y="5687504"/>
              <a:ext cx="270421" cy="110845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5" name="object 185"/>
          <p:cNvSpPr/>
          <p:nvPr/>
        </p:nvSpPr>
        <p:spPr>
          <a:xfrm>
            <a:off x="1614638" y="5936488"/>
            <a:ext cx="74028" cy="110845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555858" y="5969737"/>
            <a:ext cx="15875" cy="75565"/>
          </a:xfrm>
          <a:custGeom>
            <a:avLst/>
            <a:gdLst/>
            <a:ahLst/>
            <a:cxnLst/>
            <a:rect l="l" t="t" r="r" b="b"/>
            <a:pathLst>
              <a:path w="15875" h="75564">
                <a:moveTo>
                  <a:pt x="12103" y="59931"/>
                </a:moveTo>
                <a:lnTo>
                  <a:pt x="3517" y="59931"/>
                </a:lnTo>
                <a:lnTo>
                  <a:pt x="0" y="63423"/>
                </a:lnTo>
                <a:lnTo>
                  <a:pt x="0" y="72034"/>
                </a:lnTo>
                <a:lnTo>
                  <a:pt x="3517" y="75539"/>
                </a:lnTo>
                <a:lnTo>
                  <a:pt x="12103" y="75539"/>
                </a:lnTo>
                <a:lnTo>
                  <a:pt x="15544" y="72034"/>
                </a:lnTo>
                <a:lnTo>
                  <a:pt x="15544" y="63423"/>
                </a:lnTo>
                <a:lnTo>
                  <a:pt x="12103" y="59931"/>
                </a:lnTo>
                <a:close/>
              </a:path>
              <a:path w="15875" h="75564">
                <a:moveTo>
                  <a:pt x="12103" y="0"/>
                </a:moveTo>
                <a:lnTo>
                  <a:pt x="3517" y="0"/>
                </a:lnTo>
                <a:lnTo>
                  <a:pt x="0" y="3454"/>
                </a:lnTo>
                <a:lnTo>
                  <a:pt x="0" y="12064"/>
                </a:lnTo>
                <a:lnTo>
                  <a:pt x="3517" y="15570"/>
                </a:lnTo>
                <a:lnTo>
                  <a:pt x="12103" y="15570"/>
                </a:lnTo>
                <a:lnTo>
                  <a:pt x="15544" y="12064"/>
                </a:lnTo>
                <a:lnTo>
                  <a:pt x="15544" y="3454"/>
                </a:lnTo>
                <a:lnTo>
                  <a:pt x="121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636516" y="5934989"/>
            <a:ext cx="92075" cy="114300"/>
          </a:xfrm>
          <a:custGeom>
            <a:avLst/>
            <a:gdLst/>
            <a:ahLst/>
            <a:cxnLst/>
            <a:rect l="l" t="t" r="r" b="b"/>
            <a:pathLst>
              <a:path w="92075" h="114300">
                <a:moveTo>
                  <a:pt x="47751" y="0"/>
                </a:moveTo>
                <a:lnTo>
                  <a:pt x="28524" y="4014"/>
                </a:lnTo>
                <a:lnTo>
                  <a:pt x="13417" y="15449"/>
                </a:lnTo>
                <a:lnTo>
                  <a:pt x="3539" y="33389"/>
                </a:lnTo>
                <a:lnTo>
                  <a:pt x="0" y="56921"/>
                </a:lnTo>
                <a:lnTo>
                  <a:pt x="3539" y="80456"/>
                </a:lnTo>
                <a:lnTo>
                  <a:pt x="13417" y="98405"/>
                </a:lnTo>
                <a:lnTo>
                  <a:pt x="28524" y="109849"/>
                </a:lnTo>
                <a:lnTo>
                  <a:pt x="47751" y="113868"/>
                </a:lnTo>
                <a:lnTo>
                  <a:pt x="64003" y="111077"/>
                </a:lnTo>
                <a:lnTo>
                  <a:pt x="77096" y="103412"/>
                </a:lnTo>
                <a:lnTo>
                  <a:pt x="86458" y="91933"/>
                </a:lnTo>
                <a:lnTo>
                  <a:pt x="91516" y="77698"/>
                </a:lnTo>
                <a:lnTo>
                  <a:pt x="81381" y="77698"/>
                </a:lnTo>
                <a:lnTo>
                  <a:pt x="77261" y="88280"/>
                </a:lnTo>
                <a:lnTo>
                  <a:pt x="69905" y="96726"/>
                </a:lnTo>
                <a:lnTo>
                  <a:pt x="59880" y="102319"/>
                </a:lnTo>
                <a:lnTo>
                  <a:pt x="47751" y="104343"/>
                </a:lnTo>
                <a:lnTo>
                  <a:pt x="32981" y="101266"/>
                </a:lnTo>
                <a:lnTo>
                  <a:pt x="20905" y="92186"/>
                </a:lnTo>
                <a:lnTo>
                  <a:pt x="12756" y="77329"/>
                </a:lnTo>
                <a:lnTo>
                  <a:pt x="9766" y="56921"/>
                </a:lnTo>
                <a:lnTo>
                  <a:pt x="12756" y="36571"/>
                </a:lnTo>
                <a:lnTo>
                  <a:pt x="20905" y="21716"/>
                </a:lnTo>
                <a:lnTo>
                  <a:pt x="32981" y="12615"/>
                </a:lnTo>
                <a:lnTo>
                  <a:pt x="47751" y="9524"/>
                </a:lnTo>
                <a:lnTo>
                  <a:pt x="59880" y="11551"/>
                </a:lnTo>
                <a:lnTo>
                  <a:pt x="69905" y="17148"/>
                </a:lnTo>
                <a:lnTo>
                  <a:pt x="77261" y="25587"/>
                </a:lnTo>
                <a:lnTo>
                  <a:pt x="81381" y="36144"/>
                </a:lnTo>
                <a:lnTo>
                  <a:pt x="91516" y="36144"/>
                </a:lnTo>
                <a:lnTo>
                  <a:pt x="86458" y="21892"/>
                </a:lnTo>
                <a:lnTo>
                  <a:pt x="77096" y="10423"/>
                </a:lnTo>
                <a:lnTo>
                  <a:pt x="64003" y="2779"/>
                </a:lnTo>
                <a:lnTo>
                  <a:pt x="477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459273" y="6032170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475" y="0"/>
                </a:moveTo>
                <a:lnTo>
                  <a:pt x="7023" y="0"/>
                </a:lnTo>
                <a:lnTo>
                  <a:pt x="4670" y="16875"/>
                </a:lnTo>
                <a:lnTo>
                  <a:pt x="0" y="42214"/>
                </a:lnTo>
                <a:lnTo>
                  <a:pt x="7404" y="42214"/>
                </a:lnTo>
                <a:lnTo>
                  <a:pt x="9648" y="34950"/>
                </a:lnTo>
                <a:lnTo>
                  <a:pt x="12215" y="25531"/>
                </a:lnTo>
                <a:lnTo>
                  <a:pt x="14656" y="15348"/>
                </a:lnTo>
                <a:lnTo>
                  <a:pt x="17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546077" y="594588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60" h="101600">
                <a:moveTo>
                  <a:pt x="0" y="101600"/>
                </a:moveTo>
                <a:lnTo>
                  <a:pt x="10083" y="101600"/>
                </a:lnTo>
                <a:lnTo>
                  <a:pt x="10083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546078" y="5936996"/>
            <a:ext cx="80010" cy="110489"/>
          </a:xfrm>
          <a:custGeom>
            <a:avLst/>
            <a:gdLst/>
            <a:ahLst/>
            <a:cxnLst/>
            <a:rect l="l" t="t" r="r" b="b"/>
            <a:pathLst>
              <a:path w="80010" h="110489">
                <a:moveTo>
                  <a:pt x="79654" y="0"/>
                </a:moveTo>
                <a:lnTo>
                  <a:pt x="0" y="0"/>
                </a:lnTo>
                <a:lnTo>
                  <a:pt x="0" y="8890"/>
                </a:lnTo>
                <a:lnTo>
                  <a:pt x="69596" y="8890"/>
                </a:lnTo>
                <a:lnTo>
                  <a:pt x="69596" y="110490"/>
                </a:lnTo>
                <a:lnTo>
                  <a:pt x="79654" y="110490"/>
                </a:lnTo>
                <a:lnTo>
                  <a:pt x="79654" y="8890"/>
                </a:lnTo>
                <a:lnTo>
                  <a:pt x="796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1" name="object 191"/>
          <p:cNvGrpSpPr/>
          <p:nvPr/>
        </p:nvGrpSpPr>
        <p:grpSpPr>
          <a:xfrm>
            <a:off x="1713000" y="5936488"/>
            <a:ext cx="138430" cy="111125"/>
            <a:chOff x="1713000" y="5936488"/>
            <a:chExt cx="138430" cy="111125"/>
          </a:xfrm>
        </p:grpSpPr>
        <p:sp>
          <p:nvSpPr>
            <p:cNvPr id="192" name="object 192"/>
            <p:cNvSpPr/>
            <p:nvPr/>
          </p:nvSpPr>
          <p:spPr>
            <a:xfrm>
              <a:off x="1713000" y="5936488"/>
              <a:ext cx="99288" cy="110845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840850" y="594588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083" y="10160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4" name="object 194"/>
          <p:cNvGrpSpPr/>
          <p:nvPr/>
        </p:nvGrpSpPr>
        <p:grpSpPr>
          <a:xfrm>
            <a:off x="1840851" y="5934989"/>
            <a:ext cx="902969" cy="114300"/>
            <a:chOff x="1840851" y="5934989"/>
            <a:chExt cx="902969" cy="114300"/>
          </a:xfrm>
        </p:grpSpPr>
        <p:sp>
          <p:nvSpPr>
            <p:cNvPr id="195" name="object 195"/>
            <p:cNvSpPr/>
            <p:nvPr/>
          </p:nvSpPr>
          <p:spPr>
            <a:xfrm>
              <a:off x="1840851" y="593699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65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608" y="8890"/>
                  </a:lnTo>
                  <a:lnTo>
                    <a:pt x="69608" y="110490"/>
                  </a:lnTo>
                  <a:lnTo>
                    <a:pt x="79654" y="110490"/>
                  </a:lnTo>
                  <a:lnTo>
                    <a:pt x="79654" y="8890"/>
                  </a:lnTo>
                  <a:lnTo>
                    <a:pt x="796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944140" y="5934989"/>
              <a:ext cx="198488" cy="113868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171978" y="5936488"/>
              <a:ext cx="82867" cy="110845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274835" y="5936488"/>
              <a:ext cx="75920" cy="110845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380118" y="5934989"/>
              <a:ext cx="363118" cy="113868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0" name="object 200"/>
          <p:cNvSpPr/>
          <p:nvPr/>
        </p:nvSpPr>
        <p:spPr>
          <a:xfrm>
            <a:off x="2815334" y="5936488"/>
            <a:ext cx="74041" cy="11084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1" name="object 201"/>
          <p:cNvGrpSpPr/>
          <p:nvPr/>
        </p:nvGrpSpPr>
        <p:grpSpPr>
          <a:xfrm>
            <a:off x="2951504" y="5934989"/>
            <a:ext cx="587375" cy="114300"/>
            <a:chOff x="2951504" y="5934989"/>
            <a:chExt cx="587375" cy="114300"/>
          </a:xfrm>
        </p:grpSpPr>
        <p:sp>
          <p:nvSpPr>
            <p:cNvPr id="202" name="object 202"/>
            <p:cNvSpPr/>
            <p:nvPr/>
          </p:nvSpPr>
          <p:spPr>
            <a:xfrm>
              <a:off x="2951504" y="5934989"/>
              <a:ext cx="91503" cy="113868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066769" y="5936488"/>
              <a:ext cx="65163" cy="11084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156926" y="5936488"/>
              <a:ext cx="71272" cy="110845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251960" y="5936488"/>
              <a:ext cx="86055" cy="110845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358005" y="5936488"/>
              <a:ext cx="75920" cy="110845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453077" y="5936488"/>
              <a:ext cx="86360" cy="111125"/>
            </a:xfrm>
            <a:custGeom>
              <a:avLst/>
              <a:gdLst/>
              <a:ahLst/>
              <a:cxnLst/>
              <a:rect l="l" t="t" r="r" b="b"/>
              <a:pathLst>
                <a:path w="86360" h="111125">
                  <a:moveTo>
                    <a:pt x="85763" y="0"/>
                  </a:moveTo>
                  <a:lnTo>
                    <a:pt x="73825" y="0"/>
                  </a:lnTo>
                  <a:lnTo>
                    <a:pt x="43230" y="48133"/>
                  </a:lnTo>
                  <a:lnTo>
                    <a:pt x="42519" y="48133"/>
                  </a:lnTo>
                  <a:lnTo>
                    <a:pt x="11925" y="0"/>
                  </a:lnTo>
                  <a:lnTo>
                    <a:pt x="0" y="0"/>
                  </a:lnTo>
                  <a:lnTo>
                    <a:pt x="36093" y="55422"/>
                  </a:lnTo>
                  <a:lnTo>
                    <a:pt x="0" y="110845"/>
                  </a:lnTo>
                  <a:lnTo>
                    <a:pt x="11925" y="110845"/>
                  </a:lnTo>
                  <a:lnTo>
                    <a:pt x="42519" y="63271"/>
                  </a:lnTo>
                  <a:lnTo>
                    <a:pt x="43230" y="63271"/>
                  </a:lnTo>
                  <a:lnTo>
                    <a:pt x="73825" y="110845"/>
                  </a:lnTo>
                  <a:lnTo>
                    <a:pt x="85763" y="110845"/>
                  </a:lnTo>
                  <a:lnTo>
                    <a:pt x="50177" y="55422"/>
                  </a:lnTo>
                  <a:lnTo>
                    <a:pt x="857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8" name="object 208"/>
          <p:cNvSpPr/>
          <p:nvPr/>
        </p:nvSpPr>
        <p:spPr>
          <a:xfrm>
            <a:off x="3745076" y="5936488"/>
            <a:ext cx="598170" cy="137795"/>
          </a:xfrm>
          <a:custGeom>
            <a:avLst/>
            <a:gdLst/>
            <a:ahLst/>
            <a:cxnLst/>
            <a:rect l="l" t="t" r="r" b="b"/>
            <a:pathLst>
              <a:path w="598170" h="137795">
                <a:moveTo>
                  <a:pt x="80137" y="508"/>
                </a:moveTo>
                <a:lnTo>
                  <a:pt x="0" y="508"/>
                </a:lnTo>
                <a:lnTo>
                  <a:pt x="0" y="9398"/>
                </a:lnTo>
                <a:lnTo>
                  <a:pt x="35026" y="9398"/>
                </a:lnTo>
                <a:lnTo>
                  <a:pt x="35026" y="110998"/>
                </a:lnTo>
                <a:lnTo>
                  <a:pt x="45135" y="110998"/>
                </a:lnTo>
                <a:lnTo>
                  <a:pt x="45135" y="9398"/>
                </a:lnTo>
                <a:lnTo>
                  <a:pt x="80137" y="9398"/>
                </a:lnTo>
                <a:lnTo>
                  <a:pt x="80137" y="508"/>
                </a:lnTo>
                <a:close/>
              </a:path>
              <a:path w="598170" h="137795">
                <a:moveTo>
                  <a:pt x="183591" y="110845"/>
                </a:moveTo>
                <a:lnTo>
                  <a:pt x="171475" y="77457"/>
                </a:lnTo>
                <a:lnTo>
                  <a:pt x="168186" y="68351"/>
                </a:lnTo>
                <a:lnTo>
                  <a:pt x="157962" y="40170"/>
                </a:lnTo>
                <a:lnTo>
                  <a:pt x="157962" y="68351"/>
                </a:lnTo>
                <a:lnTo>
                  <a:pt x="118021" y="68351"/>
                </a:lnTo>
                <a:lnTo>
                  <a:pt x="137629" y="13157"/>
                </a:lnTo>
                <a:lnTo>
                  <a:pt x="138391" y="13157"/>
                </a:lnTo>
                <a:lnTo>
                  <a:pt x="157962" y="68351"/>
                </a:lnTo>
                <a:lnTo>
                  <a:pt x="157962" y="40170"/>
                </a:lnTo>
                <a:lnTo>
                  <a:pt x="148170" y="13157"/>
                </a:lnTo>
                <a:lnTo>
                  <a:pt x="143408" y="0"/>
                </a:lnTo>
                <a:lnTo>
                  <a:pt x="132613" y="0"/>
                </a:lnTo>
                <a:lnTo>
                  <a:pt x="92392" y="110845"/>
                </a:lnTo>
                <a:lnTo>
                  <a:pt x="102984" y="110845"/>
                </a:lnTo>
                <a:lnTo>
                  <a:pt x="114808" y="77457"/>
                </a:lnTo>
                <a:lnTo>
                  <a:pt x="161213" y="77457"/>
                </a:lnTo>
                <a:lnTo>
                  <a:pt x="173037" y="110845"/>
                </a:lnTo>
                <a:lnTo>
                  <a:pt x="183591" y="110845"/>
                </a:lnTo>
                <a:close/>
              </a:path>
              <a:path w="598170" h="137795">
                <a:moveTo>
                  <a:pt x="285445" y="0"/>
                </a:moveTo>
                <a:lnTo>
                  <a:pt x="275361" y="0"/>
                </a:lnTo>
                <a:lnTo>
                  <a:pt x="275361" y="50825"/>
                </a:lnTo>
                <a:lnTo>
                  <a:pt x="212648" y="50825"/>
                </a:lnTo>
                <a:lnTo>
                  <a:pt x="212648" y="0"/>
                </a:lnTo>
                <a:lnTo>
                  <a:pt x="202565" y="0"/>
                </a:lnTo>
                <a:lnTo>
                  <a:pt x="202565" y="110845"/>
                </a:lnTo>
                <a:lnTo>
                  <a:pt x="212648" y="110845"/>
                </a:lnTo>
                <a:lnTo>
                  <a:pt x="212648" y="59918"/>
                </a:lnTo>
                <a:lnTo>
                  <a:pt x="275361" y="59918"/>
                </a:lnTo>
                <a:lnTo>
                  <a:pt x="275361" y="110845"/>
                </a:lnTo>
                <a:lnTo>
                  <a:pt x="285445" y="110845"/>
                </a:lnTo>
                <a:lnTo>
                  <a:pt x="285445" y="0"/>
                </a:lnTo>
                <a:close/>
              </a:path>
              <a:path w="598170" h="137795">
                <a:moveTo>
                  <a:pt x="405091" y="101752"/>
                </a:moveTo>
                <a:lnTo>
                  <a:pt x="392150" y="101752"/>
                </a:lnTo>
                <a:lnTo>
                  <a:pt x="392150" y="9093"/>
                </a:lnTo>
                <a:lnTo>
                  <a:pt x="392150" y="0"/>
                </a:lnTo>
                <a:lnTo>
                  <a:pt x="382549" y="0"/>
                </a:lnTo>
                <a:lnTo>
                  <a:pt x="382549" y="9093"/>
                </a:lnTo>
                <a:lnTo>
                  <a:pt x="382549" y="101752"/>
                </a:lnTo>
                <a:lnTo>
                  <a:pt x="323507" y="101752"/>
                </a:lnTo>
                <a:lnTo>
                  <a:pt x="328485" y="92100"/>
                </a:lnTo>
                <a:lnTo>
                  <a:pt x="332295" y="80162"/>
                </a:lnTo>
                <a:lnTo>
                  <a:pt x="334924" y="65608"/>
                </a:lnTo>
                <a:lnTo>
                  <a:pt x="336397" y="48133"/>
                </a:lnTo>
                <a:lnTo>
                  <a:pt x="338124" y="9093"/>
                </a:lnTo>
                <a:lnTo>
                  <a:pt x="382549" y="9093"/>
                </a:lnTo>
                <a:lnTo>
                  <a:pt x="382549" y="0"/>
                </a:lnTo>
                <a:lnTo>
                  <a:pt x="328955" y="0"/>
                </a:lnTo>
                <a:lnTo>
                  <a:pt x="326720" y="48133"/>
                </a:lnTo>
                <a:lnTo>
                  <a:pt x="324827" y="68580"/>
                </a:lnTo>
                <a:lnTo>
                  <a:pt x="321424" y="83680"/>
                </a:lnTo>
                <a:lnTo>
                  <a:pt x="316839" y="94399"/>
                </a:lnTo>
                <a:lnTo>
                  <a:pt x="311404" y="101752"/>
                </a:lnTo>
                <a:lnTo>
                  <a:pt x="304380" y="101752"/>
                </a:lnTo>
                <a:lnTo>
                  <a:pt x="304380" y="137744"/>
                </a:lnTo>
                <a:lnTo>
                  <a:pt x="314007" y="137744"/>
                </a:lnTo>
                <a:lnTo>
                  <a:pt x="314007" y="110845"/>
                </a:lnTo>
                <a:lnTo>
                  <a:pt x="395490" y="110845"/>
                </a:lnTo>
                <a:lnTo>
                  <a:pt x="395490" y="137464"/>
                </a:lnTo>
                <a:lnTo>
                  <a:pt x="405091" y="137464"/>
                </a:lnTo>
                <a:lnTo>
                  <a:pt x="405091" y="110845"/>
                </a:lnTo>
                <a:lnTo>
                  <a:pt x="405091" y="101752"/>
                </a:lnTo>
                <a:close/>
              </a:path>
              <a:path w="598170" h="137795">
                <a:moveTo>
                  <a:pt x="507606" y="110845"/>
                </a:moveTo>
                <a:lnTo>
                  <a:pt x="495490" y="77457"/>
                </a:lnTo>
                <a:lnTo>
                  <a:pt x="492188" y="68351"/>
                </a:lnTo>
                <a:lnTo>
                  <a:pt x="481977" y="40195"/>
                </a:lnTo>
                <a:lnTo>
                  <a:pt x="481977" y="68351"/>
                </a:lnTo>
                <a:lnTo>
                  <a:pt x="442036" y="68351"/>
                </a:lnTo>
                <a:lnTo>
                  <a:pt x="461632" y="13157"/>
                </a:lnTo>
                <a:lnTo>
                  <a:pt x="462394" y="13157"/>
                </a:lnTo>
                <a:lnTo>
                  <a:pt x="481977" y="68351"/>
                </a:lnTo>
                <a:lnTo>
                  <a:pt x="481977" y="40195"/>
                </a:lnTo>
                <a:lnTo>
                  <a:pt x="472173" y="13157"/>
                </a:lnTo>
                <a:lnTo>
                  <a:pt x="467410" y="0"/>
                </a:lnTo>
                <a:lnTo>
                  <a:pt x="456615" y="0"/>
                </a:lnTo>
                <a:lnTo>
                  <a:pt x="416407" y="110845"/>
                </a:lnTo>
                <a:lnTo>
                  <a:pt x="426986" y="110845"/>
                </a:lnTo>
                <a:lnTo>
                  <a:pt x="438823" y="77457"/>
                </a:lnTo>
                <a:lnTo>
                  <a:pt x="485216" y="77457"/>
                </a:lnTo>
                <a:lnTo>
                  <a:pt x="497039" y="110845"/>
                </a:lnTo>
                <a:lnTo>
                  <a:pt x="507606" y="110845"/>
                </a:lnTo>
                <a:close/>
              </a:path>
              <a:path w="598170" h="137795">
                <a:moveTo>
                  <a:pt x="597852" y="34213"/>
                </a:moveTo>
                <a:lnTo>
                  <a:pt x="595591" y="20701"/>
                </a:lnTo>
                <a:lnTo>
                  <a:pt x="588860" y="9842"/>
                </a:lnTo>
                <a:lnTo>
                  <a:pt x="587921" y="9245"/>
                </a:lnTo>
                <a:lnTo>
                  <a:pt x="587921" y="34213"/>
                </a:lnTo>
                <a:lnTo>
                  <a:pt x="586320" y="44272"/>
                </a:lnTo>
                <a:lnTo>
                  <a:pt x="581520" y="52247"/>
                </a:lnTo>
                <a:lnTo>
                  <a:pt x="573468" y="57492"/>
                </a:lnTo>
                <a:lnTo>
                  <a:pt x="562140" y="59385"/>
                </a:lnTo>
                <a:lnTo>
                  <a:pt x="536663" y="59385"/>
                </a:lnTo>
                <a:lnTo>
                  <a:pt x="536663" y="9093"/>
                </a:lnTo>
                <a:lnTo>
                  <a:pt x="561962" y="9093"/>
                </a:lnTo>
                <a:lnTo>
                  <a:pt x="573392" y="10972"/>
                </a:lnTo>
                <a:lnTo>
                  <a:pt x="581494" y="16205"/>
                </a:lnTo>
                <a:lnTo>
                  <a:pt x="586320" y="24155"/>
                </a:lnTo>
                <a:lnTo>
                  <a:pt x="587921" y="34213"/>
                </a:lnTo>
                <a:lnTo>
                  <a:pt x="587921" y="9245"/>
                </a:lnTo>
                <a:lnTo>
                  <a:pt x="587705" y="9093"/>
                </a:lnTo>
                <a:lnTo>
                  <a:pt x="577723" y="2628"/>
                </a:lnTo>
                <a:lnTo>
                  <a:pt x="562241" y="0"/>
                </a:lnTo>
                <a:lnTo>
                  <a:pt x="526580" y="0"/>
                </a:lnTo>
                <a:lnTo>
                  <a:pt x="526580" y="110845"/>
                </a:lnTo>
                <a:lnTo>
                  <a:pt x="536663" y="110845"/>
                </a:lnTo>
                <a:lnTo>
                  <a:pt x="536663" y="68478"/>
                </a:lnTo>
                <a:lnTo>
                  <a:pt x="562394" y="68478"/>
                </a:lnTo>
                <a:lnTo>
                  <a:pt x="577786" y="65862"/>
                </a:lnTo>
                <a:lnTo>
                  <a:pt x="587692" y="59385"/>
                </a:lnTo>
                <a:lnTo>
                  <a:pt x="588886" y="58623"/>
                </a:lnTo>
                <a:lnTo>
                  <a:pt x="595591" y="47752"/>
                </a:lnTo>
                <a:lnTo>
                  <a:pt x="597852" y="342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359972" y="5936996"/>
            <a:ext cx="80645" cy="110489"/>
          </a:xfrm>
          <a:custGeom>
            <a:avLst/>
            <a:gdLst/>
            <a:ahLst/>
            <a:cxnLst/>
            <a:rect l="l" t="t" r="r" b="b"/>
            <a:pathLst>
              <a:path w="80645" h="110489">
                <a:moveTo>
                  <a:pt x="80137" y="0"/>
                </a:moveTo>
                <a:lnTo>
                  <a:pt x="0" y="0"/>
                </a:lnTo>
                <a:lnTo>
                  <a:pt x="0" y="8890"/>
                </a:lnTo>
                <a:lnTo>
                  <a:pt x="35026" y="8890"/>
                </a:lnTo>
                <a:lnTo>
                  <a:pt x="35026" y="110490"/>
                </a:lnTo>
                <a:lnTo>
                  <a:pt x="45123" y="110490"/>
                </a:lnTo>
                <a:lnTo>
                  <a:pt x="45123" y="8890"/>
                </a:lnTo>
                <a:lnTo>
                  <a:pt x="80137" y="8890"/>
                </a:lnTo>
                <a:lnTo>
                  <a:pt x="801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0" name="object 210"/>
          <p:cNvGrpSpPr/>
          <p:nvPr/>
        </p:nvGrpSpPr>
        <p:grpSpPr>
          <a:xfrm>
            <a:off x="4654320" y="5934989"/>
            <a:ext cx="607060" cy="114300"/>
            <a:chOff x="4654320" y="5934989"/>
            <a:chExt cx="607060" cy="114300"/>
          </a:xfrm>
        </p:grpSpPr>
        <p:sp>
          <p:nvSpPr>
            <p:cNvPr id="211" name="object 211"/>
            <p:cNvSpPr/>
            <p:nvPr/>
          </p:nvSpPr>
          <p:spPr>
            <a:xfrm>
              <a:off x="4654320" y="5934989"/>
              <a:ext cx="185623" cy="113868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4864365" y="5936488"/>
              <a:ext cx="280974" cy="110845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5169749" y="5934989"/>
              <a:ext cx="91516" cy="113868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4" name="object 214"/>
          <p:cNvSpPr/>
          <p:nvPr/>
        </p:nvSpPr>
        <p:spPr>
          <a:xfrm>
            <a:off x="1494001" y="598266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459" y="0"/>
                </a:moveTo>
                <a:lnTo>
                  <a:pt x="12499" y="1613"/>
                </a:lnTo>
                <a:lnTo>
                  <a:pt x="5995" y="6008"/>
                </a:lnTo>
                <a:lnTo>
                  <a:pt x="1609" y="12521"/>
                </a:lnTo>
                <a:lnTo>
                  <a:pt x="0" y="20485"/>
                </a:lnTo>
                <a:lnTo>
                  <a:pt x="1630" y="28478"/>
                </a:lnTo>
                <a:lnTo>
                  <a:pt x="6015" y="35005"/>
                </a:lnTo>
                <a:lnTo>
                  <a:pt x="12506" y="39407"/>
                </a:lnTo>
                <a:lnTo>
                  <a:pt x="20459" y="41021"/>
                </a:lnTo>
                <a:lnTo>
                  <a:pt x="28403" y="39407"/>
                </a:lnTo>
                <a:lnTo>
                  <a:pt x="34886" y="35005"/>
                </a:lnTo>
                <a:lnTo>
                  <a:pt x="39265" y="28478"/>
                </a:lnTo>
                <a:lnTo>
                  <a:pt x="40893" y="20485"/>
                </a:lnTo>
                <a:lnTo>
                  <a:pt x="39287" y="12521"/>
                </a:lnTo>
                <a:lnTo>
                  <a:pt x="34905" y="6008"/>
                </a:lnTo>
                <a:lnTo>
                  <a:pt x="28410" y="1613"/>
                </a:lnTo>
                <a:lnTo>
                  <a:pt x="2045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613851" y="6194806"/>
            <a:ext cx="10160" cy="101600"/>
          </a:xfrm>
          <a:custGeom>
            <a:avLst/>
            <a:gdLst/>
            <a:ahLst/>
            <a:cxnLst/>
            <a:rect l="l" t="t" r="r" b="b"/>
            <a:pathLst>
              <a:path w="10159" h="101600">
                <a:moveTo>
                  <a:pt x="0" y="101600"/>
                </a:moveTo>
                <a:lnTo>
                  <a:pt x="10083" y="101600"/>
                </a:lnTo>
                <a:lnTo>
                  <a:pt x="10083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6" name="object 216"/>
          <p:cNvGrpSpPr/>
          <p:nvPr/>
        </p:nvGrpSpPr>
        <p:grpSpPr>
          <a:xfrm>
            <a:off x="1613851" y="6183973"/>
            <a:ext cx="199390" cy="114300"/>
            <a:chOff x="1613851" y="6183973"/>
            <a:chExt cx="199390" cy="114300"/>
          </a:xfrm>
        </p:grpSpPr>
        <p:sp>
          <p:nvSpPr>
            <p:cNvPr id="217" name="object 217"/>
            <p:cNvSpPr/>
            <p:nvPr/>
          </p:nvSpPr>
          <p:spPr>
            <a:xfrm>
              <a:off x="1613851" y="618591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65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596" y="8890"/>
                  </a:lnTo>
                  <a:lnTo>
                    <a:pt x="69596" y="110490"/>
                  </a:lnTo>
                  <a:lnTo>
                    <a:pt x="79654" y="110490"/>
                  </a:lnTo>
                  <a:lnTo>
                    <a:pt x="79654" y="8890"/>
                  </a:lnTo>
                  <a:lnTo>
                    <a:pt x="796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717127" y="6183973"/>
              <a:ext cx="95567" cy="113855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9" name="object 219"/>
          <p:cNvGrpSpPr/>
          <p:nvPr/>
        </p:nvGrpSpPr>
        <p:grpSpPr>
          <a:xfrm>
            <a:off x="1879852" y="6183973"/>
            <a:ext cx="814069" cy="114300"/>
            <a:chOff x="1879852" y="6183973"/>
            <a:chExt cx="814069" cy="114300"/>
          </a:xfrm>
        </p:grpSpPr>
        <p:sp>
          <p:nvSpPr>
            <p:cNvPr id="220" name="object 220"/>
            <p:cNvSpPr/>
            <p:nvPr/>
          </p:nvSpPr>
          <p:spPr>
            <a:xfrm>
              <a:off x="1879852" y="6183973"/>
              <a:ext cx="264121" cy="113855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170174" y="6185459"/>
              <a:ext cx="104482" cy="110845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304007" y="6185459"/>
              <a:ext cx="65176" cy="110845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394177" y="6185459"/>
              <a:ext cx="299237" cy="110845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4" name="object 224"/>
          <p:cNvSpPr/>
          <p:nvPr/>
        </p:nvSpPr>
        <p:spPr>
          <a:xfrm>
            <a:off x="2763086" y="6183973"/>
            <a:ext cx="461949" cy="113855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5" name="object 225"/>
          <p:cNvGrpSpPr/>
          <p:nvPr/>
        </p:nvGrpSpPr>
        <p:grpSpPr>
          <a:xfrm>
            <a:off x="3251173" y="6185459"/>
            <a:ext cx="398780" cy="111125"/>
            <a:chOff x="3251173" y="6185459"/>
            <a:chExt cx="398780" cy="111125"/>
          </a:xfrm>
        </p:grpSpPr>
        <p:sp>
          <p:nvSpPr>
            <p:cNvPr id="226" name="object 226"/>
            <p:cNvSpPr/>
            <p:nvPr/>
          </p:nvSpPr>
          <p:spPr>
            <a:xfrm>
              <a:off x="3358246" y="6185459"/>
              <a:ext cx="86067" cy="110845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251173" y="6185459"/>
              <a:ext cx="77724" cy="110845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473689" y="6185459"/>
              <a:ext cx="175895" cy="110845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9" name="object 229"/>
          <p:cNvSpPr/>
          <p:nvPr/>
        </p:nvSpPr>
        <p:spPr>
          <a:xfrm>
            <a:off x="1614638" y="6434445"/>
            <a:ext cx="74028" cy="110843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713000" y="6434445"/>
            <a:ext cx="205714" cy="137742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978252" y="6432524"/>
            <a:ext cx="624840" cy="139700"/>
          </a:xfrm>
          <a:custGeom>
            <a:avLst/>
            <a:gdLst/>
            <a:ahLst/>
            <a:cxnLst/>
            <a:rect l="l" t="t" r="r" b="b"/>
            <a:pathLst>
              <a:path w="624839" h="139700">
                <a:moveTo>
                  <a:pt x="97510" y="59029"/>
                </a:moveTo>
                <a:lnTo>
                  <a:pt x="94449" y="41325"/>
                </a:lnTo>
                <a:lnTo>
                  <a:pt x="87401" y="29997"/>
                </a:lnTo>
                <a:lnTo>
                  <a:pt x="87401" y="59029"/>
                </a:lnTo>
                <a:lnTo>
                  <a:pt x="85394" y="72999"/>
                </a:lnTo>
                <a:lnTo>
                  <a:pt x="79425" y="83883"/>
                </a:lnTo>
                <a:lnTo>
                  <a:pt x="69659" y="90970"/>
                </a:lnTo>
                <a:lnTo>
                  <a:pt x="56337" y="93497"/>
                </a:lnTo>
                <a:lnTo>
                  <a:pt x="53898" y="93497"/>
                </a:lnTo>
                <a:lnTo>
                  <a:pt x="53898" y="24650"/>
                </a:lnTo>
                <a:lnTo>
                  <a:pt x="56172" y="24650"/>
                </a:lnTo>
                <a:lnTo>
                  <a:pt x="69596" y="27190"/>
                </a:lnTo>
                <a:lnTo>
                  <a:pt x="79375" y="34264"/>
                </a:lnTo>
                <a:lnTo>
                  <a:pt x="85344" y="45135"/>
                </a:lnTo>
                <a:lnTo>
                  <a:pt x="87401" y="59029"/>
                </a:lnTo>
                <a:lnTo>
                  <a:pt x="87401" y="29997"/>
                </a:lnTo>
                <a:lnTo>
                  <a:pt x="85915" y="27597"/>
                </a:lnTo>
                <a:lnTo>
                  <a:pt x="81584" y="24650"/>
                </a:lnTo>
                <a:lnTo>
                  <a:pt x="72872" y="18719"/>
                </a:lnTo>
                <a:lnTo>
                  <a:pt x="56286" y="15570"/>
                </a:lnTo>
                <a:lnTo>
                  <a:pt x="53898" y="15570"/>
                </a:lnTo>
                <a:lnTo>
                  <a:pt x="53898" y="0"/>
                </a:lnTo>
                <a:lnTo>
                  <a:pt x="43815" y="0"/>
                </a:lnTo>
                <a:lnTo>
                  <a:pt x="43815" y="15570"/>
                </a:lnTo>
                <a:lnTo>
                  <a:pt x="43815" y="24650"/>
                </a:lnTo>
                <a:lnTo>
                  <a:pt x="43815" y="93497"/>
                </a:lnTo>
                <a:lnTo>
                  <a:pt x="41287" y="93497"/>
                </a:lnTo>
                <a:lnTo>
                  <a:pt x="27863" y="90970"/>
                </a:lnTo>
                <a:lnTo>
                  <a:pt x="18084" y="83921"/>
                </a:lnTo>
                <a:lnTo>
                  <a:pt x="12103" y="73113"/>
                </a:lnTo>
                <a:lnTo>
                  <a:pt x="10083" y="59296"/>
                </a:lnTo>
                <a:lnTo>
                  <a:pt x="12090" y="45300"/>
                </a:lnTo>
                <a:lnTo>
                  <a:pt x="18072" y="34353"/>
                </a:lnTo>
                <a:lnTo>
                  <a:pt x="27863" y="27203"/>
                </a:lnTo>
                <a:lnTo>
                  <a:pt x="41287" y="24650"/>
                </a:lnTo>
                <a:lnTo>
                  <a:pt x="43815" y="24650"/>
                </a:lnTo>
                <a:lnTo>
                  <a:pt x="43815" y="15570"/>
                </a:lnTo>
                <a:lnTo>
                  <a:pt x="41211" y="15570"/>
                </a:lnTo>
                <a:lnTo>
                  <a:pt x="24599" y="18745"/>
                </a:lnTo>
                <a:lnTo>
                  <a:pt x="11569" y="27660"/>
                </a:lnTo>
                <a:lnTo>
                  <a:pt x="3060" y="41414"/>
                </a:lnTo>
                <a:lnTo>
                  <a:pt x="0" y="59029"/>
                </a:lnTo>
                <a:lnTo>
                  <a:pt x="38" y="59296"/>
                </a:lnTo>
                <a:lnTo>
                  <a:pt x="3009" y="76809"/>
                </a:lnTo>
                <a:lnTo>
                  <a:pt x="11531" y="90551"/>
                </a:lnTo>
                <a:lnTo>
                  <a:pt x="24612" y="99428"/>
                </a:lnTo>
                <a:lnTo>
                  <a:pt x="41287" y="102590"/>
                </a:lnTo>
                <a:lnTo>
                  <a:pt x="43815" y="102590"/>
                </a:lnTo>
                <a:lnTo>
                  <a:pt x="43815" y="117322"/>
                </a:lnTo>
                <a:lnTo>
                  <a:pt x="53898" y="117322"/>
                </a:lnTo>
                <a:lnTo>
                  <a:pt x="53898" y="102590"/>
                </a:lnTo>
                <a:lnTo>
                  <a:pt x="56375" y="102590"/>
                </a:lnTo>
                <a:lnTo>
                  <a:pt x="72936" y="99428"/>
                </a:lnTo>
                <a:lnTo>
                  <a:pt x="81610" y="93497"/>
                </a:lnTo>
                <a:lnTo>
                  <a:pt x="85940" y="90525"/>
                </a:lnTo>
                <a:lnTo>
                  <a:pt x="94437" y="76771"/>
                </a:lnTo>
                <a:lnTo>
                  <a:pt x="97510" y="59029"/>
                </a:lnTo>
                <a:close/>
              </a:path>
              <a:path w="624839" h="139700">
                <a:moveTo>
                  <a:pt x="202666" y="112763"/>
                </a:moveTo>
                <a:lnTo>
                  <a:pt x="190550" y="79375"/>
                </a:lnTo>
                <a:lnTo>
                  <a:pt x="187248" y="70269"/>
                </a:lnTo>
                <a:lnTo>
                  <a:pt x="177038" y="42125"/>
                </a:lnTo>
                <a:lnTo>
                  <a:pt x="177038" y="70269"/>
                </a:lnTo>
                <a:lnTo>
                  <a:pt x="137096" y="70269"/>
                </a:lnTo>
                <a:lnTo>
                  <a:pt x="156705" y="15087"/>
                </a:lnTo>
                <a:lnTo>
                  <a:pt x="157454" y="15087"/>
                </a:lnTo>
                <a:lnTo>
                  <a:pt x="177038" y="70269"/>
                </a:lnTo>
                <a:lnTo>
                  <a:pt x="177038" y="42125"/>
                </a:lnTo>
                <a:lnTo>
                  <a:pt x="167233" y="15087"/>
                </a:lnTo>
                <a:lnTo>
                  <a:pt x="162471" y="1930"/>
                </a:lnTo>
                <a:lnTo>
                  <a:pt x="151688" y="1930"/>
                </a:lnTo>
                <a:lnTo>
                  <a:pt x="111467" y="112763"/>
                </a:lnTo>
                <a:lnTo>
                  <a:pt x="122047" y="112763"/>
                </a:lnTo>
                <a:lnTo>
                  <a:pt x="133883" y="79375"/>
                </a:lnTo>
                <a:lnTo>
                  <a:pt x="180276" y="79375"/>
                </a:lnTo>
                <a:lnTo>
                  <a:pt x="192100" y="112763"/>
                </a:lnTo>
                <a:lnTo>
                  <a:pt x="202666" y="112763"/>
                </a:lnTo>
                <a:close/>
              </a:path>
              <a:path w="624839" h="139700">
                <a:moveTo>
                  <a:pt x="308178" y="36563"/>
                </a:moveTo>
                <a:lnTo>
                  <a:pt x="303110" y="22313"/>
                </a:lnTo>
                <a:lnTo>
                  <a:pt x="293763" y="10845"/>
                </a:lnTo>
                <a:lnTo>
                  <a:pt x="280670" y="3213"/>
                </a:lnTo>
                <a:lnTo>
                  <a:pt x="264414" y="431"/>
                </a:lnTo>
                <a:lnTo>
                  <a:pt x="245186" y="4445"/>
                </a:lnTo>
                <a:lnTo>
                  <a:pt x="230085" y="15875"/>
                </a:lnTo>
                <a:lnTo>
                  <a:pt x="220205" y="33820"/>
                </a:lnTo>
                <a:lnTo>
                  <a:pt x="216674" y="57353"/>
                </a:lnTo>
                <a:lnTo>
                  <a:pt x="220205" y="80886"/>
                </a:lnTo>
                <a:lnTo>
                  <a:pt x="230085" y="98831"/>
                </a:lnTo>
                <a:lnTo>
                  <a:pt x="245186" y="110274"/>
                </a:lnTo>
                <a:lnTo>
                  <a:pt x="264414" y="114287"/>
                </a:lnTo>
                <a:lnTo>
                  <a:pt x="280670" y="111506"/>
                </a:lnTo>
                <a:lnTo>
                  <a:pt x="293751" y="103835"/>
                </a:lnTo>
                <a:lnTo>
                  <a:pt x="303110" y="92354"/>
                </a:lnTo>
                <a:lnTo>
                  <a:pt x="308178" y="78117"/>
                </a:lnTo>
                <a:lnTo>
                  <a:pt x="298056" y="78117"/>
                </a:lnTo>
                <a:lnTo>
                  <a:pt x="293916" y="88709"/>
                </a:lnTo>
                <a:lnTo>
                  <a:pt x="286562" y="97155"/>
                </a:lnTo>
                <a:lnTo>
                  <a:pt x="276542" y="102743"/>
                </a:lnTo>
                <a:lnTo>
                  <a:pt x="264414" y="104775"/>
                </a:lnTo>
                <a:lnTo>
                  <a:pt x="249631" y="101688"/>
                </a:lnTo>
                <a:lnTo>
                  <a:pt x="237566" y="92608"/>
                </a:lnTo>
                <a:lnTo>
                  <a:pt x="229412" y="77749"/>
                </a:lnTo>
                <a:lnTo>
                  <a:pt x="226428" y="57353"/>
                </a:lnTo>
                <a:lnTo>
                  <a:pt x="229412" y="36995"/>
                </a:lnTo>
                <a:lnTo>
                  <a:pt x="237566" y="22148"/>
                </a:lnTo>
                <a:lnTo>
                  <a:pt x="249631" y="13042"/>
                </a:lnTo>
                <a:lnTo>
                  <a:pt x="264414" y="9944"/>
                </a:lnTo>
                <a:lnTo>
                  <a:pt x="276542" y="11976"/>
                </a:lnTo>
                <a:lnTo>
                  <a:pt x="286562" y="17576"/>
                </a:lnTo>
                <a:lnTo>
                  <a:pt x="293916" y="26009"/>
                </a:lnTo>
                <a:lnTo>
                  <a:pt x="298056" y="36563"/>
                </a:lnTo>
                <a:lnTo>
                  <a:pt x="308178" y="36563"/>
                </a:lnTo>
                <a:close/>
              </a:path>
              <a:path w="624839" h="139700">
                <a:moveTo>
                  <a:pt x="412711" y="112763"/>
                </a:moveTo>
                <a:lnTo>
                  <a:pt x="400596" y="79375"/>
                </a:lnTo>
                <a:lnTo>
                  <a:pt x="397294" y="70269"/>
                </a:lnTo>
                <a:lnTo>
                  <a:pt x="387083" y="42125"/>
                </a:lnTo>
                <a:lnTo>
                  <a:pt x="387083" y="70269"/>
                </a:lnTo>
                <a:lnTo>
                  <a:pt x="347129" y="70269"/>
                </a:lnTo>
                <a:lnTo>
                  <a:pt x="366737" y="15087"/>
                </a:lnTo>
                <a:lnTo>
                  <a:pt x="367499" y="15087"/>
                </a:lnTo>
                <a:lnTo>
                  <a:pt x="387083" y="70269"/>
                </a:lnTo>
                <a:lnTo>
                  <a:pt x="387083" y="42125"/>
                </a:lnTo>
                <a:lnTo>
                  <a:pt x="377278" y="15087"/>
                </a:lnTo>
                <a:lnTo>
                  <a:pt x="372516" y="1930"/>
                </a:lnTo>
                <a:lnTo>
                  <a:pt x="361721" y="1930"/>
                </a:lnTo>
                <a:lnTo>
                  <a:pt x="321500" y="112763"/>
                </a:lnTo>
                <a:lnTo>
                  <a:pt x="332092" y="112763"/>
                </a:lnTo>
                <a:lnTo>
                  <a:pt x="343916" y="79375"/>
                </a:lnTo>
                <a:lnTo>
                  <a:pt x="390321" y="79375"/>
                </a:lnTo>
                <a:lnTo>
                  <a:pt x="402145" y="112763"/>
                </a:lnTo>
                <a:lnTo>
                  <a:pt x="412711" y="112763"/>
                </a:lnTo>
                <a:close/>
              </a:path>
              <a:path w="624839" h="139700">
                <a:moveTo>
                  <a:pt x="521944" y="103670"/>
                </a:moveTo>
                <a:lnTo>
                  <a:pt x="509003" y="103670"/>
                </a:lnTo>
                <a:lnTo>
                  <a:pt x="509003" y="11023"/>
                </a:lnTo>
                <a:lnTo>
                  <a:pt x="509003" y="1930"/>
                </a:lnTo>
                <a:lnTo>
                  <a:pt x="499402" y="1930"/>
                </a:lnTo>
                <a:lnTo>
                  <a:pt x="499402" y="11023"/>
                </a:lnTo>
                <a:lnTo>
                  <a:pt x="499402" y="103670"/>
                </a:lnTo>
                <a:lnTo>
                  <a:pt x="440359" y="103670"/>
                </a:lnTo>
                <a:lnTo>
                  <a:pt x="445350" y="94018"/>
                </a:lnTo>
                <a:lnTo>
                  <a:pt x="449148" y="82080"/>
                </a:lnTo>
                <a:lnTo>
                  <a:pt x="451777" y="67525"/>
                </a:lnTo>
                <a:lnTo>
                  <a:pt x="453250" y="50063"/>
                </a:lnTo>
                <a:lnTo>
                  <a:pt x="454977" y="11023"/>
                </a:lnTo>
                <a:lnTo>
                  <a:pt x="499402" y="11023"/>
                </a:lnTo>
                <a:lnTo>
                  <a:pt x="499402" y="1930"/>
                </a:lnTo>
                <a:lnTo>
                  <a:pt x="445808" y="1930"/>
                </a:lnTo>
                <a:lnTo>
                  <a:pt x="443585" y="50063"/>
                </a:lnTo>
                <a:lnTo>
                  <a:pt x="441693" y="70497"/>
                </a:lnTo>
                <a:lnTo>
                  <a:pt x="438289" y="85598"/>
                </a:lnTo>
                <a:lnTo>
                  <a:pt x="433692" y="96316"/>
                </a:lnTo>
                <a:lnTo>
                  <a:pt x="428256" y="103670"/>
                </a:lnTo>
                <a:lnTo>
                  <a:pt x="421246" y="103670"/>
                </a:lnTo>
                <a:lnTo>
                  <a:pt x="421246" y="139674"/>
                </a:lnTo>
                <a:lnTo>
                  <a:pt x="430872" y="139674"/>
                </a:lnTo>
                <a:lnTo>
                  <a:pt x="430872" y="112763"/>
                </a:lnTo>
                <a:lnTo>
                  <a:pt x="512343" y="112763"/>
                </a:lnTo>
                <a:lnTo>
                  <a:pt x="512343" y="139382"/>
                </a:lnTo>
                <a:lnTo>
                  <a:pt x="521944" y="139382"/>
                </a:lnTo>
                <a:lnTo>
                  <a:pt x="521944" y="112763"/>
                </a:lnTo>
                <a:lnTo>
                  <a:pt x="521944" y="103670"/>
                </a:lnTo>
                <a:close/>
              </a:path>
              <a:path w="624839" h="139700">
                <a:moveTo>
                  <a:pt x="624459" y="112763"/>
                </a:moveTo>
                <a:lnTo>
                  <a:pt x="612343" y="79375"/>
                </a:lnTo>
                <a:lnTo>
                  <a:pt x="609053" y="70269"/>
                </a:lnTo>
                <a:lnTo>
                  <a:pt x="598830" y="42087"/>
                </a:lnTo>
                <a:lnTo>
                  <a:pt x="598830" y="70269"/>
                </a:lnTo>
                <a:lnTo>
                  <a:pt x="558888" y="70269"/>
                </a:lnTo>
                <a:lnTo>
                  <a:pt x="578497" y="15087"/>
                </a:lnTo>
                <a:lnTo>
                  <a:pt x="579259" y="15087"/>
                </a:lnTo>
                <a:lnTo>
                  <a:pt x="598830" y="70269"/>
                </a:lnTo>
                <a:lnTo>
                  <a:pt x="598830" y="42087"/>
                </a:lnTo>
                <a:lnTo>
                  <a:pt x="589038" y="15087"/>
                </a:lnTo>
                <a:lnTo>
                  <a:pt x="584276" y="1930"/>
                </a:lnTo>
                <a:lnTo>
                  <a:pt x="573481" y="1930"/>
                </a:lnTo>
                <a:lnTo>
                  <a:pt x="533260" y="112763"/>
                </a:lnTo>
                <a:lnTo>
                  <a:pt x="543852" y="112763"/>
                </a:lnTo>
                <a:lnTo>
                  <a:pt x="555675" y="79375"/>
                </a:lnTo>
                <a:lnTo>
                  <a:pt x="602081" y="79375"/>
                </a:lnTo>
                <a:lnTo>
                  <a:pt x="613905" y="112763"/>
                </a:lnTo>
                <a:lnTo>
                  <a:pt x="624459" y="1127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2" name="object 232"/>
          <p:cNvGrpSpPr/>
          <p:nvPr/>
        </p:nvGrpSpPr>
        <p:grpSpPr>
          <a:xfrm>
            <a:off x="2664446" y="6434445"/>
            <a:ext cx="690245" cy="111125"/>
            <a:chOff x="2664446" y="6434445"/>
            <a:chExt cx="690245" cy="111125"/>
          </a:xfrm>
        </p:grpSpPr>
        <p:sp>
          <p:nvSpPr>
            <p:cNvPr id="233" name="object 233"/>
            <p:cNvSpPr/>
            <p:nvPr/>
          </p:nvSpPr>
          <p:spPr>
            <a:xfrm>
              <a:off x="2759467" y="6434445"/>
              <a:ext cx="65163" cy="1108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664446" y="6434445"/>
              <a:ext cx="71272" cy="110843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849637" y="643483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4" h="110490">
                  <a:moveTo>
                    <a:pt x="113157" y="0"/>
                  </a:moveTo>
                  <a:lnTo>
                    <a:pt x="103098" y="0"/>
                  </a:lnTo>
                  <a:lnTo>
                    <a:pt x="103098" y="101600"/>
                  </a:lnTo>
                  <a:lnTo>
                    <a:pt x="61620" y="101600"/>
                  </a:lnTo>
                  <a:lnTo>
                    <a:pt x="61620" y="0"/>
                  </a:lnTo>
                  <a:lnTo>
                    <a:pt x="51511" y="0"/>
                  </a:lnTo>
                  <a:lnTo>
                    <a:pt x="51511" y="101600"/>
                  </a:lnTo>
                  <a:lnTo>
                    <a:pt x="10071" y="101600"/>
                  </a:lnTo>
                  <a:lnTo>
                    <a:pt x="10071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157" y="110490"/>
                  </a:lnTo>
                  <a:lnTo>
                    <a:pt x="113157" y="101600"/>
                  </a:lnTo>
                  <a:lnTo>
                    <a:pt x="1131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992156" y="6434445"/>
              <a:ext cx="163576" cy="110881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178427" y="6434445"/>
              <a:ext cx="175895" cy="110843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8" name="object 238"/>
          <p:cNvGrpSpPr/>
          <p:nvPr/>
        </p:nvGrpSpPr>
        <p:grpSpPr>
          <a:xfrm>
            <a:off x="3411091" y="6432946"/>
            <a:ext cx="220345" cy="114300"/>
            <a:chOff x="3411091" y="6432946"/>
            <a:chExt cx="220345" cy="114300"/>
          </a:xfrm>
        </p:grpSpPr>
        <p:sp>
          <p:nvSpPr>
            <p:cNvPr id="239" name="object 239"/>
            <p:cNvSpPr/>
            <p:nvPr/>
          </p:nvSpPr>
          <p:spPr>
            <a:xfrm>
              <a:off x="3411091" y="6432946"/>
              <a:ext cx="91503" cy="113864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526356" y="6434445"/>
              <a:ext cx="104470" cy="110843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1" name="object 241"/>
          <p:cNvGrpSpPr/>
          <p:nvPr/>
        </p:nvGrpSpPr>
        <p:grpSpPr>
          <a:xfrm>
            <a:off x="3736973" y="6434445"/>
            <a:ext cx="710565" cy="137795"/>
            <a:chOff x="3736973" y="6434445"/>
            <a:chExt cx="710565" cy="137795"/>
          </a:xfrm>
        </p:grpSpPr>
        <p:sp>
          <p:nvSpPr>
            <p:cNvPr id="242" name="object 242"/>
            <p:cNvSpPr/>
            <p:nvPr/>
          </p:nvSpPr>
          <p:spPr>
            <a:xfrm>
              <a:off x="3736973" y="6434445"/>
              <a:ext cx="381596" cy="110881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4147933" y="6434445"/>
              <a:ext cx="86055" cy="110843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4263363" y="6434445"/>
              <a:ext cx="184061" cy="137551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5" name="object 245"/>
          <p:cNvSpPr/>
          <p:nvPr/>
        </p:nvSpPr>
        <p:spPr>
          <a:xfrm>
            <a:off x="1494001" y="648062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459" y="0"/>
                </a:moveTo>
                <a:lnTo>
                  <a:pt x="12499" y="1613"/>
                </a:lnTo>
                <a:lnTo>
                  <a:pt x="5995" y="6009"/>
                </a:lnTo>
                <a:lnTo>
                  <a:pt x="1609" y="12524"/>
                </a:lnTo>
                <a:lnTo>
                  <a:pt x="0" y="20493"/>
                </a:lnTo>
                <a:lnTo>
                  <a:pt x="1630" y="28480"/>
                </a:lnTo>
                <a:lnTo>
                  <a:pt x="6015" y="35004"/>
                </a:lnTo>
                <a:lnTo>
                  <a:pt x="12506" y="39404"/>
                </a:lnTo>
                <a:lnTo>
                  <a:pt x="20459" y="41018"/>
                </a:lnTo>
                <a:lnTo>
                  <a:pt x="28403" y="39404"/>
                </a:lnTo>
                <a:lnTo>
                  <a:pt x="34886" y="35004"/>
                </a:lnTo>
                <a:lnTo>
                  <a:pt x="39265" y="28480"/>
                </a:lnTo>
                <a:lnTo>
                  <a:pt x="40893" y="20493"/>
                </a:lnTo>
                <a:lnTo>
                  <a:pt x="39287" y="12524"/>
                </a:lnTo>
                <a:lnTo>
                  <a:pt x="34905" y="6009"/>
                </a:lnTo>
                <a:lnTo>
                  <a:pt x="28410" y="1613"/>
                </a:lnTo>
                <a:lnTo>
                  <a:pt x="20459" y="0"/>
                </a:lnTo>
                <a:close/>
              </a:path>
            </a:pathLst>
          </a:custGeom>
          <a:solidFill>
            <a:srgbClr val="F36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043718" y="6683424"/>
            <a:ext cx="75869" cy="110843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7" name="object 247"/>
          <p:cNvGrpSpPr/>
          <p:nvPr/>
        </p:nvGrpSpPr>
        <p:grpSpPr>
          <a:xfrm>
            <a:off x="1609707" y="6681494"/>
            <a:ext cx="992505" cy="117475"/>
            <a:chOff x="1609707" y="6681494"/>
            <a:chExt cx="992505" cy="117475"/>
          </a:xfrm>
        </p:grpSpPr>
        <p:sp>
          <p:nvSpPr>
            <p:cNvPr id="248" name="object 248"/>
            <p:cNvSpPr/>
            <p:nvPr/>
          </p:nvSpPr>
          <p:spPr>
            <a:xfrm>
              <a:off x="1609707" y="6681494"/>
              <a:ext cx="97501" cy="117320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31592" y="6683424"/>
              <a:ext cx="71272" cy="110843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826627" y="6683424"/>
              <a:ext cx="65163" cy="110843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914358" y="6681926"/>
              <a:ext cx="71767" cy="113864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012339" y="6683424"/>
              <a:ext cx="65176" cy="110843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102509" y="6681926"/>
              <a:ext cx="185623" cy="113864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312541" y="6683424"/>
              <a:ext cx="74040" cy="110843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405950" y="6681926"/>
              <a:ext cx="95567" cy="113864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525927" y="6683424"/>
              <a:ext cx="76136" cy="110843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7" name="object 257"/>
          <p:cNvGrpSpPr/>
          <p:nvPr/>
        </p:nvGrpSpPr>
        <p:grpSpPr>
          <a:xfrm>
            <a:off x="2658845" y="6681926"/>
            <a:ext cx="283210" cy="114300"/>
            <a:chOff x="2658845" y="6681926"/>
            <a:chExt cx="283210" cy="114300"/>
          </a:xfrm>
        </p:grpSpPr>
        <p:sp>
          <p:nvSpPr>
            <p:cNvPr id="258" name="object 258"/>
            <p:cNvSpPr/>
            <p:nvPr/>
          </p:nvSpPr>
          <p:spPr>
            <a:xfrm>
              <a:off x="2658845" y="6681926"/>
              <a:ext cx="188683" cy="113864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870224" y="6683424"/>
              <a:ext cx="71272" cy="110843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0" name="object 260"/>
          <p:cNvSpPr/>
          <p:nvPr/>
        </p:nvSpPr>
        <p:spPr>
          <a:xfrm>
            <a:off x="3139045" y="6683424"/>
            <a:ext cx="36830" cy="111125"/>
          </a:xfrm>
          <a:custGeom>
            <a:avLst/>
            <a:gdLst/>
            <a:ahLst/>
            <a:cxnLst/>
            <a:rect l="l" t="t" r="r" b="b"/>
            <a:pathLst>
              <a:path w="36830" h="111125">
                <a:moveTo>
                  <a:pt x="36626" y="0"/>
                </a:moveTo>
                <a:lnTo>
                  <a:pt x="26123" y="0"/>
                </a:lnTo>
                <a:lnTo>
                  <a:pt x="0" y="17373"/>
                </a:lnTo>
                <a:lnTo>
                  <a:pt x="0" y="27889"/>
                </a:lnTo>
                <a:lnTo>
                  <a:pt x="25882" y="10615"/>
                </a:lnTo>
                <a:lnTo>
                  <a:pt x="26543" y="10615"/>
                </a:lnTo>
                <a:lnTo>
                  <a:pt x="26543" y="110843"/>
                </a:lnTo>
                <a:lnTo>
                  <a:pt x="36626" y="110843"/>
                </a:lnTo>
                <a:lnTo>
                  <a:pt x="366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1" name="object 261"/>
          <p:cNvGrpSpPr/>
          <p:nvPr/>
        </p:nvGrpSpPr>
        <p:grpSpPr>
          <a:xfrm>
            <a:off x="9719994" y="0"/>
            <a:ext cx="1188085" cy="7776209"/>
            <a:chOff x="9719994" y="0"/>
            <a:chExt cx="1188085" cy="7776209"/>
          </a:xfrm>
        </p:grpSpPr>
        <p:sp>
          <p:nvSpPr>
            <p:cNvPr id="262" name="object 262"/>
            <p:cNvSpPr/>
            <p:nvPr/>
          </p:nvSpPr>
          <p:spPr>
            <a:xfrm>
              <a:off x="9719994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4" h="7776209">
                  <a:moveTo>
                    <a:pt x="0" y="0"/>
                  </a:moveTo>
                  <a:lnTo>
                    <a:pt x="0" y="7776005"/>
                  </a:lnTo>
                  <a:lnTo>
                    <a:pt x="1188008" y="7776005"/>
                  </a:lnTo>
                  <a:lnTo>
                    <a:pt x="11880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0012233" y="6872431"/>
              <a:ext cx="211505" cy="139230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0011903" y="6602208"/>
              <a:ext cx="157772" cy="237020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9953890" y="6351219"/>
              <a:ext cx="216065" cy="231527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0012233" y="6194526"/>
              <a:ext cx="157441" cy="123952"/>
            </a:xfrm>
            <a:prstGeom prst="rect">
              <a:avLst/>
            </a:prstGeom>
            <a:blipFill>
              <a:blip r:embed="rId1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0012233" y="6042444"/>
              <a:ext cx="157721" cy="126707"/>
            </a:xfrm>
            <a:prstGeom prst="rect">
              <a:avLst/>
            </a:prstGeom>
            <a:blipFill>
              <a:blip r:embed="rId1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9963389" y="5870384"/>
              <a:ext cx="206184" cy="139191"/>
            </a:xfrm>
            <a:prstGeom prst="rect">
              <a:avLst/>
            </a:prstGeom>
            <a:blipFill>
              <a:blip r:embed="rId1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0128883" y="5788762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1" y="38107"/>
                  </a:lnTo>
                  <a:lnTo>
                    <a:pt x="33793" y="33842"/>
                  </a:lnTo>
                  <a:lnTo>
                    <a:pt x="38025" y="27533"/>
                  </a:lnTo>
                  <a:lnTo>
                    <a:pt x="39573" y="19837"/>
                  </a:lnTo>
                  <a:lnTo>
                    <a:pt x="38025" y="12178"/>
                  </a:lnTo>
                  <a:lnTo>
                    <a:pt x="33793" y="5865"/>
                  </a:lnTo>
                  <a:lnTo>
                    <a:pt x="27491" y="1579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0012233" y="5609857"/>
              <a:ext cx="211505" cy="139230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0011903" y="5339639"/>
              <a:ext cx="157772" cy="237020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0014825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89572"/>
                  </a:moveTo>
                  <a:lnTo>
                    <a:pt x="0" y="7089572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89572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8165"/>
                  </a:lnTo>
                  <a:lnTo>
                    <a:pt x="155676" y="5288165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3" name="object 273"/>
          <p:cNvGrpSpPr/>
          <p:nvPr/>
        </p:nvGrpSpPr>
        <p:grpSpPr>
          <a:xfrm>
            <a:off x="0" y="0"/>
            <a:ext cx="1188085" cy="7776209"/>
            <a:chOff x="0" y="0"/>
            <a:chExt cx="1188085" cy="7776209"/>
          </a:xfrm>
        </p:grpSpPr>
        <p:sp>
          <p:nvSpPr>
            <p:cNvPr id="274" name="object 274"/>
            <p:cNvSpPr/>
            <p:nvPr/>
          </p:nvSpPr>
          <p:spPr>
            <a:xfrm>
              <a:off x="0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5" h="7776209">
                  <a:moveTo>
                    <a:pt x="0" y="7776005"/>
                  </a:moveTo>
                  <a:lnTo>
                    <a:pt x="0" y="0"/>
                  </a:lnTo>
                  <a:lnTo>
                    <a:pt x="1187999" y="0"/>
                  </a:lnTo>
                  <a:lnTo>
                    <a:pt x="1187999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747971" y="4358310"/>
              <a:ext cx="147794" cy="102781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747971" y="4050360"/>
              <a:ext cx="183592" cy="138277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747971" y="4211701"/>
              <a:ext cx="147794" cy="117208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745387" y="3115703"/>
              <a:ext cx="186690" cy="856615"/>
            </a:xfrm>
            <a:custGeom>
              <a:avLst/>
              <a:gdLst/>
              <a:ahLst/>
              <a:cxnLst/>
              <a:rect l="l" t="t" r="r" b="b"/>
              <a:pathLst>
                <a:path w="186690" h="856614">
                  <a:moveTo>
                    <a:pt x="150368" y="575297"/>
                  </a:moveTo>
                  <a:lnTo>
                    <a:pt x="92633" y="596493"/>
                  </a:lnTo>
                  <a:lnTo>
                    <a:pt x="92633" y="614540"/>
                  </a:lnTo>
                  <a:lnTo>
                    <a:pt x="92633" y="663003"/>
                  </a:lnTo>
                  <a:lnTo>
                    <a:pt x="25984" y="639368"/>
                  </a:lnTo>
                  <a:lnTo>
                    <a:pt x="25984" y="638225"/>
                  </a:lnTo>
                  <a:lnTo>
                    <a:pt x="92633" y="614540"/>
                  </a:lnTo>
                  <a:lnTo>
                    <a:pt x="92633" y="596493"/>
                  </a:lnTo>
                  <a:lnTo>
                    <a:pt x="2578" y="629551"/>
                  </a:lnTo>
                  <a:lnTo>
                    <a:pt x="2578" y="648004"/>
                  </a:lnTo>
                  <a:lnTo>
                    <a:pt x="150368" y="702297"/>
                  </a:lnTo>
                  <a:lnTo>
                    <a:pt x="150368" y="683526"/>
                  </a:lnTo>
                  <a:lnTo>
                    <a:pt x="108521" y="668667"/>
                  </a:lnTo>
                  <a:lnTo>
                    <a:pt x="108521" y="663003"/>
                  </a:lnTo>
                  <a:lnTo>
                    <a:pt x="108521" y="614540"/>
                  </a:lnTo>
                  <a:lnTo>
                    <a:pt x="108521" y="608888"/>
                  </a:lnTo>
                  <a:lnTo>
                    <a:pt x="150368" y="594055"/>
                  </a:lnTo>
                  <a:lnTo>
                    <a:pt x="150368" y="575297"/>
                  </a:lnTo>
                  <a:close/>
                </a:path>
                <a:path w="186690" h="856614">
                  <a:moveTo>
                    <a:pt x="150368" y="290106"/>
                  </a:moveTo>
                  <a:lnTo>
                    <a:pt x="92633" y="311302"/>
                  </a:lnTo>
                  <a:lnTo>
                    <a:pt x="92633" y="329349"/>
                  </a:lnTo>
                  <a:lnTo>
                    <a:pt x="92633" y="377812"/>
                  </a:lnTo>
                  <a:lnTo>
                    <a:pt x="25984" y="354177"/>
                  </a:lnTo>
                  <a:lnTo>
                    <a:pt x="25984" y="353021"/>
                  </a:lnTo>
                  <a:lnTo>
                    <a:pt x="92633" y="329349"/>
                  </a:lnTo>
                  <a:lnTo>
                    <a:pt x="92633" y="311302"/>
                  </a:lnTo>
                  <a:lnTo>
                    <a:pt x="2578" y="344360"/>
                  </a:lnTo>
                  <a:lnTo>
                    <a:pt x="2578" y="362813"/>
                  </a:lnTo>
                  <a:lnTo>
                    <a:pt x="150368" y="417106"/>
                  </a:lnTo>
                  <a:lnTo>
                    <a:pt x="150368" y="398335"/>
                  </a:lnTo>
                  <a:lnTo>
                    <a:pt x="108521" y="383476"/>
                  </a:lnTo>
                  <a:lnTo>
                    <a:pt x="108521" y="377812"/>
                  </a:lnTo>
                  <a:lnTo>
                    <a:pt x="108521" y="329349"/>
                  </a:lnTo>
                  <a:lnTo>
                    <a:pt x="108521" y="323697"/>
                  </a:lnTo>
                  <a:lnTo>
                    <a:pt x="150368" y="308864"/>
                  </a:lnTo>
                  <a:lnTo>
                    <a:pt x="150368" y="290106"/>
                  </a:lnTo>
                  <a:close/>
                </a:path>
                <a:path w="186690" h="856614">
                  <a:moveTo>
                    <a:pt x="150368" y="0"/>
                  </a:moveTo>
                  <a:lnTo>
                    <a:pt x="92633" y="21196"/>
                  </a:lnTo>
                  <a:lnTo>
                    <a:pt x="92633" y="39255"/>
                  </a:lnTo>
                  <a:lnTo>
                    <a:pt x="92633" y="87718"/>
                  </a:lnTo>
                  <a:lnTo>
                    <a:pt x="25984" y="64071"/>
                  </a:lnTo>
                  <a:lnTo>
                    <a:pt x="25984" y="62928"/>
                  </a:lnTo>
                  <a:lnTo>
                    <a:pt x="92633" y="39255"/>
                  </a:lnTo>
                  <a:lnTo>
                    <a:pt x="92633" y="21196"/>
                  </a:lnTo>
                  <a:lnTo>
                    <a:pt x="2578" y="54254"/>
                  </a:lnTo>
                  <a:lnTo>
                    <a:pt x="2578" y="72707"/>
                  </a:lnTo>
                  <a:lnTo>
                    <a:pt x="150368" y="127000"/>
                  </a:lnTo>
                  <a:lnTo>
                    <a:pt x="150368" y="108242"/>
                  </a:lnTo>
                  <a:lnTo>
                    <a:pt x="108521" y="93370"/>
                  </a:lnTo>
                  <a:lnTo>
                    <a:pt x="108521" y="87718"/>
                  </a:lnTo>
                  <a:lnTo>
                    <a:pt x="108521" y="39255"/>
                  </a:lnTo>
                  <a:lnTo>
                    <a:pt x="108521" y="33591"/>
                  </a:lnTo>
                  <a:lnTo>
                    <a:pt x="150368" y="18757"/>
                  </a:lnTo>
                  <a:lnTo>
                    <a:pt x="150368" y="0"/>
                  </a:lnTo>
                  <a:close/>
                </a:path>
                <a:path w="186690" h="856614">
                  <a:moveTo>
                    <a:pt x="152400" y="492734"/>
                  </a:moveTo>
                  <a:lnTo>
                    <a:pt x="149136" y="471665"/>
                  </a:lnTo>
                  <a:lnTo>
                    <a:pt x="139661" y="453910"/>
                  </a:lnTo>
                  <a:lnTo>
                    <a:pt x="124498" y="440690"/>
                  </a:lnTo>
                  <a:lnTo>
                    <a:pt x="104178" y="433260"/>
                  </a:lnTo>
                  <a:lnTo>
                    <a:pt x="104178" y="451180"/>
                  </a:lnTo>
                  <a:lnTo>
                    <a:pt x="117741" y="456730"/>
                  </a:lnTo>
                  <a:lnTo>
                    <a:pt x="127596" y="466204"/>
                  </a:lnTo>
                  <a:lnTo>
                    <a:pt x="133604" y="478561"/>
                  </a:lnTo>
                  <a:lnTo>
                    <a:pt x="135636" y="492734"/>
                  </a:lnTo>
                  <a:lnTo>
                    <a:pt x="131800" y="511556"/>
                  </a:lnTo>
                  <a:lnTo>
                    <a:pt x="120459" y="526770"/>
                  </a:lnTo>
                  <a:lnTo>
                    <a:pt x="101917" y="536943"/>
                  </a:lnTo>
                  <a:lnTo>
                    <a:pt x="76479" y="540651"/>
                  </a:lnTo>
                  <a:lnTo>
                    <a:pt x="51041" y="536943"/>
                  </a:lnTo>
                  <a:lnTo>
                    <a:pt x="32512" y="526770"/>
                  </a:lnTo>
                  <a:lnTo>
                    <a:pt x="21158" y="511556"/>
                  </a:lnTo>
                  <a:lnTo>
                    <a:pt x="17310" y="492734"/>
                  </a:lnTo>
                  <a:lnTo>
                    <a:pt x="19342" y="478561"/>
                  </a:lnTo>
                  <a:lnTo>
                    <a:pt x="25361" y="466204"/>
                  </a:lnTo>
                  <a:lnTo>
                    <a:pt x="35217" y="456730"/>
                  </a:lnTo>
                  <a:lnTo>
                    <a:pt x="48768" y="451180"/>
                  </a:lnTo>
                  <a:lnTo>
                    <a:pt x="48768" y="433260"/>
                  </a:lnTo>
                  <a:lnTo>
                    <a:pt x="28460" y="440690"/>
                  </a:lnTo>
                  <a:lnTo>
                    <a:pt x="13309" y="453910"/>
                  </a:lnTo>
                  <a:lnTo>
                    <a:pt x="3848" y="471665"/>
                  </a:lnTo>
                  <a:lnTo>
                    <a:pt x="584" y="492734"/>
                  </a:lnTo>
                  <a:lnTo>
                    <a:pt x="5867" y="518871"/>
                  </a:lnTo>
                  <a:lnTo>
                    <a:pt x="20993" y="539521"/>
                  </a:lnTo>
                  <a:lnTo>
                    <a:pt x="44881" y="553085"/>
                  </a:lnTo>
                  <a:lnTo>
                    <a:pt x="76479" y="557949"/>
                  </a:lnTo>
                  <a:lnTo>
                    <a:pt x="108064" y="553085"/>
                  </a:lnTo>
                  <a:lnTo>
                    <a:pt x="131978" y="539521"/>
                  </a:lnTo>
                  <a:lnTo>
                    <a:pt x="147116" y="518871"/>
                  </a:lnTo>
                  <a:lnTo>
                    <a:pt x="152400" y="492734"/>
                  </a:lnTo>
                  <a:close/>
                </a:path>
                <a:path w="186690" h="856614">
                  <a:moveTo>
                    <a:pt x="156438" y="778764"/>
                  </a:moveTo>
                  <a:lnTo>
                    <a:pt x="137096" y="778764"/>
                  </a:lnTo>
                  <a:lnTo>
                    <a:pt x="137096" y="776160"/>
                  </a:lnTo>
                  <a:lnTo>
                    <a:pt x="132816" y="753452"/>
                  </a:lnTo>
                  <a:lnTo>
                    <a:pt x="122085" y="737476"/>
                  </a:lnTo>
                  <a:lnTo>
                    <a:pt x="121208" y="736180"/>
                  </a:lnTo>
                  <a:lnTo>
                    <a:pt x="121208" y="776160"/>
                  </a:lnTo>
                  <a:lnTo>
                    <a:pt x="121208" y="778764"/>
                  </a:lnTo>
                  <a:lnTo>
                    <a:pt x="121208" y="796645"/>
                  </a:lnTo>
                  <a:lnTo>
                    <a:pt x="121208" y="799566"/>
                  </a:lnTo>
                  <a:lnTo>
                    <a:pt x="118198" y="816203"/>
                  </a:lnTo>
                  <a:lnTo>
                    <a:pt x="109639" y="828319"/>
                  </a:lnTo>
                  <a:lnTo>
                    <a:pt x="96253" y="835736"/>
                  </a:lnTo>
                  <a:lnTo>
                    <a:pt x="78778" y="838238"/>
                  </a:lnTo>
                  <a:lnTo>
                    <a:pt x="61150" y="835736"/>
                  </a:lnTo>
                  <a:lnTo>
                    <a:pt x="47688" y="828319"/>
                  </a:lnTo>
                  <a:lnTo>
                    <a:pt x="39090" y="816203"/>
                  </a:lnTo>
                  <a:lnTo>
                    <a:pt x="36068" y="799566"/>
                  </a:lnTo>
                  <a:lnTo>
                    <a:pt x="36068" y="796645"/>
                  </a:lnTo>
                  <a:lnTo>
                    <a:pt x="121208" y="796645"/>
                  </a:lnTo>
                  <a:lnTo>
                    <a:pt x="121208" y="778764"/>
                  </a:lnTo>
                  <a:lnTo>
                    <a:pt x="36068" y="778764"/>
                  </a:lnTo>
                  <a:lnTo>
                    <a:pt x="36068" y="776160"/>
                  </a:lnTo>
                  <a:lnTo>
                    <a:pt x="39090" y="759536"/>
                  </a:lnTo>
                  <a:lnTo>
                    <a:pt x="47650" y="747407"/>
                  </a:lnTo>
                  <a:lnTo>
                    <a:pt x="61036" y="740003"/>
                  </a:lnTo>
                  <a:lnTo>
                    <a:pt x="78511" y="737476"/>
                  </a:lnTo>
                  <a:lnTo>
                    <a:pt x="96139" y="740003"/>
                  </a:lnTo>
                  <a:lnTo>
                    <a:pt x="109601" y="747407"/>
                  </a:lnTo>
                  <a:lnTo>
                    <a:pt x="118198" y="759536"/>
                  </a:lnTo>
                  <a:lnTo>
                    <a:pt x="121208" y="776160"/>
                  </a:lnTo>
                  <a:lnTo>
                    <a:pt x="121208" y="736180"/>
                  </a:lnTo>
                  <a:lnTo>
                    <a:pt x="120789" y="735558"/>
                  </a:lnTo>
                  <a:lnTo>
                    <a:pt x="102273" y="723823"/>
                  </a:lnTo>
                  <a:lnTo>
                    <a:pt x="78511" y="719607"/>
                  </a:lnTo>
                  <a:lnTo>
                    <a:pt x="54775" y="723823"/>
                  </a:lnTo>
                  <a:lnTo>
                    <a:pt x="36360" y="735558"/>
                  </a:lnTo>
                  <a:lnTo>
                    <a:pt x="24434" y="753452"/>
                  </a:lnTo>
                  <a:lnTo>
                    <a:pt x="20193" y="776160"/>
                  </a:lnTo>
                  <a:lnTo>
                    <a:pt x="20193" y="778764"/>
                  </a:lnTo>
                  <a:lnTo>
                    <a:pt x="0" y="778764"/>
                  </a:lnTo>
                  <a:lnTo>
                    <a:pt x="0" y="796645"/>
                  </a:lnTo>
                  <a:lnTo>
                    <a:pt x="20193" y="796645"/>
                  </a:lnTo>
                  <a:lnTo>
                    <a:pt x="20193" y="799566"/>
                  </a:lnTo>
                  <a:lnTo>
                    <a:pt x="24472" y="822286"/>
                  </a:lnTo>
                  <a:lnTo>
                    <a:pt x="36499" y="840181"/>
                  </a:lnTo>
                  <a:lnTo>
                    <a:pt x="55029" y="851916"/>
                  </a:lnTo>
                  <a:lnTo>
                    <a:pt x="78778" y="856119"/>
                  </a:lnTo>
                  <a:lnTo>
                    <a:pt x="102501" y="851916"/>
                  </a:lnTo>
                  <a:lnTo>
                    <a:pt x="120929" y="840181"/>
                  </a:lnTo>
                  <a:lnTo>
                    <a:pt x="122224" y="838238"/>
                  </a:lnTo>
                  <a:lnTo>
                    <a:pt x="132854" y="822286"/>
                  </a:lnTo>
                  <a:lnTo>
                    <a:pt x="137096" y="799566"/>
                  </a:lnTo>
                  <a:lnTo>
                    <a:pt x="137096" y="796645"/>
                  </a:lnTo>
                  <a:lnTo>
                    <a:pt x="156438" y="796645"/>
                  </a:lnTo>
                  <a:lnTo>
                    <a:pt x="156438" y="778764"/>
                  </a:lnTo>
                  <a:close/>
                </a:path>
                <a:path w="186690" h="856614">
                  <a:moveTo>
                    <a:pt x="186169" y="262674"/>
                  </a:moveTo>
                  <a:lnTo>
                    <a:pt x="150368" y="262674"/>
                  </a:lnTo>
                  <a:lnTo>
                    <a:pt x="150368" y="248818"/>
                  </a:lnTo>
                  <a:lnTo>
                    <a:pt x="150368" y="175501"/>
                  </a:lnTo>
                  <a:lnTo>
                    <a:pt x="150368" y="158457"/>
                  </a:lnTo>
                  <a:lnTo>
                    <a:pt x="185864" y="158457"/>
                  </a:lnTo>
                  <a:lnTo>
                    <a:pt x="185864" y="141427"/>
                  </a:lnTo>
                  <a:lnTo>
                    <a:pt x="134493" y="141427"/>
                  </a:lnTo>
                  <a:lnTo>
                    <a:pt x="134493" y="158457"/>
                  </a:lnTo>
                  <a:lnTo>
                    <a:pt x="134493" y="175501"/>
                  </a:lnTo>
                  <a:lnTo>
                    <a:pt x="134493" y="248818"/>
                  </a:lnTo>
                  <a:lnTo>
                    <a:pt x="122212" y="242709"/>
                  </a:lnTo>
                  <a:lnTo>
                    <a:pt x="106540" y="237871"/>
                  </a:lnTo>
                  <a:lnTo>
                    <a:pt x="87452" y="234403"/>
                  </a:lnTo>
                  <a:lnTo>
                    <a:pt x="64922" y="232359"/>
                  </a:lnTo>
                  <a:lnTo>
                    <a:pt x="18465" y="230060"/>
                  </a:lnTo>
                  <a:lnTo>
                    <a:pt x="18465" y="175501"/>
                  </a:lnTo>
                  <a:lnTo>
                    <a:pt x="134493" y="175501"/>
                  </a:lnTo>
                  <a:lnTo>
                    <a:pt x="134493" y="158457"/>
                  </a:lnTo>
                  <a:lnTo>
                    <a:pt x="2578" y="158457"/>
                  </a:lnTo>
                  <a:lnTo>
                    <a:pt x="2578" y="246214"/>
                  </a:lnTo>
                  <a:lnTo>
                    <a:pt x="64922" y="249389"/>
                  </a:lnTo>
                  <a:lnTo>
                    <a:pt x="92443" y="252107"/>
                  </a:lnTo>
                  <a:lnTo>
                    <a:pt x="112268" y="256857"/>
                  </a:lnTo>
                  <a:lnTo>
                    <a:pt x="125818" y="263067"/>
                  </a:lnTo>
                  <a:lnTo>
                    <a:pt x="134493" y="270154"/>
                  </a:lnTo>
                  <a:lnTo>
                    <a:pt x="134493" y="279704"/>
                  </a:lnTo>
                  <a:lnTo>
                    <a:pt x="186169" y="279704"/>
                  </a:lnTo>
                  <a:lnTo>
                    <a:pt x="186169" y="262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747971" y="2816047"/>
              <a:ext cx="147794" cy="90360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747971" y="2935262"/>
              <a:ext cx="147794" cy="100177"/>
            </a:xfrm>
            <a:prstGeom prst="rect">
              <a:avLst/>
            </a:prstGeom>
            <a:blipFill>
              <a:blip r:embed="rId1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747965" y="2627376"/>
              <a:ext cx="147955" cy="157480"/>
            </a:xfrm>
            <a:custGeom>
              <a:avLst/>
              <a:gdLst/>
              <a:ahLst/>
              <a:cxnLst/>
              <a:rect l="l" t="t" r="r" b="b"/>
              <a:pathLst>
                <a:path w="147955" h="157480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131330" y="17780"/>
                  </a:lnTo>
                  <a:lnTo>
                    <a:pt x="131330" y="69850"/>
                  </a:lnTo>
                  <a:lnTo>
                    <a:pt x="0" y="69850"/>
                  </a:lnTo>
                  <a:lnTo>
                    <a:pt x="0" y="87630"/>
                  </a:lnTo>
                  <a:lnTo>
                    <a:pt x="131330" y="87630"/>
                  </a:lnTo>
                  <a:lnTo>
                    <a:pt x="131330" y="139700"/>
                  </a:lnTo>
                  <a:lnTo>
                    <a:pt x="0" y="139700"/>
                  </a:lnTo>
                  <a:lnTo>
                    <a:pt x="0" y="157480"/>
                  </a:lnTo>
                  <a:lnTo>
                    <a:pt x="147789" y="157480"/>
                  </a:lnTo>
                  <a:lnTo>
                    <a:pt x="147789" y="139700"/>
                  </a:lnTo>
                  <a:lnTo>
                    <a:pt x="147789" y="87630"/>
                  </a:lnTo>
                  <a:lnTo>
                    <a:pt x="147789" y="6985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747971" y="2501163"/>
              <a:ext cx="147794" cy="90347"/>
            </a:xfrm>
            <a:prstGeom prst="rect">
              <a:avLst/>
            </a:prstGeom>
            <a:blipFill>
              <a:blip r:embed="rId1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747965" y="1846326"/>
              <a:ext cx="147955" cy="631190"/>
            </a:xfrm>
            <a:custGeom>
              <a:avLst/>
              <a:gdLst/>
              <a:ahLst/>
              <a:cxnLst/>
              <a:rect l="l" t="t" r="r" b="b"/>
              <a:pathLst>
                <a:path w="147955" h="631189">
                  <a:moveTo>
                    <a:pt x="147789" y="567690"/>
                  </a:moveTo>
                  <a:lnTo>
                    <a:pt x="15887" y="567690"/>
                  </a:lnTo>
                  <a:lnTo>
                    <a:pt x="15887" y="520700"/>
                  </a:lnTo>
                  <a:lnTo>
                    <a:pt x="0" y="520700"/>
                  </a:lnTo>
                  <a:lnTo>
                    <a:pt x="0" y="567690"/>
                  </a:lnTo>
                  <a:lnTo>
                    <a:pt x="0" y="585470"/>
                  </a:lnTo>
                  <a:lnTo>
                    <a:pt x="0" y="631190"/>
                  </a:lnTo>
                  <a:lnTo>
                    <a:pt x="15887" y="631190"/>
                  </a:lnTo>
                  <a:lnTo>
                    <a:pt x="15887" y="585470"/>
                  </a:lnTo>
                  <a:lnTo>
                    <a:pt x="147789" y="585470"/>
                  </a:lnTo>
                  <a:lnTo>
                    <a:pt x="147789" y="567690"/>
                  </a:lnTo>
                  <a:close/>
                </a:path>
                <a:path w="147955" h="631189">
                  <a:moveTo>
                    <a:pt x="147789" y="384987"/>
                  </a:moveTo>
                  <a:lnTo>
                    <a:pt x="64960" y="446722"/>
                  </a:lnTo>
                  <a:lnTo>
                    <a:pt x="0" y="386981"/>
                  </a:lnTo>
                  <a:lnTo>
                    <a:pt x="0" y="408355"/>
                  </a:lnTo>
                  <a:lnTo>
                    <a:pt x="64071" y="467512"/>
                  </a:lnTo>
                  <a:lnTo>
                    <a:pt x="64071" y="475310"/>
                  </a:lnTo>
                  <a:lnTo>
                    <a:pt x="0" y="475310"/>
                  </a:lnTo>
                  <a:lnTo>
                    <a:pt x="0" y="493217"/>
                  </a:lnTo>
                  <a:lnTo>
                    <a:pt x="147789" y="493217"/>
                  </a:lnTo>
                  <a:lnTo>
                    <a:pt x="147789" y="475310"/>
                  </a:lnTo>
                  <a:lnTo>
                    <a:pt x="79959" y="475310"/>
                  </a:lnTo>
                  <a:lnTo>
                    <a:pt x="79959" y="457123"/>
                  </a:lnTo>
                  <a:lnTo>
                    <a:pt x="147789" y="406323"/>
                  </a:lnTo>
                  <a:lnTo>
                    <a:pt x="147789" y="384987"/>
                  </a:lnTo>
                  <a:close/>
                </a:path>
                <a:path w="147955" h="631189">
                  <a:moveTo>
                    <a:pt x="147789" y="247586"/>
                  </a:moveTo>
                  <a:lnTo>
                    <a:pt x="90055" y="268782"/>
                  </a:lnTo>
                  <a:lnTo>
                    <a:pt x="90055" y="286842"/>
                  </a:lnTo>
                  <a:lnTo>
                    <a:pt x="90055" y="335305"/>
                  </a:lnTo>
                  <a:lnTo>
                    <a:pt x="23406" y="311658"/>
                  </a:lnTo>
                  <a:lnTo>
                    <a:pt x="23406" y="310515"/>
                  </a:lnTo>
                  <a:lnTo>
                    <a:pt x="90055" y="286842"/>
                  </a:lnTo>
                  <a:lnTo>
                    <a:pt x="90055" y="268782"/>
                  </a:lnTo>
                  <a:lnTo>
                    <a:pt x="0" y="301840"/>
                  </a:lnTo>
                  <a:lnTo>
                    <a:pt x="0" y="320294"/>
                  </a:lnTo>
                  <a:lnTo>
                    <a:pt x="147789" y="374586"/>
                  </a:lnTo>
                  <a:lnTo>
                    <a:pt x="147789" y="355828"/>
                  </a:lnTo>
                  <a:lnTo>
                    <a:pt x="105943" y="340956"/>
                  </a:lnTo>
                  <a:lnTo>
                    <a:pt x="105943" y="335305"/>
                  </a:lnTo>
                  <a:lnTo>
                    <a:pt x="105943" y="286842"/>
                  </a:lnTo>
                  <a:lnTo>
                    <a:pt x="105943" y="281178"/>
                  </a:lnTo>
                  <a:lnTo>
                    <a:pt x="147789" y="266344"/>
                  </a:lnTo>
                  <a:lnTo>
                    <a:pt x="147789" y="247586"/>
                  </a:lnTo>
                  <a:close/>
                </a:path>
                <a:path w="147955" h="631189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92710"/>
                  </a:lnTo>
                  <a:lnTo>
                    <a:pt x="0" y="110490"/>
                  </a:lnTo>
                  <a:lnTo>
                    <a:pt x="147789" y="110490"/>
                  </a:lnTo>
                  <a:lnTo>
                    <a:pt x="147789" y="92710"/>
                  </a:lnTo>
                  <a:lnTo>
                    <a:pt x="15887" y="92710"/>
                  </a:lnTo>
                  <a:lnTo>
                    <a:pt x="15887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747971" y="1701025"/>
              <a:ext cx="147794" cy="121818"/>
            </a:xfrm>
            <a:prstGeom prst="rect">
              <a:avLst/>
            </a:prstGeom>
            <a:blipFill>
              <a:blip r:embed="rId1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747971" y="1574901"/>
              <a:ext cx="147794" cy="90360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747965" y="1441196"/>
              <a:ext cx="147955" cy="110489"/>
            </a:xfrm>
            <a:custGeom>
              <a:avLst/>
              <a:gdLst/>
              <a:ahLst/>
              <a:cxnLst/>
              <a:rect l="l" t="t" r="r" b="b"/>
              <a:pathLst>
                <a:path w="147955" h="110490">
                  <a:moveTo>
                    <a:pt x="147789" y="45720"/>
                  </a:moveTo>
                  <a:lnTo>
                    <a:pt x="15887" y="45720"/>
                  </a:lnTo>
                  <a:lnTo>
                    <a:pt x="15887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64770"/>
                  </a:lnTo>
                  <a:lnTo>
                    <a:pt x="0" y="110490"/>
                  </a:lnTo>
                  <a:lnTo>
                    <a:pt x="15887" y="110490"/>
                  </a:lnTo>
                  <a:lnTo>
                    <a:pt x="15887" y="64770"/>
                  </a:lnTo>
                  <a:lnTo>
                    <a:pt x="147789" y="64770"/>
                  </a:lnTo>
                  <a:lnTo>
                    <a:pt x="147789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747971" y="1322933"/>
              <a:ext cx="147794" cy="90360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747965" y="1177036"/>
              <a:ext cx="147955" cy="114300"/>
            </a:xfrm>
            <a:custGeom>
              <a:avLst/>
              <a:gdLst/>
              <a:ahLst/>
              <a:cxnLst/>
              <a:rect l="l" t="t" r="r" b="b"/>
              <a:pathLst>
                <a:path w="147955" h="114300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65836" y="17780"/>
                  </a:lnTo>
                  <a:lnTo>
                    <a:pt x="65836" y="96520"/>
                  </a:lnTo>
                  <a:lnTo>
                    <a:pt x="0" y="96520"/>
                  </a:lnTo>
                  <a:lnTo>
                    <a:pt x="0" y="114300"/>
                  </a:lnTo>
                  <a:lnTo>
                    <a:pt x="147789" y="114300"/>
                  </a:lnTo>
                  <a:lnTo>
                    <a:pt x="147789" y="96520"/>
                  </a:lnTo>
                  <a:lnTo>
                    <a:pt x="81686" y="96520"/>
                  </a:lnTo>
                  <a:lnTo>
                    <a:pt x="81686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747971" y="895769"/>
              <a:ext cx="147794" cy="245643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875548" y="2047722"/>
              <a:ext cx="56515" cy="27940"/>
            </a:xfrm>
            <a:custGeom>
              <a:avLst/>
              <a:gdLst/>
              <a:ahLst/>
              <a:cxnLst/>
              <a:rect l="l" t="t" r="r" b="b"/>
              <a:pathLst>
                <a:path w="56515" h="27939">
                  <a:moveTo>
                    <a:pt x="0" y="0"/>
                  </a:moveTo>
                  <a:lnTo>
                    <a:pt x="0" y="18453"/>
                  </a:lnTo>
                  <a:lnTo>
                    <a:pt x="22580" y="21216"/>
                  </a:lnTo>
                  <a:lnTo>
                    <a:pt x="36088" y="23452"/>
                  </a:lnTo>
                  <a:lnTo>
                    <a:pt x="56286" y="27393"/>
                  </a:lnTo>
                  <a:lnTo>
                    <a:pt x="56286" y="14427"/>
                  </a:lnTo>
                  <a:lnTo>
                    <a:pt x="46893" y="11237"/>
                  </a:lnTo>
                  <a:lnTo>
                    <a:pt x="34542" y="7404"/>
                  </a:lnTo>
                  <a:lnTo>
                    <a:pt x="20947" y="3761"/>
                  </a:lnTo>
                  <a:lnTo>
                    <a:pt x="7823" y="1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746178" y="0"/>
              <a:ext cx="12700" cy="832485"/>
            </a:xfrm>
            <a:custGeom>
              <a:avLst/>
              <a:gdLst/>
              <a:ahLst/>
              <a:cxnLst/>
              <a:rect l="l" t="t" r="r" b="b"/>
              <a:pathLst>
                <a:path w="12700" h="832485">
                  <a:moveTo>
                    <a:pt x="0" y="832332"/>
                  </a:moveTo>
                  <a:lnTo>
                    <a:pt x="12701" y="832332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23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892568" y="4571377"/>
              <a:ext cx="0" cy="2447290"/>
            </a:xfrm>
            <a:custGeom>
              <a:avLst/>
              <a:gdLst/>
              <a:ahLst/>
              <a:cxnLst/>
              <a:rect l="l" t="t" r="r" b="b"/>
              <a:pathLst>
                <a:path h="2447290">
                  <a:moveTo>
                    <a:pt x="0" y="2446727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811400" y="7092874"/>
              <a:ext cx="77449" cy="147793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908650" y="7090876"/>
              <a:ext cx="75326" cy="151822"/>
            </a:xfrm>
            <a:prstGeom prst="rect">
              <a:avLst/>
            </a:prstGeom>
            <a:blipFill>
              <a:blip r:embed="rId1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494001" y="996289"/>
          <a:ext cx="7899393" cy="34996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9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11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16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9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9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5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9719194" y="0"/>
            <a:ext cx="1189355" cy="7776209"/>
          </a:xfrm>
          <a:custGeom>
            <a:avLst/>
            <a:gdLst/>
            <a:ahLst/>
            <a:cxnLst/>
            <a:rect l="l" t="t" r="r" b="b"/>
            <a:pathLst>
              <a:path w="1189354" h="7776209">
                <a:moveTo>
                  <a:pt x="1188808" y="0"/>
                </a:moveTo>
                <a:lnTo>
                  <a:pt x="0" y="0"/>
                </a:lnTo>
                <a:lnTo>
                  <a:pt x="0" y="7776005"/>
                </a:lnTo>
                <a:lnTo>
                  <a:pt x="1188808" y="7776005"/>
                </a:lnTo>
                <a:lnTo>
                  <a:pt x="1188808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01049" y="714375"/>
            <a:ext cx="359410" cy="160655"/>
            <a:chOff x="1501049" y="714375"/>
            <a:chExt cx="359410" cy="160655"/>
          </a:xfrm>
        </p:grpSpPr>
        <p:sp>
          <p:nvSpPr>
            <p:cNvPr id="5" name="object 5"/>
            <p:cNvSpPr/>
            <p:nvPr/>
          </p:nvSpPr>
          <p:spPr>
            <a:xfrm>
              <a:off x="1501049" y="714375"/>
              <a:ext cx="89941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6708" y="714375"/>
              <a:ext cx="102552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39441" y="714375"/>
              <a:ext cx="120992" cy="1606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29141" y="712127"/>
            <a:ext cx="749300" cy="163195"/>
          </a:xfrm>
          <a:custGeom>
            <a:avLst/>
            <a:gdLst/>
            <a:ahLst/>
            <a:cxnLst/>
            <a:rect l="l" t="t" r="r" b="b"/>
            <a:pathLst>
              <a:path w="749300" h="163194">
                <a:moveTo>
                  <a:pt x="119456" y="68681"/>
                </a:moveTo>
                <a:lnTo>
                  <a:pt x="115760" y="47929"/>
                </a:lnTo>
                <a:lnTo>
                  <a:pt x="105498" y="31800"/>
                </a:lnTo>
                <a:lnTo>
                  <a:pt x="105130" y="31559"/>
                </a:lnTo>
                <a:lnTo>
                  <a:pt x="103809" y="30683"/>
                </a:lnTo>
                <a:lnTo>
                  <a:pt x="103809" y="68681"/>
                </a:lnTo>
                <a:lnTo>
                  <a:pt x="101600" y="84112"/>
                </a:lnTo>
                <a:lnTo>
                  <a:pt x="95110" y="95897"/>
                </a:lnTo>
                <a:lnTo>
                  <a:pt x="84493" y="103416"/>
                </a:lnTo>
                <a:lnTo>
                  <a:pt x="69964" y="106045"/>
                </a:lnTo>
                <a:lnTo>
                  <a:pt x="67691" y="106045"/>
                </a:lnTo>
                <a:lnTo>
                  <a:pt x="67691" y="31559"/>
                </a:lnTo>
                <a:lnTo>
                  <a:pt x="69964" y="31559"/>
                </a:lnTo>
                <a:lnTo>
                  <a:pt x="84518" y="34201"/>
                </a:lnTo>
                <a:lnTo>
                  <a:pt x="95110" y="41694"/>
                </a:lnTo>
                <a:lnTo>
                  <a:pt x="101600" y="53403"/>
                </a:lnTo>
                <a:lnTo>
                  <a:pt x="103809" y="68681"/>
                </a:lnTo>
                <a:lnTo>
                  <a:pt x="103809" y="30683"/>
                </a:lnTo>
                <a:lnTo>
                  <a:pt x="89827" y="21374"/>
                </a:lnTo>
                <a:lnTo>
                  <a:pt x="69964" y="17653"/>
                </a:lnTo>
                <a:lnTo>
                  <a:pt x="67691" y="17653"/>
                </a:lnTo>
                <a:lnTo>
                  <a:pt x="67691" y="0"/>
                </a:lnTo>
                <a:lnTo>
                  <a:pt x="52044" y="0"/>
                </a:lnTo>
                <a:lnTo>
                  <a:pt x="52044" y="17653"/>
                </a:lnTo>
                <a:lnTo>
                  <a:pt x="52044" y="31559"/>
                </a:lnTo>
                <a:lnTo>
                  <a:pt x="52044" y="106045"/>
                </a:lnTo>
                <a:lnTo>
                  <a:pt x="49491" y="106045"/>
                </a:lnTo>
                <a:lnTo>
                  <a:pt x="34925" y="103416"/>
                </a:lnTo>
                <a:lnTo>
                  <a:pt x="24333" y="95923"/>
                </a:lnTo>
                <a:lnTo>
                  <a:pt x="17843" y="84213"/>
                </a:lnTo>
                <a:lnTo>
                  <a:pt x="15646" y="68922"/>
                </a:lnTo>
                <a:lnTo>
                  <a:pt x="17843" y="53505"/>
                </a:lnTo>
                <a:lnTo>
                  <a:pt x="24333" y="41719"/>
                </a:lnTo>
                <a:lnTo>
                  <a:pt x="34950" y="34201"/>
                </a:lnTo>
                <a:lnTo>
                  <a:pt x="49491" y="31559"/>
                </a:lnTo>
                <a:lnTo>
                  <a:pt x="52044" y="31559"/>
                </a:lnTo>
                <a:lnTo>
                  <a:pt x="52044" y="17653"/>
                </a:lnTo>
                <a:lnTo>
                  <a:pt x="49491" y="17653"/>
                </a:lnTo>
                <a:lnTo>
                  <a:pt x="29616" y="21412"/>
                </a:lnTo>
                <a:lnTo>
                  <a:pt x="13944" y="31940"/>
                </a:lnTo>
                <a:lnTo>
                  <a:pt x="3683" y="48145"/>
                </a:lnTo>
                <a:lnTo>
                  <a:pt x="0" y="68922"/>
                </a:lnTo>
                <a:lnTo>
                  <a:pt x="3683" y="89687"/>
                </a:lnTo>
                <a:lnTo>
                  <a:pt x="13944" y="105816"/>
                </a:lnTo>
                <a:lnTo>
                  <a:pt x="29616" y="116243"/>
                </a:lnTo>
                <a:lnTo>
                  <a:pt x="49491" y="119951"/>
                </a:lnTo>
                <a:lnTo>
                  <a:pt x="52044" y="119951"/>
                </a:lnTo>
                <a:lnTo>
                  <a:pt x="52044" y="136867"/>
                </a:lnTo>
                <a:lnTo>
                  <a:pt x="67691" y="136867"/>
                </a:lnTo>
                <a:lnTo>
                  <a:pt x="67691" y="119951"/>
                </a:lnTo>
                <a:lnTo>
                  <a:pt x="69964" y="119951"/>
                </a:lnTo>
                <a:lnTo>
                  <a:pt x="89827" y="116205"/>
                </a:lnTo>
                <a:lnTo>
                  <a:pt x="104952" y="106045"/>
                </a:lnTo>
                <a:lnTo>
                  <a:pt x="105498" y="105689"/>
                </a:lnTo>
                <a:lnTo>
                  <a:pt x="115760" y="89484"/>
                </a:lnTo>
                <a:lnTo>
                  <a:pt x="119456" y="68681"/>
                </a:lnTo>
                <a:close/>
              </a:path>
              <a:path w="749300" h="163194">
                <a:moveTo>
                  <a:pt x="245706" y="131559"/>
                </a:moveTo>
                <a:lnTo>
                  <a:pt x="232257" y="94932"/>
                </a:lnTo>
                <a:lnTo>
                  <a:pt x="227152" y="81038"/>
                </a:lnTo>
                <a:lnTo>
                  <a:pt x="211366" y="38023"/>
                </a:lnTo>
                <a:lnTo>
                  <a:pt x="211366" y="81038"/>
                </a:lnTo>
                <a:lnTo>
                  <a:pt x="168973" y="81038"/>
                </a:lnTo>
                <a:lnTo>
                  <a:pt x="189649" y="22720"/>
                </a:lnTo>
                <a:lnTo>
                  <a:pt x="190652" y="22720"/>
                </a:lnTo>
                <a:lnTo>
                  <a:pt x="211366" y="81038"/>
                </a:lnTo>
                <a:lnTo>
                  <a:pt x="211366" y="38023"/>
                </a:lnTo>
                <a:lnTo>
                  <a:pt x="205752" y="22720"/>
                </a:lnTo>
                <a:lnTo>
                  <a:pt x="198247" y="2247"/>
                </a:lnTo>
                <a:lnTo>
                  <a:pt x="182092" y="2247"/>
                </a:lnTo>
                <a:lnTo>
                  <a:pt x="134594" y="131559"/>
                </a:lnTo>
                <a:lnTo>
                  <a:pt x="151003" y="131559"/>
                </a:lnTo>
                <a:lnTo>
                  <a:pt x="164020" y="94932"/>
                </a:lnTo>
                <a:lnTo>
                  <a:pt x="216319" y="94932"/>
                </a:lnTo>
                <a:lnTo>
                  <a:pt x="229298" y="131559"/>
                </a:lnTo>
                <a:lnTo>
                  <a:pt x="245706" y="131559"/>
                </a:lnTo>
                <a:close/>
              </a:path>
              <a:path w="749300" h="163194">
                <a:moveTo>
                  <a:pt x="369989" y="42659"/>
                </a:moveTo>
                <a:lnTo>
                  <a:pt x="363486" y="24892"/>
                </a:lnTo>
                <a:lnTo>
                  <a:pt x="351929" y="11645"/>
                </a:lnTo>
                <a:lnTo>
                  <a:pt x="336384" y="3365"/>
                </a:lnTo>
                <a:lnTo>
                  <a:pt x="317957" y="508"/>
                </a:lnTo>
                <a:lnTo>
                  <a:pt x="295084" y="5130"/>
                </a:lnTo>
                <a:lnTo>
                  <a:pt x="277012" y="18364"/>
                </a:lnTo>
                <a:lnTo>
                  <a:pt x="265137" y="39268"/>
                </a:lnTo>
                <a:lnTo>
                  <a:pt x="260883" y="66903"/>
                </a:lnTo>
                <a:lnTo>
                  <a:pt x="265150" y="94551"/>
                </a:lnTo>
                <a:lnTo>
                  <a:pt x="277012" y="115468"/>
                </a:lnTo>
                <a:lnTo>
                  <a:pt x="295084" y="128714"/>
                </a:lnTo>
                <a:lnTo>
                  <a:pt x="317957" y="133337"/>
                </a:lnTo>
                <a:lnTo>
                  <a:pt x="336384" y="130479"/>
                </a:lnTo>
                <a:lnTo>
                  <a:pt x="351929" y="122186"/>
                </a:lnTo>
                <a:lnTo>
                  <a:pt x="363486" y="108927"/>
                </a:lnTo>
                <a:lnTo>
                  <a:pt x="369989" y="91147"/>
                </a:lnTo>
                <a:lnTo>
                  <a:pt x="354317" y="91147"/>
                </a:lnTo>
                <a:lnTo>
                  <a:pt x="349453" y="103022"/>
                </a:lnTo>
                <a:lnTo>
                  <a:pt x="341160" y="111633"/>
                </a:lnTo>
                <a:lnTo>
                  <a:pt x="330352" y="116890"/>
                </a:lnTo>
                <a:lnTo>
                  <a:pt x="317957" y="118668"/>
                </a:lnTo>
                <a:lnTo>
                  <a:pt x="301485" y="115316"/>
                </a:lnTo>
                <a:lnTo>
                  <a:pt x="288175" y="105397"/>
                </a:lnTo>
                <a:lnTo>
                  <a:pt x="279260" y="89179"/>
                </a:lnTo>
                <a:lnTo>
                  <a:pt x="276021" y="66903"/>
                </a:lnTo>
                <a:lnTo>
                  <a:pt x="279260" y="44665"/>
                </a:lnTo>
                <a:lnTo>
                  <a:pt x="288175" y="28435"/>
                </a:lnTo>
                <a:lnTo>
                  <a:pt x="301485" y="18516"/>
                </a:lnTo>
                <a:lnTo>
                  <a:pt x="317957" y="15138"/>
                </a:lnTo>
                <a:lnTo>
                  <a:pt x="330352" y="16929"/>
                </a:lnTo>
                <a:lnTo>
                  <a:pt x="341160" y="22186"/>
                </a:lnTo>
                <a:lnTo>
                  <a:pt x="349453" y="30810"/>
                </a:lnTo>
                <a:lnTo>
                  <a:pt x="354317" y="42659"/>
                </a:lnTo>
                <a:lnTo>
                  <a:pt x="369989" y="42659"/>
                </a:lnTo>
                <a:close/>
              </a:path>
              <a:path w="749300" h="163194">
                <a:moveTo>
                  <a:pt x="495249" y="131559"/>
                </a:moveTo>
                <a:lnTo>
                  <a:pt x="481799" y="94932"/>
                </a:lnTo>
                <a:lnTo>
                  <a:pt x="476694" y="81038"/>
                </a:lnTo>
                <a:lnTo>
                  <a:pt x="460908" y="38049"/>
                </a:lnTo>
                <a:lnTo>
                  <a:pt x="460908" y="81038"/>
                </a:lnTo>
                <a:lnTo>
                  <a:pt x="418503" y="81038"/>
                </a:lnTo>
                <a:lnTo>
                  <a:pt x="439178" y="22720"/>
                </a:lnTo>
                <a:lnTo>
                  <a:pt x="440194" y="22720"/>
                </a:lnTo>
                <a:lnTo>
                  <a:pt x="460908" y="81038"/>
                </a:lnTo>
                <a:lnTo>
                  <a:pt x="460908" y="38049"/>
                </a:lnTo>
                <a:lnTo>
                  <a:pt x="455282" y="22720"/>
                </a:lnTo>
                <a:lnTo>
                  <a:pt x="447776" y="2247"/>
                </a:lnTo>
                <a:lnTo>
                  <a:pt x="431622" y="2247"/>
                </a:lnTo>
                <a:lnTo>
                  <a:pt x="384124" y="131559"/>
                </a:lnTo>
                <a:lnTo>
                  <a:pt x="400545" y="131559"/>
                </a:lnTo>
                <a:lnTo>
                  <a:pt x="413550" y="94932"/>
                </a:lnTo>
                <a:lnTo>
                  <a:pt x="465848" y="94932"/>
                </a:lnTo>
                <a:lnTo>
                  <a:pt x="478828" y="131559"/>
                </a:lnTo>
                <a:lnTo>
                  <a:pt x="495249" y="131559"/>
                </a:lnTo>
                <a:close/>
              </a:path>
              <a:path w="749300" h="163194">
                <a:moveTo>
                  <a:pt x="625335" y="117665"/>
                </a:moveTo>
                <a:lnTo>
                  <a:pt x="610425" y="117665"/>
                </a:lnTo>
                <a:lnTo>
                  <a:pt x="610425" y="16141"/>
                </a:lnTo>
                <a:lnTo>
                  <a:pt x="610425" y="2247"/>
                </a:lnTo>
                <a:lnTo>
                  <a:pt x="595528" y="2247"/>
                </a:lnTo>
                <a:lnTo>
                  <a:pt x="595528" y="16141"/>
                </a:lnTo>
                <a:lnTo>
                  <a:pt x="595528" y="117665"/>
                </a:lnTo>
                <a:lnTo>
                  <a:pt x="531368" y="117665"/>
                </a:lnTo>
                <a:lnTo>
                  <a:pt x="536714" y="106934"/>
                </a:lnTo>
                <a:lnTo>
                  <a:pt x="540943" y="93218"/>
                </a:lnTo>
                <a:lnTo>
                  <a:pt x="543979" y="76517"/>
                </a:lnTo>
                <a:lnTo>
                  <a:pt x="545769" y="56807"/>
                </a:lnTo>
                <a:lnTo>
                  <a:pt x="547789" y="16141"/>
                </a:lnTo>
                <a:lnTo>
                  <a:pt x="595528" y="16141"/>
                </a:lnTo>
                <a:lnTo>
                  <a:pt x="595528" y="2247"/>
                </a:lnTo>
                <a:lnTo>
                  <a:pt x="533654" y="2247"/>
                </a:lnTo>
                <a:lnTo>
                  <a:pt x="530860" y="56807"/>
                </a:lnTo>
                <a:lnTo>
                  <a:pt x="528485" y="80886"/>
                </a:lnTo>
                <a:lnTo>
                  <a:pt x="524332" y="98234"/>
                </a:lnTo>
                <a:lnTo>
                  <a:pt x="518896" y="110083"/>
                </a:lnTo>
                <a:lnTo>
                  <a:pt x="512699" y="117665"/>
                </a:lnTo>
                <a:lnTo>
                  <a:pt x="504342" y="117665"/>
                </a:lnTo>
                <a:lnTo>
                  <a:pt x="504342" y="162877"/>
                </a:lnTo>
                <a:lnTo>
                  <a:pt x="519252" y="162877"/>
                </a:lnTo>
                <a:lnTo>
                  <a:pt x="519252" y="131559"/>
                </a:lnTo>
                <a:lnTo>
                  <a:pt x="610425" y="131559"/>
                </a:lnTo>
                <a:lnTo>
                  <a:pt x="610425" y="162610"/>
                </a:lnTo>
                <a:lnTo>
                  <a:pt x="625335" y="162610"/>
                </a:lnTo>
                <a:lnTo>
                  <a:pt x="625335" y="131559"/>
                </a:lnTo>
                <a:lnTo>
                  <a:pt x="625335" y="117665"/>
                </a:lnTo>
                <a:close/>
              </a:path>
              <a:path w="749300" h="163194">
                <a:moveTo>
                  <a:pt x="749071" y="131559"/>
                </a:moveTo>
                <a:lnTo>
                  <a:pt x="735622" y="94932"/>
                </a:lnTo>
                <a:lnTo>
                  <a:pt x="730516" y="81038"/>
                </a:lnTo>
                <a:lnTo>
                  <a:pt x="714730" y="38023"/>
                </a:lnTo>
                <a:lnTo>
                  <a:pt x="714730" y="81038"/>
                </a:lnTo>
                <a:lnTo>
                  <a:pt x="672325" y="81038"/>
                </a:lnTo>
                <a:lnTo>
                  <a:pt x="693013" y="22720"/>
                </a:lnTo>
                <a:lnTo>
                  <a:pt x="694016" y="22720"/>
                </a:lnTo>
                <a:lnTo>
                  <a:pt x="714730" y="81038"/>
                </a:lnTo>
                <a:lnTo>
                  <a:pt x="714730" y="38023"/>
                </a:lnTo>
                <a:lnTo>
                  <a:pt x="709117" y="22720"/>
                </a:lnTo>
                <a:lnTo>
                  <a:pt x="701611" y="2247"/>
                </a:lnTo>
                <a:lnTo>
                  <a:pt x="685457" y="2247"/>
                </a:lnTo>
                <a:lnTo>
                  <a:pt x="637959" y="131559"/>
                </a:lnTo>
                <a:lnTo>
                  <a:pt x="654367" y="131559"/>
                </a:lnTo>
                <a:lnTo>
                  <a:pt x="667385" y="94932"/>
                </a:lnTo>
                <a:lnTo>
                  <a:pt x="719683" y="94932"/>
                </a:lnTo>
                <a:lnTo>
                  <a:pt x="732663" y="131559"/>
                </a:lnTo>
                <a:lnTo>
                  <a:pt x="749071" y="13155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748443" y="712635"/>
            <a:ext cx="728980" cy="162560"/>
            <a:chOff x="2748443" y="712635"/>
            <a:chExt cx="728980" cy="162560"/>
          </a:xfrm>
        </p:grpSpPr>
        <p:sp>
          <p:nvSpPr>
            <p:cNvPr id="10" name="object 10"/>
            <p:cNvSpPr/>
            <p:nvPr/>
          </p:nvSpPr>
          <p:spPr>
            <a:xfrm>
              <a:off x="2748443" y="714375"/>
              <a:ext cx="102552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77260" y="712635"/>
              <a:ext cx="600075" cy="162560"/>
            </a:xfrm>
            <a:custGeom>
              <a:avLst/>
              <a:gdLst/>
              <a:ahLst/>
              <a:cxnLst/>
              <a:rect l="l" t="t" r="r" b="b"/>
              <a:pathLst>
                <a:path w="600075" h="162559">
                  <a:moveTo>
                    <a:pt x="109105" y="42151"/>
                  </a:moveTo>
                  <a:lnTo>
                    <a:pt x="102603" y="24384"/>
                  </a:lnTo>
                  <a:lnTo>
                    <a:pt x="91033" y="11137"/>
                  </a:lnTo>
                  <a:lnTo>
                    <a:pt x="75501" y="2857"/>
                  </a:lnTo>
                  <a:lnTo>
                    <a:pt x="57073" y="0"/>
                  </a:lnTo>
                  <a:lnTo>
                    <a:pt x="34201" y="4622"/>
                  </a:lnTo>
                  <a:lnTo>
                    <a:pt x="16129" y="17856"/>
                  </a:lnTo>
                  <a:lnTo>
                    <a:pt x="4254" y="38760"/>
                  </a:lnTo>
                  <a:lnTo>
                    <a:pt x="0" y="66395"/>
                  </a:lnTo>
                  <a:lnTo>
                    <a:pt x="4267" y="94043"/>
                  </a:lnTo>
                  <a:lnTo>
                    <a:pt x="16129" y="114960"/>
                  </a:lnTo>
                  <a:lnTo>
                    <a:pt x="34201" y="128206"/>
                  </a:lnTo>
                  <a:lnTo>
                    <a:pt x="57073" y="132829"/>
                  </a:lnTo>
                  <a:lnTo>
                    <a:pt x="75501" y="129971"/>
                  </a:lnTo>
                  <a:lnTo>
                    <a:pt x="91033" y="121678"/>
                  </a:lnTo>
                  <a:lnTo>
                    <a:pt x="102603" y="108419"/>
                  </a:lnTo>
                  <a:lnTo>
                    <a:pt x="109105" y="90639"/>
                  </a:lnTo>
                  <a:lnTo>
                    <a:pt x="93433" y="90639"/>
                  </a:lnTo>
                  <a:lnTo>
                    <a:pt x="88569" y="102514"/>
                  </a:lnTo>
                  <a:lnTo>
                    <a:pt x="80276" y="111125"/>
                  </a:lnTo>
                  <a:lnTo>
                    <a:pt x="69469" y="116382"/>
                  </a:lnTo>
                  <a:lnTo>
                    <a:pt x="57073" y="118160"/>
                  </a:lnTo>
                  <a:lnTo>
                    <a:pt x="40601" y="114808"/>
                  </a:lnTo>
                  <a:lnTo>
                    <a:pt x="27279" y="104889"/>
                  </a:lnTo>
                  <a:lnTo>
                    <a:pt x="18376" y="88671"/>
                  </a:lnTo>
                  <a:lnTo>
                    <a:pt x="15138" y="66395"/>
                  </a:lnTo>
                  <a:lnTo>
                    <a:pt x="18376" y="44157"/>
                  </a:lnTo>
                  <a:lnTo>
                    <a:pt x="27279" y="27927"/>
                  </a:lnTo>
                  <a:lnTo>
                    <a:pt x="40601" y="18008"/>
                  </a:lnTo>
                  <a:lnTo>
                    <a:pt x="57073" y="14630"/>
                  </a:lnTo>
                  <a:lnTo>
                    <a:pt x="69469" y="16421"/>
                  </a:lnTo>
                  <a:lnTo>
                    <a:pt x="80276" y="21678"/>
                  </a:lnTo>
                  <a:lnTo>
                    <a:pt x="88569" y="30302"/>
                  </a:lnTo>
                  <a:lnTo>
                    <a:pt x="93433" y="42151"/>
                  </a:lnTo>
                  <a:lnTo>
                    <a:pt x="109105" y="42151"/>
                  </a:lnTo>
                  <a:close/>
                </a:path>
                <a:path w="600075" h="162559">
                  <a:moveTo>
                    <a:pt x="228041" y="1739"/>
                  </a:moveTo>
                  <a:lnTo>
                    <a:pt x="209613" y="1739"/>
                  </a:lnTo>
                  <a:lnTo>
                    <a:pt x="176276" y="55549"/>
                  </a:lnTo>
                  <a:lnTo>
                    <a:pt x="175272" y="55549"/>
                  </a:lnTo>
                  <a:lnTo>
                    <a:pt x="141935" y="1739"/>
                  </a:lnTo>
                  <a:lnTo>
                    <a:pt x="123507" y="1739"/>
                  </a:lnTo>
                  <a:lnTo>
                    <a:pt x="165163" y="66395"/>
                  </a:lnTo>
                  <a:lnTo>
                    <a:pt x="123507" y="131051"/>
                  </a:lnTo>
                  <a:lnTo>
                    <a:pt x="141935" y="131051"/>
                  </a:lnTo>
                  <a:lnTo>
                    <a:pt x="175272" y="78282"/>
                  </a:lnTo>
                  <a:lnTo>
                    <a:pt x="176276" y="78282"/>
                  </a:lnTo>
                  <a:lnTo>
                    <a:pt x="209613" y="131051"/>
                  </a:lnTo>
                  <a:lnTo>
                    <a:pt x="228041" y="131051"/>
                  </a:lnTo>
                  <a:lnTo>
                    <a:pt x="187388" y="66395"/>
                  </a:lnTo>
                  <a:lnTo>
                    <a:pt x="228041" y="1739"/>
                  </a:lnTo>
                  <a:close/>
                </a:path>
                <a:path w="600075" h="162559">
                  <a:moveTo>
                    <a:pt x="357593" y="66395"/>
                  </a:moveTo>
                  <a:lnTo>
                    <a:pt x="353326" y="38760"/>
                  </a:lnTo>
                  <a:lnTo>
                    <a:pt x="342455" y="19608"/>
                  </a:lnTo>
                  <a:lnTo>
                    <a:pt x="342455" y="66395"/>
                  </a:lnTo>
                  <a:lnTo>
                    <a:pt x="339204" y="88671"/>
                  </a:lnTo>
                  <a:lnTo>
                    <a:pt x="330301" y="104889"/>
                  </a:lnTo>
                  <a:lnTo>
                    <a:pt x="316979" y="114808"/>
                  </a:lnTo>
                  <a:lnTo>
                    <a:pt x="300520" y="118160"/>
                  </a:lnTo>
                  <a:lnTo>
                    <a:pt x="284048" y="114808"/>
                  </a:lnTo>
                  <a:lnTo>
                    <a:pt x="270738" y="104889"/>
                  </a:lnTo>
                  <a:lnTo>
                    <a:pt x="261835" y="88671"/>
                  </a:lnTo>
                  <a:lnTo>
                    <a:pt x="258597" y="66395"/>
                  </a:lnTo>
                  <a:lnTo>
                    <a:pt x="261835" y="44157"/>
                  </a:lnTo>
                  <a:lnTo>
                    <a:pt x="270738" y="27927"/>
                  </a:lnTo>
                  <a:lnTo>
                    <a:pt x="284048" y="18008"/>
                  </a:lnTo>
                  <a:lnTo>
                    <a:pt x="300520" y="14630"/>
                  </a:lnTo>
                  <a:lnTo>
                    <a:pt x="316979" y="18008"/>
                  </a:lnTo>
                  <a:lnTo>
                    <a:pt x="330301" y="27927"/>
                  </a:lnTo>
                  <a:lnTo>
                    <a:pt x="339204" y="44157"/>
                  </a:lnTo>
                  <a:lnTo>
                    <a:pt x="342455" y="66395"/>
                  </a:lnTo>
                  <a:lnTo>
                    <a:pt x="342455" y="19608"/>
                  </a:lnTo>
                  <a:lnTo>
                    <a:pt x="341464" y="17856"/>
                  </a:lnTo>
                  <a:lnTo>
                    <a:pt x="337070" y="14630"/>
                  </a:lnTo>
                  <a:lnTo>
                    <a:pt x="323405" y="4622"/>
                  </a:lnTo>
                  <a:lnTo>
                    <a:pt x="300520" y="0"/>
                  </a:lnTo>
                  <a:lnTo>
                    <a:pt x="277647" y="4622"/>
                  </a:lnTo>
                  <a:lnTo>
                    <a:pt x="259575" y="17856"/>
                  </a:lnTo>
                  <a:lnTo>
                    <a:pt x="247713" y="38760"/>
                  </a:lnTo>
                  <a:lnTo>
                    <a:pt x="243459" y="66395"/>
                  </a:lnTo>
                  <a:lnTo>
                    <a:pt x="247713" y="94043"/>
                  </a:lnTo>
                  <a:lnTo>
                    <a:pt x="259588" y="114960"/>
                  </a:lnTo>
                  <a:lnTo>
                    <a:pt x="277647" y="128206"/>
                  </a:lnTo>
                  <a:lnTo>
                    <a:pt x="300520" y="132829"/>
                  </a:lnTo>
                  <a:lnTo>
                    <a:pt x="323405" y="128206"/>
                  </a:lnTo>
                  <a:lnTo>
                    <a:pt x="337096" y="118160"/>
                  </a:lnTo>
                  <a:lnTo>
                    <a:pt x="341464" y="114960"/>
                  </a:lnTo>
                  <a:lnTo>
                    <a:pt x="353326" y="94043"/>
                  </a:lnTo>
                  <a:lnTo>
                    <a:pt x="357593" y="66395"/>
                  </a:lnTo>
                  <a:close/>
                </a:path>
                <a:path w="600075" h="162559">
                  <a:moveTo>
                    <a:pt x="493725" y="117157"/>
                  </a:moveTo>
                  <a:lnTo>
                    <a:pt x="478828" y="117157"/>
                  </a:lnTo>
                  <a:lnTo>
                    <a:pt x="478828" y="15633"/>
                  </a:lnTo>
                  <a:lnTo>
                    <a:pt x="478828" y="1739"/>
                  </a:lnTo>
                  <a:lnTo>
                    <a:pt x="463918" y="1739"/>
                  </a:lnTo>
                  <a:lnTo>
                    <a:pt x="463918" y="15633"/>
                  </a:lnTo>
                  <a:lnTo>
                    <a:pt x="463918" y="117157"/>
                  </a:lnTo>
                  <a:lnTo>
                    <a:pt x="399757" y="117157"/>
                  </a:lnTo>
                  <a:lnTo>
                    <a:pt x="405104" y="106426"/>
                  </a:lnTo>
                  <a:lnTo>
                    <a:pt x="409333" y="92710"/>
                  </a:lnTo>
                  <a:lnTo>
                    <a:pt x="412381" y="76009"/>
                  </a:lnTo>
                  <a:lnTo>
                    <a:pt x="414172" y="56299"/>
                  </a:lnTo>
                  <a:lnTo>
                    <a:pt x="416179" y="15633"/>
                  </a:lnTo>
                  <a:lnTo>
                    <a:pt x="463918" y="15633"/>
                  </a:lnTo>
                  <a:lnTo>
                    <a:pt x="463918" y="1739"/>
                  </a:lnTo>
                  <a:lnTo>
                    <a:pt x="402043" y="1739"/>
                  </a:lnTo>
                  <a:lnTo>
                    <a:pt x="399262" y="56299"/>
                  </a:lnTo>
                  <a:lnTo>
                    <a:pt x="396887" y="80378"/>
                  </a:lnTo>
                  <a:lnTo>
                    <a:pt x="392734" y="97726"/>
                  </a:lnTo>
                  <a:lnTo>
                    <a:pt x="387299" y="109575"/>
                  </a:lnTo>
                  <a:lnTo>
                    <a:pt x="381101" y="117157"/>
                  </a:lnTo>
                  <a:lnTo>
                    <a:pt x="372732" y="117157"/>
                  </a:lnTo>
                  <a:lnTo>
                    <a:pt x="372732" y="162369"/>
                  </a:lnTo>
                  <a:lnTo>
                    <a:pt x="387642" y="162369"/>
                  </a:lnTo>
                  <a:lnTo>
                    <a:pt x="387642" y="131051"/>
                  </a:lnTo>
                  <a:lnTo>
                    <a:pt x="478828" y="131051"/>
                  </a:lnTo>
                  <a:lnTo>
                    <a:pt x="478828" y="162102"/>
                  </a:lnTo>
                  <a:lnTo>
                    <a:pt x="493725" y="162102"/>
                  </a:lnTo>
                  <a:lnTo>
                    <a:pt x="493725" y="131051"/>
                  </a:lnTo>
                  <a:lnTo>
                    <a:pt x="493725" y="117157"/>
                  </a:lnTo>
                  <a:close/>
                </a:path>
                <a:path w="600075" h="162559">
                  <a:moveTo>
                    <a:pt x="599808" y="1739"/>
                  </a:moveTo>
                  <a:lnTo>
                    <a:pt x="584136" y="1739"/>
                  </a:lnTo>
                  <a:lnTo>
                    <a:pt x="584136" y="15633"/>
                  </a:lnTo>
                  <a:lnTo>
                    <a:pt x="584136" y="66395"/>
                  </a:lnTo>
                  <a:lnTo>
                    <a:pt x="556374" y="66395"/>
                  </a:lnTo>
                  <a:lnTo>
                    <a:pt x="543128" y="64681"/>
                  </a:lnTo>
                  <a:lnTo>
                    <a:pt x="534200" y="59728"/>
                  </a:lnTo>
                  <a:lnTo>
                    <a:pt x="529158" y="51866"/>
                  </a:lnTo>
                  <a:lnTo>
                    <a:pt x="527570" y="41389"/>
                  </a:lnTo>
                  <a:lnTo>
                    <a:pt x="529158" y="30822"/>
                  </a:lnTo>
                  <a:lnTo>
                    <a:pt x="534225" y="22694"/>
                  </a:lnTo>
                  <a:lnTo>
                    <a:pt x="543229" y="17475"/>
                  </a:lnTo>
                  <a:lnTo>
                    <a:pt x="556602" y="15633"/>
                  </a:lnTo>
                  <a:lnTo>
                    <a:pt x="584136" y="15633"/>
                  </a:lnTo>
                  <a:lnTo>
                    <a:pt x="584136" y="1739"/>
                  </a:lnTo>
                  <a:lnTo>
                    <a:pt x="556094" y="1739"/>
                  </a:lnTo>
                  <a:lnTo>
                    <a:pt x="536448" y="4724"/>
                  </a:lnTo>
                  <a:lnTo>
                    <a:pt x="522757" y="13004"/>
                  </a:lnTo>
                  <a:lnTo>
                    <a:pt x="514756" y="25565"/>
                  </a:lnTo>
                  <a:lnTo>
                    <a:pt x="512152" y="41389"/>
                  </a:lnTo>
                  <a:lnTo>
                    <a:pt x="513613" y="53517"/>
                  </a:lnTo>
                  <a:lnTo>
                    <a:pt x="518058" y="63855"/>
                  </a:lnTo>
                  <a:lnTo>
                    <a:pt x="525602" y="72021"/>
                  </a:lnTo>
                  <a:lnTo>
                    <a:pt x="536333" y="77622"/>
                  </a:lnTo>
                  <a:lnTo>
                    <a:pt x="507123" y="131051"/>
                  </a:lnTo>
                  <a:lnTo>
                    <a:pt x="525310" y="131051"/>
                  </a:lnTo>
                  <a:lnTo>
                    <a:pt x="552577" y="80467"/>
                  </a:lnTo>
                  <a:lnTo>
                    <a:pt x="553643" y="80530"/>
                  </a:lnTo>
                  <a:lnTo>
                    <a:pt x="584136" y="80530"/>
                  </a:lnTo>
                  <a:lnTo>
                    <a:pt x="584136" y="131051"/>
                  </a:lnTo>
                  <a:lnTo>
                    <a:pt x="599808" y="131051"/>
                  </a:lnTo>
                  <a:lnTo>
                    <a:pt x="599808" y="80467"/>
                  </a:lnTo>
                  <a:lnTo>
                    <a:pt x="599808" y="66395"/>
                  </a:lnTo>
                  <a:lnTo>
                    <a:pt x="599808" y="15633"/>
                  </a:lnTo>
                  <a:lnTo>
                    <a:pt x="599808" y="17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558386" y="712635"/>
            <a:ext cx="219075" cy="133350"/>
            <a:chOff x="3558386" y="712635"/>
            <a:chExt cx="219075" cy="133350"/>
          </a:xfrm>
        </p:grpSpPr>
        <p:sp>
          <p:nvSpPr>
            <p:cNvPr id="13" name="object 13"/>
            <p:cNvSpPr/>
            <p:nvPr/>
          </p:nvSpPr>
          <p:spPr>
            <a:xfrm>
              <a:off x="3558386" y="714375"/>
              <a:ext cx="102552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89704" y="712635"/>
              <a:ext cx="87655" cy="1328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855388" y="712635"/>
            <a:ext cx="823594" cy="133350"/>
            <a:chOff x="3855388" y="712635"/>
            <a:chExt cx="823594" cy="133350"/>
          </a:xfrm>
        </p:grpSpPr>
        <p:sp>
          <p:nvSpPr>
            <p:cNvPr id="16" name="object 16"/>
            <p:cNvSpPr/>
            <p:nvPr/>
          </p:nvSpPr>
          <p:spPr>
            <a:xfrm>
              <a:off x="3855388" y="712635"/>
              <a:ext cx="318249" cy="1328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01641" y="714375"/>
              <a:ext cx="126796" cy="1293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59731" y="714375"/>
              <a:ext cx="79057" cy="129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66042" y="714375"/>
              <a:ext cx="212915" cy="1293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4744147" y="712127"/>
            <a:ext cx="749300" cy="163195"/>
          </a:xfrm>
          <a:custGeom>
            <a:avLst/>
            <a:gdLst/>
            <a:ahLst/>
            <a:cxnLst/>
            <a:rect l="l" t="t" r="r" b="b"/>
            <a:pathLst>
              <a:path w="749300" h="163194">
                <a:moveTo>
                  <a:pt x="119443" y="68681"/>
                </a:moveTo>
                <a:lnTo>
                  <a:pt x="115747" y="47929"/>
                </a:lnTo>
                <a:lnTo>
                  <a:pt x="105486" y="31800"/>
                </a:lnTo>
                <a:lnTo>
                  <a:pt x="105130" y="31559"/>
                </a:lnTo>
                <a:lnTo>
                  <a:pt x="103797" y="30683"/>
                </a:lnTo>
                <a:lnTo>
                  <a:pt x="103797" y="68681"/>
                </a:lnTo>
                <a:lnTo>
                  <a:pt x="101587" y="84112"/>
                </a:lnTo>
                <a:lnTo>
                  <a:pt x="95110" y="95897"/>
                </a:lnTo>
                <a:lnTo>
                  <a:pt x="84493" y="103416"/>
                </a:lnTo>
                <a:lnTo>
                  <a:pt x="69964" y="106045"/>
                </a:lnTo>
                <a:lnTo>
                  <a:pt x="67678" y="106045"/>
                </a:lnTo>
                <a:lnTo>
                  <a:pt x="67678" y="31559"/>
                </a:lnTo>
                <a:lnTo>
                  <a:pt x="69964" y="31559"/>
                </a:lnTo>
                <a:lnTo>
                  <a:pt x="84518" y="34201"/>
                </a:lnTo>
                <a:lnTo>
                  <a:pt x="95110" y="41694"/>
                </a:lnTo>
                <a:lnTo>
                  <a:pt x="101587" y="53403"/>
                </a:lnTo>
                <a:lnTo>
                  <a:pt x="103797" y="68681"/>
                </a:lnTo>
                <a:lnTo>
                  <a:pt x="103797" y="30683"/>
                </a:lnTo>
                <a:lnTo>
                  <a:pt x="89827" y="21374"/>
                </a:lnTo>
                <a:lnTo>
                  <a:pt x="69964" y="17653"/>
                </a:lnTo>
                <a:lnTo>
                  <a:pt x="67678" y="17653"/>
                </a:lnTo>
                <a:lnTo>
                  <a:pt x="67678" y="0"/>
                </a:lnTo>
                <a:lnTo>
                  <a:pt x="52031" y="0"/>
                </a:lnTo>
                <a:lnTo>
                  <a:pt x="52031" y="17653"/>
                </a:lnTo>
                <a:lnTo>
                  <a:pt x="52031" y="31559"/>
                </a:lnTo>
                <a:lnTo>
                  <a:pt x="52031" y="106045"/>
                </a:lnTo>
                <a:lnTo>
                  <a:pt x="49479" y="106045"/>
                </a:lnTo>
                <a:lnTo>
                  <a:pt x="34912" y="103416"/>
                </a:lnTo>
                <a:lnTo>
                  <a:pt x="24320" y="95923"/>
                </a:lnTo>
                <a:lnTo>
                  <a:pt x="17843" y="84213"/>
                </a:lnTo>
                <a:lnTo>
                  <a:pt x="15646" y="68922"/>
                </a:lnTo>
                <a:lnTo>
                  <a:pt x="17843" y="53505"/>
                </a:lnTo>
                <a:lnTo>
                  <a:pt x="24320" y="41719"/>
                </a:lnTo>
                <a:lnTo>
                  <a:pt x="34937" y="34201"/>
                </a:lnTo>
                <a:lnTo>
                  <a:pt x="49479" y="31559"/>
                </a:lnTo>
                <a:lnTo>
                  <a:pt x="52031" y="31559"/>
                </a:lnTo>
                <a:lnTo>
                  <a:pt x="52031" y="17653"/>
                </a:lnTo>
                <a:lnTo>
                  <a:pt x="49479" y="17653"/>
                </a:lnTo>
                <a:lnTo>
                  <a:pt x="29603" y="21412"/>
                </a:lnTo>
                <a:lnTo>
                  <a:pt x="13944" y="31940"/>
                </a:lnTo>
                <a:lnTo>
                  <a:pt x="3683" y="48145"/>
                </a:lnTo>
                <a:lnTo>
                  <a:pt x="0" y="68922"/>
                </a:lnTo>
                <a:lnTo>
                  <a:pt x="3683" y="89687"/>
                </a:lnTo>
                <a:lnTo>
                  <a:pt x="13944" y="105816"/>
                </a:lnTo>
                <a:lnTo>
                  <a:pt x="29603" y="116243"/>
                </a:lnTo>
                <a:lnTo>
                  <a:pt x="49479" y="119951"/>
                </a:lnTo>
                <a:lnTo>
                  <a:pt x="52031" y="119951"/>
                </a:lnTo>
                <a:lnTo>
                  <a:pt x="52031" y="136867"/>
                </a:lnTo>
                <a:lnTo>
                  <a:pt x="67678" y="136867"/>
                </a:lnTo>
                <a:lnTo>
                  <a:pt x="67678" y="119951"/>
                </a:lnTo>
                <a:lnTo>
                  <a:pt x="69964" y="119951"/>
                </a:lnTo>
                <a:lnTo>
                  <a:pt x="89827" y="116205"/>
                </a:lnTo>
                <a:lnTo>
                  <a:pt x="104952" y="106045"/>
                </a:lnTo>
                <a:lnTo>
                  <a:pt x="105486" y="105689"/>
                </a:lnTo>
                <a:lnTo>
                  <a:pt x="115747" y="89484"/>
                </a:lnTo>
                <a:lnTo>
                  <a:pt x="119443" y="68681"/>
                </a:lnTo>
                <a:close/>
              </a:path>
              <a:path w="749300" h="163194">
                <a:moveTo>
                  <a:pt x="245706" y="131559"/>
                </a:moveTo>
                <a:lnTo>
                  <a:pt x="232257" y="94932"/>
                </a:lnTo>
                <a:lnTo>
                  <a:pt x="227152" y="81038"/>
                </a:lnTo>
                <a:lnTo>
                  <a:pt x="211366" y="38049"/>
                </a:lnTo>
                <a:lnTo>
                  <a:pt x="211366" y="81038"/>
                </a:lnTo>
                <a:lnTo>
                  <a:pt x="168960" y="81038"/>
                </a:lnTo>
                <a:lnTo>
                  <a:pt x="189636" y="22720"/>
                </a:lnTo>
                <a:lnTo>
                  <a:pt x="190652" y="22720"/>
                </a:lnTo>
                <a:lnTo>
                  <a:pt x="211366" y="81038"/>
                </a:lnTo>
                <a:lnTo>
                  <a:pt x="211366" y="38049"/>
                </a:lnTo>
                <a:lnTo>
                  <a:pt x="205740" y="22720"/>
                </a:lnTo>
                <a:lnTo>
                  <a:pt x="198234" y="2247"/>
                </a:lnTo>
                <a:lnTo>
                  <a:pt x="182079" y="2247"/>
                </a:lnTo>
                <a:lnTo>
                  <a:pt x="134581" y="131559"/>
                </a:lnTo>
                <a:lnTo>
                  <a:pt x="151003" y="131559"/>
                </a:lnTo>
                <a:lnTo>
                  <a:pt x="164007" y="94932"/>
                </a:lnTo>
                <a:lnTo>
                  <a:pt x="216306" y="94932"/>
                </a:lnTo>
                <a:lnTo>
                  <a:pt x="229285" y="131559"/>
                </a:lnTo>
                <a:lnTo>
                  <a:pt x="245706" y="131559"/>
                </a:lnTo>
                <a:close/>
              </a:path>
              <a:path w="749300" h="163194">
                <a:moveTo>
                  <a:pt x="369989" y="42659"/>
                </a:moveTo>
                <a:lnTo>
                  <a:pt x="363474" y="24892"/>
                </a:lnTo>
                <a:lnTo>
                  <a:pt x="351917" y="11645"/>
                </a:lnTo>
                <a:lnTo>
                  <a:pt x="336372" y="3365"/>
                </a:lnTo>
                <a:lnTo>
                  <a:pt x="317944" y="508"/>
                </a:lnTo>
                <a:lnTo>
                  <a:pt x="295071" y="5130"/>
                </a:lnTo>
                <a:lnTo>
                  <a:pt x="277012" y="18364"/>
                </a:lnTo>
                <a:lnTo>
                  <a:pt x="265137" y="39268"/>
                </a:lnTo>
                <a:lnTo>
                  <a:pt x="260883" y="66903"/>
                </a:lnTo>
                <a:lnTo>
                  <a:pt x="265137" y="94551"/>
                </a:lnTo>
                <a:lnTo>
                  <a:pt x="277012" y="115468"/>
                </a:lnTo>
                <a:lnTo>
                  <a:pt x="295071" y="128714"/>
                </a:lnTo>
                <a:lnTo>
                  <a:pt x="317944" y="133337"/>
                </a:lnTo>
                <a:lnTo>
                  <a:pt x="336372" y="130479"/>
                </a:lnTo>
                <a:lnTo>
                  <a:pt x="351917" y="122186"/>
                </a:lnTo>
                <a:lnTo>
                  <a:pt x="363474" y="108927"/>
                </a:lnTo>
                <a:lnTo>
                  <a:pt x="369989" y="91147"/>
                </a:lnTo>
                <a:lnTo>
                  <a:pt x="354304" y="91147"/>
                </a:lnTo>
                <a:lnTo>
                  <a:pt x="349453" y="103022"/>
                </a:lnTo>
                <a:lnTo>
                  <a:pt x="341160" y="111633"/>
                </a:lnTo>
                <a:lnTo>
                  <a:pt x="330339" y="116890"/>
                </a:lnTo>
                <a:lnTo>
                  <a:pt x="317944" y="118668"/>
                </a:lnTo>
                <a:lnTo>
                  <a:pt x="301472" y="115316"/>
                </a:lnTo>
                <a:lnTo>
                  <a:pt x="288163" y="105397"/>
                </a:lnTo>
                <a:lnTo>
                  <a:pt x="279260" y="89179"/>
                </a:lnTo>
                <a:lnTo>
                  <a:pt x="276021" y="66903"/>
                </a:lnTo>
                <a:lnTo>
                  <a:pt x="279260" y="44665"/>
                </a:lnTo>
                <a:lnTo>
                  <a:pt x="288163" y="28435"/>
                </a:lnTo>
                <a:lnTo>
                  <a:pt x="301472" y="18516"/>
                </a:lnTo>
                <a:lnTo>
                  <a:pt x="317944" y="15138"/>
                </a:lnTo>
                <a:lnTo>
                  <a:pt x="330339" y="16929"/>
                </a:lnTo>
                <a:lnTo>
                  <a:pt x="341160" y="22186"/>
                </a:lnTo>
                <a:lnTo>
                  <a:pt x="349453" y="30810"/>
                </a:lnTo>
                <a:lnTo>
                  <a:pt x="354304" y="42659"/>
                </a:lnTo>
                <a:lnTo>
                  <a:pt x="369989" y="42659"/>
                </a:lnTo>
                <a:close/>
              </a:path>
              <a:path w="749300" h="163194">
                <a:moveTo>
                  <a:pt x="495236" y="131559"/>
                </a:moveTo>
                <a:lnTo>
                  <a:pt x="481787" y="94932"/>
                </a:lnTo>
                <a:lnTo>
                  <a:pt x="476681" y="81038"/>
                </a:lnTo>
                <a:lnTo>
                  <a:pt x="460895" y="38049"/>
                </a:lnTo>
                <a:lnTo>
                  <a:pt x="460895" y="81038"/>
                </a:lnTo>
                <a:lnTo>
                  <a:pt x="418490" y="81038"/>
                </a:lnTo>
                <a:lnTo>
                  <a:pt x="439178" y="22720"/>
                </a:lnTo>
                <a:lnTo>
                  <a:pt x="440182" y="22720"/>
                </a:lnTo>
                <a:lnTo>
                  <a:pt x="460895" y="81038"/>
                </a:lnTo>
                <a:lnTo>
                  <a:pt x="460895" y="38049"/>
                </a:lnTo>
                <a:lnTo>
                  <a:pt x="455269" y="22720"/>
                </a:lnTo>
                <a:lnTo>
                  <a:pt x="447763" y="2247"/>
                </a:lnTo>
                <a:lnTo>
                  <a:pt x="431622" y="2247"/>
                </a:lnTo>
                <a:lnTo>
                  <a:pt x="384111" y="131559"/>
                </a:lnTo>
                <a:lnTo>
                  <a:pt x="400532" y="131559"/>
                </a:lnTo>
                <a:lnTo>
                  <a:pt x="413550" y="94932"/>
                </a:lnTo>
                <a:lnTo>
                  <a:pt x="465848" y="94932"/>
                </a:lnTo>
                <a:lnTo>
                  <a:pt x="478828" y="131559"/>
                </a:lnTo>
                <a:lnTo>
                  <a:pt x="495236" y="131559"/>
                </a:lnTo>
                <a:close/>
              </a:path>
              <a:path w="749300" h="163194">
                <a:moveTo>
                  <a:pt x="625322" y="117665"/>
                </a:moveTo>
                <a:lnTo>
                  <a:pt x="610425" y="117665"/>
                </a:lnTo>
                <a:lnTo>
                  <a:pt x="610425" y="16141"/>
                </a:lnTo>
                <a:lnTo>
                  <a:pt x="610425" y="2247"/>
                </a:lnTo>
                <a:lnTo>
                  <a:pt x="595515" y="2247"/>
                </a:lnTo>
                <a:lnTo>
                  <a:pt x="595515" y="16141"/>
                </a:lnTo>
                <a:lnTo>
                  <a:pt x="595515" y="117665"/>
                </a:lnTo>
                <a:lnTo>
                  <a:pt x="531355" y="117665"/>
                </a:lnTo>
                <a:lnTo>
                  <a:pt x="536702" y="106934"/>
                </a:lnTo>
                <a:lnTo>
                  <a:pt x="540943" y="93218"/>
                </a:lnTo>
                <a:lnTo>
                  <a:pt x="543979" y="76517"/>
                </a:lnTo>
                <a:lnTo>
                  <a:pt x="545769" y="56807"/>
                </a:lnTo>
                <a:lnTo>
                  <a:pt x="547776" y="16141"/>
                </a:lnTo>
                <a:lnTo>
                  <a:pt x="595515" y="16141"/>
                </a:lnTo>
                <a:lnTo>
                  <a:pt x="595515" y="2247"/>
                </a:lnTo>
                <a:lnTo>
                  <a:pt x="533641" y="2247"/>
                </a:lnTo>
                <a:lnTo>
                  <a:pt x="530860" y="56807"/>
                </a:lnTo>
                <a:lnTo>
                  <a:pt x="528485" y="80886"/>
                </a:lnTo>
                <a:lnTo>
                  <a:pt x="524332" y="98234"/>
                </a:lnTo>
                <a:lnTo>
                  <a:pt x="518896" y="110083"/>
                </a:lnTo>
                <a:lnTo>
                  <a:pt x="512699" y="117665"/>
                </a:lnTo>
                <a:lnTo>
                  <a:pt x="504342" y="117665"/>
                </a:lnTo>
                <a:lnTo>
                  <a:pt x="504342" y="162877"/>
                </a:lnTo>
                <a:lnTo>
                  <a:pt x="519239" y="162877"/>
                </a:lnTo>
                <a:lnTo>
                  <a:pt x="519239" y="131559"/>
                </a:lnTo>
                <a:lnTo>
                  <a:pt x="610425" y="131559"/>
                </a:lnTo>
                <a:lnTo>
                  <a:pt x="610425" y="162610"/>
                </a:lnTo>
                <a:lnTo>
                  <a:pt x="625322" y="162610"/>
                </a:lnTo>
                <a:lnTo>
                  <a:pt x="625322" y="131559"/>
                </a:lnTo>
                <a:lnTo>
                  <a:pt x="625322" y="117665"/>
                </a:lnTo>
                <a:close/>
              </a:path>
              <a:path w="749300" h="163194">
                <a:moveTo>
                  <a:pt x="749071" y="131559"/>
                </a:moveTo>
                <a:lnTo>
                  <a:pt x="735622" y="94932"/>
                </a:lnTo>
                <a:lnTo>
                  <a:pt x="730516" y="81038"/>
                </a:lnTo>
                <a:lnTo>
                  <a:pt x="714717" y="38011"/>
                </a:lnTo>
                <a:lnTo>
                  <a:pt x="714717" y="81038"/>
                </a:lnTo>
                <a:lnTo>
                  <a:pt x="672325" y="81038"/>
                </a:lnTo>
                <a:lnTo>
                  <a:pt x="693000" y="22720"/>
                </a:lnTo>
                <a:lnTo>
                  <a:pt x="694016" y="22720"/>
                </a:lnTo>
                <a:lnTo>
                  <a:pt x="714717" y="81038"/>
                </a:lnTo>
                <a:lnTo>
                  <a:pt x="714717" y="38011"/>
                </a:lnTo>
                <a:lnTo>
                  <a:pt x="709104" y="22720"/>
                </a:lnTo>
                <a:lnTo>
                  <a:pt x="701598" y="2247"/>
                </a:lnTo>
                <a:lnTo>
                  <a:pt x="685444" y="2247"/>
                </a:lnTo>
                <a:lnTo>
                  <a:pt x="637946" y="131559"/>
                </a:lnTo>
                <a:lnTo>
                  <a:pt x="654367" y="131559"/>
                </a:lnTo>
                <a:lnTo>
                  <a:pt x="667372" y="94932"/>
                </a:lnTo>
                <a:lnTo>
                  <a:pt x="719670" y="94932"/>
                </a:lnTo>
                <a:lnTo>
                  <a:pt x="732650" y="131559"/>
                </a:lnTo>
                <a:lnTo>
                  <a:pt x="749071" y="13155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09152" y="1062736"/>
            <a:ext cx="95885" cy="93980"/>
          </a:xfrm>
          <a:custGeom>
            <a:avLst/>
            <a:gdLst/>
            <a:ahLst/>
            <a:cxnLst/>
            <a:rect l="l" t="t" r="r" b="b"/>
            <a:pathLst>
              <a:path w="95885" h="93980">
                <a:moveTo>
                  <a:pt x="95440" y="0"/>
                </a:moveTo>
                <a:lnTo>
                  <a:pt x="86956" y="0"/>
                </a:lnTo>
                <a:lnTo>
                  <a:pt x="86956" y="86360"/>
                </a:lnTo>
                <a:lnTo>
                  <a:pt x="51968" y="86360"/>
                </a:lnTo>
                <a:lnTo>
                  <a:pt x="51968" y="0"/>
                </a:lnTo>
                <a:lnTo>
                  <a:pt x="43446" y="0"/>
                </a:lnTo>
                <a:lnTo>
                  <a:pt x="43446" y="86360"/>
                </a:lnTo>
                <a:lnTo>
                  <a:pt x="8509" y="86360"/>
                </a:lnTo>
                <a:lnTo>
                  <a:pt x="8509" y="0"/>
                </a:lnTo>
                <a:lnTo>
                  <a:pt x="0" y="0"/>
                </a:lnTo>
                <a:lnTo>
                  <a:pt x="0" y="86360"/>
                </a:lnTo>
                <a:lnTo>
                  <a:pt x="0" y="93980"/>
                </a:lnTo>
                <a:lnTo>
                  <a:pt x="95440" y="93980"/>
                </a:lnTo>
                <a:lnTo>
                  <a:pt x="95440" y="86360"/>
                </a:lnTo>
                <a:lnTo>
                  <a:pt x="9544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729345" y="1063206"/>
            <a:ext cx="157480" cy="93345"/>
            <a:chOff x="1729345" y="1063206"/>
            <a:chExt cx="157480" cy="93345"/>
          </a:xfrm>
        </p:grpSpPr>
        <p:sp>
          <p:nvSpPr>
            <p:cNvPr id="23" name="object 23"/>
            <p:cNvSpPr/>
            <p:nvPr/>
          </p:nvSpPr>
          <p:spPr>
            <a:xfrm>
              <a:off x="1729345" y="1063206"/>
              <a:ext cx="72567" cy="9320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26703" y="1063206"/>
              <a:ext cx="60325" cy="93345"/>
            </a:xfrm>
            <a:custGeom>
              <a:avLst/>
              <a:gdLst/>
              <a:ahLst/>
              <a:cxnLst/>
              <a:rect l="l" t="t" r="r" b="b"/>
              <a:pathLst>
                <a:path w="60325" h="93344">
                  <a:moveTo>
                    <a:pt x="30073" y="0"/>
                  </a:moveTo>
                  <a:lnTo>
                    <a:pt x="0" y="0"/>
                  </a:lnTo>
                  <a:lnTo>
                    <a:pt x="0" y="93205"/>
                  </a:lnTo>
                  <a:lnTo>
                    <a:pt x="8496" y="93205"/>
                  </a:lnTo>
                  <a:lnTo>
                    <a:pt x="8496" y="57581"/>
                  </a:lnTo>
                  <a:lnTo>
                    <a:pt x="30200" y="57581"/>
                  </a:lnTo>
                  <a:lnTo>
                    <a:pt x="43187" y="55370"/>
                  </a:lnTo>
                  <a:lnTo>
                    <a:pt x="51537" y="49936"/>
                  </a:lnTo>
                  <a:lnTo>
                    <a:pt x="8496" y="49936"/>
                  </a:lnTo>
                  <a:lnTo>
                    <a:pt x="8496" y="7645"/>
                  </a:lnTo>
                  <a:lnTo>
                    <a:pt x="51553" y="7645"/>
                  </a:lnTo>
                  <a:lnTo>
                    <a:pt x="43133" y="2203"/>
                  </a:lnTo>
                  <a:lnTo>
                    <a:pt x="30073" y="0"/>
                  </a:lnTo>
                  <a:close/>
                </a:path>
                <a:path w="60325" h="93344">
                  <a:moveTo>
                    <a:pt x="51553" y="7645"/>
                  </a:moveTo>
                  <a:lnTo>
                    <a:pt x="29832" y="7645"/>
                  </a:lnTo>
                  <a:lnTo>
                    <a:pt x="39479" y="9225"/>
                  </a:lnTo>
                  <a:lnTo>
                    <a:pt x="46313" y="13619"/>
                  </a:lnTo>
                  <a:lnTo>
                    <a:pt x="50381" y="20305"/>
                  </a:lnTo>
                  <a:lnTo>
                    <a:pt x="51727" y="28765"/>
                  </a:lnTo>
                  <a:lnTo>
                    <a:pt x="50383" y="37216"/>
                  </a:lnTo>
                  <a:lnTo>
                    <a:pt x="46332" y="43922"/>
                  </a:lnTo>
                  <a:lnTo>
                    <a:pt x="39543" y="48342"/>
                  </a:lnTo>
                  <a:lnTo>
                    <a:pt x="29984" y="49936"/>
                  </a:lnTo>
                  <a:lnTo>
                    <a:pt x="51537" y="49936"/>
                  </a:lnTo>
                  <a:lnTo>
                    <a:pt x="52539" y="49283"/>
                  </a:lnTo>
                  <a:lnTo>
                    <a:pt x="58196" y="40142"/>
                  </a:lnTo>
                  <a:lnTo>
                    <a:pt x="60096" y="28765"/>
                  </a:lnTo>
                  <a:lnTo>
                    <a:pt x="58194" y="17396"/>
                  </a:lnTo>
                  <a:lnTo>
                    <a:pt x="52524" y="8272"/>
                  </a:lnTo>
                  <a:lnTo>
                    <a:pt x="51553" y="764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906840" y="1063206"/>
            <a:ext cx="260350" cy="93345"/>
            <a:chOff x="1906840" y="1063206"/>
            <a:chExt cx="260350" cy="93345"/>
          </a:xfrm>
        </p:grpSpPr>
        <p:sp>
          <p:nvSpPr>
            <p:cNvPr id="26" name="object 26"/>
            <p:cNvSpPr/>
            <p:nvPr/>
          </p:nvSpPr>
          <p:spPr>
            <a:xfrm>
              <a:off x="1906840" y="1063206"/>
              <a:ext cx="72567" cy="9320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04198" y="1063205"/>
              <a:ext cx="163195" cy="93345"/>
            </a:xfrm>
            <a:custGeom>
              <a:avLst/>
              <a:gdLst/>
              <a:ahLst/>
              <a:cxnLst/>
              <a:rect l="l" t="t" r="r" b="b"/>
              <a:pathLst>
                <a:path w="163194" h="93344">
                  <a:moveTo>
                    <a:pt x="69875" y="0"/>
                  </a:moveTo>
                  <a:lnTo>
                    <a:pt x="61379" y="0"/>
                  </a:lnTo>
                  <a:lnTo>
                    <a:pt x="61379" y="42735"/>
                  </a:lnTo>
                  <a:lnTo>
                    <a:pt x="8496" y="42735"/>
                  </a:lnTo>
                  <a:lnTo>
                    <a:pt x="8496" y="0"/>
                  </a:lnTo>
                  <a:lnTo>
                    <a:pt x="0" y="0"/>
                  </a:lnTo>
                  <a:lnTo>
                    <a:pt x="0" y="93205"/>
                  </a:lnTo>
                  <a:lnTo>
                    <a:pt x="8496" y="93205"/>
                  </a:lnTo>
                  <a:lnTo>
                    <a:pt x="8496" y="50380"/>
                  </a:lnTo>
                  <a:lnTo>
                    <a:pt x="61379" y="50380"/>
                  </a:lnTo>
                  <a:lnTo>
                    <a:pt x="61379" y="93205"/>
                  </a:lnTo>
                  <a:lnTo>
                    <a:pt x="69875" y="93205"/>
                  </a:lnTo>
                  <a:lnTo>
                    <a:pt x="69875" y="0"/>
                  </a:lnTo>
                  <a:close/>
                </a:path>
                <a:path w="163194" h="93344">
                  <a:moveTo>
                    <a:pt x="162763" y="93205"/>
                  </a:moveTo>
                  <a:lnTo>
                    <a:pt x="152539" y="65112"/>
                  </a:lnTo>
                  <a:lnTo>
                    <a:pt x="149771" y="57467"/>
                  </a:lnTo>
                  <a:lnTo>
                    <a:pt x="141147" y="33769"/>
                  </a:lnTo>
                  <a:lnTo>
                    <a:pt x="141147" y="57467"/>
                  </a:lnTo>
                  <a:lnTo>
                    <a:pt x="107467" y="57467"/>
                  </a:lnTo>
                  <a:lnTo>
                    <a:pt x="124002" y="11061"/>
                  </a:lnTo>
                  <a:lnTo>
                    <a:pt x="124637" y="11061"/>
                  </a:lnTo>
                  <a:lnTo>
                    <a:pt x="141147" y="57467"/>
                  </a:lnTo>
                  <a:lnTo>
                    <a:pt x="141147" y="33769"/>
                  </a:lnTo>
                  <a:lnTo>
                    <a:pt x="132892" y="11061"/>
                  </a:lnTo>
                  <a:lnTo>
                    <a:pt x="128879" y="0"/>
                  </a:lnTo>
                  <a:lnTo>
                    <a:pt x="119773" y="0"/>
                  </a:lnTo>
                  <a:lnTo>
                    <a:pt x="85852" y="93205"/>
                  </a:lnTo>
                  <a:lnTo>
                    <a:pt x="94780" y="93205"/>
                  </a:lnTo>
                  <a:lnTo>
                    <a:pt x="104762" y="65112"/>
                  </a:lnTo>
                  <a:lnTo>
                    <a:pt x="143891" y="65112"/>
                  </a:lnTo>
                  <a:lnTo>
                    <a:pt x="153860" y="93205"/>
                  </a:lnTo>
                  <a:lnTo>
                    <a:pt x="162763" y="932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2253880" y="1063206"/>
            <a:ext cx="88099" cy="932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66732" y="1063206"/>
            <a:ext cx="88112" cy="932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79991" y="1143660"/>
            <a:ext cx="15240" cy="35560"/>
          </a:xfrm>
          <a:custGeom>
            <a:avLst/>
            <a:gdLst/>
            <a:ahLst/>
            <a:cxnLst/>
            <a:rect l="l" t="t" r="r" b="b"/>
            <a:pathLst>
              <a:path w="15239" h="35559">
                <a:moveTo>
                  <a:pt x="14744" y="0"/>
                </a:moveTo>
                <a:lnTo>
                  <a:pt x="5918" y="0"/>
                </a:lnTo>
                <a:lnTo>
                  <a:pt x="3937" y="14190"/>
                </a:lnTo>
                <a:lnTo>
                  <a:pt x="0" y="35496"/>
                </a:lnTo>
                <a:lnTo>
                  <a:pt x="6235" y="35496"/>
                </a:lnTo>
                <a:lnTo>
                  <a:pt x="10302" y="21477"/>
                </a:lnTo>
                <a:lnTo>
                  <a:pt x="12361" y="12913"/>
                </a:lnTo>
                <a:lnTo>
                  <a:pt x="147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22741" y="1281874"/>
            <a:ext cx="62865" cy="93345"/>
          </a:xfrm>
          <a:custGeom>
            <a:avLst/>
            <a:gdLst/>
            <a:ahLst/>
            <a:cxnLst/>
            <a:rect l="l" t="t" r="r" b="b"/>
            <a:pathLst>
              <a:path w="62864" h="93344">
                <a:moveTo>
                  <a:pt x="31445" y="0"/>
                </a:moveTo>
                <a:lnTo>
                  <a:pt x="0" y="0"/>
                </a:lnTo>
                <a:lnTo>
                  <a:pt x="0" y="93205"/>
                </a:lnTo>
                <a:lnTo>
                  <a:pt x="33172" y="93205"/>
                </a:lnTo>
                <a:lnTo>
                  <a:pt x="46188" y="91369"/>
                </a:lnTo>
                <a:lnTo>
                  <a:pt x="55308" y="86274"/>
                </a:lnTo>
                <a:lnTo>
                  <a:pt x="55803" y="85559"/>
                </a:lnTo>
                <a:lnTo>
                  <a:pt x="8496" y="85559"/>
                </a:lnTo>
                <a:lnTo>
                  <a:pt x="8496" y="49657"/>
                </a:lnTo>
                <a:lnTo>
                  <a:pt x="53575" y="49657"/>
                </a:lnTo>
                <a:lnTo>
                  <a:pt x="50704" y="47394"/>
                </a:lnTo>
                <a:lnTo>
                  <a:pt x="44005" y="45478"/>
                </a:lnTo>
                <a:lnTo>
                  <a:pt x="44005" y="44742"/>
                </a:lnTo>
                <a:lnTo>
                  <a:pt x="52336" y="42506"/>
                </a:lnTo>
                <a:lnTo>
                  <a:pt x="52743" y="42100"/>
                </a:lnTo>
                <a:lnTo>
                  <a:pt x="8496" y="42100"/>
                </a:lnTo>
                <a:lnTo>
                  <a:pt x="8496" y="7645"/>
                </a:lnTo>
                <a:lnTo>
                  <a:pt x="52409" y="7645"/>
                </a:lnTo>
                <a:lnTo>
                  <a:pt x="51941" y="6940"/>
                </a:lnTo>
                <a:lnTo>
                  <a:pt x="43395" y="1840"/>
                </a:lnTo>
                <a:lnTo>
                  <a:pt x="31445" y="0"/>
                </a:lnTo>
                <a:close/>
              </a:path>
              <a:path w="62864" h="93344">
                <a:moveTo>
                  <a:pt x="53575" y="49657"/>
                </a:moveTo>
                <a:lnTo>
                  <a:pt x="33540" y="49657"/>
                </a:lnTo>
                <a:lnTo>
                  <a:pt x="42058" y="51145"/>
                </a:lnTo>
                <a:lnTo>
                  <a:pt x="48601" y="55218"/>
                </a:lnTo>
                <a:lnTo>
                  <a:pt x="52798" y="61288"/>
                </a:lnTo>
                <a:lnTo>
                  <a:pt x="54279" y="68770"/>
                </a:lnTo>
                <a:lnTo>
                  <a:pt x="53003" y="75465"/>
                </a:lnTo>
                <a:lnTo>
                  <a:pt x="49117" y="80784"/>
                </a:lnTo>
                <a:lnTo>
                  <a:pt x="42535" y="84293"/>
                </a:lnTo>
                <a:lnTo>
                  <a:pt x="33172" y="85559"/>
                </a:lnTo>
                <a:lnTo>
                  <a:pt x="55803" y="85559"/>
                </a:lnTo>
                <a:lnTo>
                  <a:pt x="60675" y="78535"/>
                </a:lnTo>
                <a:lnTo>
                  <a:pt x="62433" y="68770"/>
                </a:lnTo>
                <a:lnTo>
                  <a:pt x="60827" y="59246"/>
                </a:lnTo>
                <a:lnTo>
                  <a:pt x="56615" y="52052"/>
                </a:lnTo>
                <a:lnTo>
                  <a:pt x="53575" y="49657"/>
                </a:lnTo>
                <a:close/>
              </a:path>
              <a:path w="62864" h="93344">
                <a:moveTo>
                  <a:pt x="52409" y="7645"/>
                </a:moveTo>
                <a:lnTo>
                  <a:pt x="31445" y="7645"/>
                </a:lnTo>
                <a:lnTo>
                  <a:pt x="39814" y="8875"/>
                </a:lnTo>
                <a:lnTo>
                  <a:pt x="45818" y="12320"/>
                </a:lnTo>
                <a:lnTo>
                  <a:pt x="49436" y="17616"/>
                </a:lnTo>
                <a:lnTo>
                  <a:pt x="50647" y="24396"/>
                </a:lnTo>
                <a:lnTo>
                  <a:pt x="49316" y="31486"/>
                </a:lnTo>
                <a:lnTo>
                  <a:pt x="45561" y="37091"/>
                </a:lnTo>
                <a:lnTo>
                  <a:pt x="39739" y="40775"/>
                </a:lnTo>
                <a:lnTo>
                  <a:pt x="32207" y="42100"/>
                </a:lnTo>
                <a:lnTo>
                  <a:pt x="52743" y="42100"/>
                </a:lnTo>
                <a:lnTo>
                  <a:pt x="58788" y="36055"/>
                </a:lnTo>
                <a:lnTo>
                  <a:pt x="58788" y="24396"/>
                </a:lnTo>
                <a:lnTo>
                  <a:pt x="57075" y="14669"/>
                </a:lnTo>
                <a:lnTo>
                  <a:pt x="52409" y="76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705697" y="1280617"/>
            <a:ext cx="448309" cy="95885"/>
            <a:chOff x="1705697" y="1280617"/>
            <a:chExt cx="448309" cy="95885"/>
          </a:xfrm>
        </p:grpSpPr>
        <p:sp>
          <p:nvSpPr>
            <p:cNvPr id="33" name="object 33"/>
            <p:cNvSpPr/>
            <p:nvPr/>
          </p:nvSpPr>
          <p:spPr>
            <a:xfrm>
              <a:off x="1705697" y="1281874"/>
              <a:ext cx="83731" cy="9320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10015" y="1280617"/>
              <a:ext cx="343535" cy="95885"/>
            </a:xfrm>
            <a:custGeom>
              <a:avLst/>
              <a:gdLst/>
              <a:ahLst/>
              <a:cxnLst/>
              <a:rect l="l" t="t" r="r" b="b"/>
              <a:pathLst>
                <a:path w="343535" h="95884">
                  <a:moveTo>
                    <a:pt x="77177" y="30391"/>
                  </a:moveTo>
                  <a:lnTo>
                    <a:pt x="72898" y="18415"/>
                  </a:lnTo>
                  <a:lnTo>
                    <a:pt x="65011" y="8763"/>
                  </a:lnTo>
                  <a:lnTo>
                    <a:pt x="53975" y="2336"/>
                  </a:lnTo>
                  <a:lnTo>
                    <a:pt x="40271" y="0"/>
                  </a:lnTo>
                  <a:lnTo>
                    <a:pt x="24053" y="3378"/>
                  </a:lnTo>
                  <a:lnTo>
                    <a:pt x="11315" y="12992"/>
                  </a:lnTo>
                  <a:lnTo>
                    <a:pt x="2984" y="28079"/>
                  </a:lnTo>
                  <a:lnTo>
                    <a:pt x="0" y="47866"/>
                  </a:lnTo>
                  <a:lnTo>
                    <a:pt x="2984" y="67665"/>
                  </a:lnTo>
                  <a:lnTo>
                    <a:pt x="11315" y="82753"/>
                  </a:lnTo>
                  <a:lnTo>
                    <a:pt x="24053" y="92367"/>
                  </a:lnTo>
                  <a:lnTo>
                    <a:pt x="40271" y="95745"/>
                  </a:lnTo>
                  <a:lnTo>
                    <a:pt x="53975" y="93408"/>
                  </a:lnTo>
                  <a:lnTo>
                    <a:pt x="65011" y="86956"/>
                  </a:lnTo>
                  <a:lnTo>
                    <a:pt x="72898" y="77304"/>
                  </a:lnTo>
                  <a:lnTo>
                    <a:pt x="77177" y="65328"/>
                  </a:lnTo>
                  <a:lnTo>
                    <a:pt x="68630" y="65328"/>
                  </a:lnTo>
                  <a:lnTo>
                    <a:pt x="65151" y="74231"/>
                  </a:lnTo>
                  <a:lnTo>
                    <a:pt x="58940" y="81330"/>
                  </a:lnTo>
                  <a:lnTo>
                    <a:pt x="50495" y="86042"/>
                  </a:lnTo>
                  <a:lnTo>
                    <a:pt x="40271" y="87731"/>
                  </a:lnTo>
                  <a:lnTo>
                    <a:pt x="27800" y="85153"/>
                  </a:lnTo>
                  <a:lnTo>
                    <a:pt x="17614" y="77520"/>
                  </a:lnTo>
                  <a:lnTo>
                    <a:pt x="10744" y="65036"/>
                  </a:lnTo>
                  <a:lnTo>
                    <a:pt x="8229" y="47866"/>
                  </a:lnTo>
                  <a:lnTo>
                    <a:pt x="10744" y="30759"/>
                  </a:lnTo>
                  <a:lnTo>
                    <a:pt x="17614" y="18262"/>
                  </a:lnTo>
                  <a:lnTo>
                    <a:pt x="27800" y="10604"/>
                  </a:lnTo>
                  <a:lnTo>
                    <a:pt x="40271" y="8001"/>
                  </a:lnTo>
                  <a:lnTo>
                    <a:pt x="50495" y="9715"/>
                  </a:lnTo>
                  <a:lnTo>
                    <a:pt x="58940" y="14414"/>
                  </a:lnTo>
                  <a:lnTo>
                    <a:pt x="65151" y="21513"/>
                  </a:lnTo>
                  <a:lnTo>
                    <a:pt x="68630" y="30391"/>
                  </a:lnTo>
                  <a:lnTo>
                    <a:pt x="77177" y="30391"/>
                  </a:lnTo>
                  <a:close/>
                </a:path>
                <a:path w="343535" h="95884">
                  <a:moveTo>
                    <a:pt x="173609" y="47866"/>
                  </a:moveTo>
                  <a:lnTo>
                    <a:pt x="170611" y="28079"/>
                  </a:lnTo>
                  <a:lnTo>
                    <a:pt x="165315" y="18491"/>
                  </a:lnTo>
                  <a:lnTo>
                    <a:pt x="165315" y="47866"/>
                  </a:lnTo>
                  <a:lnTo>
                    <a:pt x="162915" y="64681"/>
                  </a:lnTo>
                  <a:lnTo>
                    <a:pt x="156210" y="77203"/>
                  </a:lnTo>
                  <a:lnTo>
                    <a:pt x="146050" y="85039"/>
                  </a:lnTo>
                  <a:lnTo>
                    <a:pt x="133286" y="87731"/>
                  </a:lnTo>
                  <a:lnTo>
                    <a:pt x="120497" y="85026"/>
                  </a:lnTo>
                  <a:lnTo>
                    <a:pt x="110350" y="77177"/>
                  </a:lnTo>
                  <a:lnTo>
                    <a:pt x="103657" y="64643"/>
                  </a:lnTo>
                  <a:lnTo>
                    <a:pt x="101244" y="47866"/>
                  </a:lnTo>
                  <a:lnTo>
                    <a:pt x="103670" y="31051"/>
                  </a:lnTo>
                  <a:lnTo>
                    <a:pt x="110401" y="18516"/>
                  </a:lnTo>
                  <a:lnTo>
                    <a:pt x="120561" y="10706"/>
                  </a:lnTo>
                  <a:lnTo>
                    <a:pt x="133286" y="8001"/>
                  </a:lnTo>
                  <a:lnTo>
                    <a:pt x="146037" y="10706"/>
                  </a:lnTo>
                  <a:lnTo>
                    <a:pt x="156197" y="18529"/>
                  </a:lnTo>
                  <a:lnTo>
                    <a:pt x="162890" y="31064"/>
                  </a:lnTo>
                  <a:lnTo>
                    <a:pt x="165315" y="47866"/>
                  </a:lnTo>
                  <a:lnTo>
                    <a:pt x="165315" y="18491"/>
                  </a:lnTo>
                  <a:lnTo>
                    <a:pt x="162280" y="12992"/>
                  </a:lnTo>
                  <a:lnTo>
                    <a:pt x="155663" y="8001"/>
                  </a:lnTo>
                  <a:lnTo>
                    <a:pt x="149529" y="3378"/>
                  </a:lnTo>
                  <a:lnTo>
                    <a:pt x="133286" y="0"/>
                  </a:lnTo>
                  <a:lnTo>
                    <a:pt x="117068" y="3390"/>
                  </a:lnTo>
                  <a:lnTo>
                    <a:pt x="104330" y="13017"/>
                  </a:lnTo>
                  <a:lnTo>
                    <a:pt x="95999" y="28105"/>
                  </a:lnTo>
                  <a:lnTo>
                    <a:pt x="93014" y="47866"/>
                  </a:lnTo>
                  <a:lnTo>
                    <a:pt x="95999" y="67665"/>
                  </a:lnTo>
                  <a:lnTo>
                    <a:pt x="104317" y="82753"/>
                  </a:lnTo>
                  <a:lnTo>
                    <a:pt x="117068" y="92367"/>
                  </a:lnTo>
                  <a:lnTo>
                    <a:pt x="133286" y="95745"/>
                  </a:lnTo>
                  <a:lnTo>
                    <a:pt x="149529" y="92367"/>
                  </a:lnTo>
                  <a:lnTo>
                    <a:pt x="155663" y="87731"/>
                  </a:lnTo>
                  <a:lnTo>
                    <a:pt x="162293" y="82740"/>
                  </a:lnTo>
                  <a:lnTo>
                    <a:pt x="170624" y="67640"/>
                  </a:lnTo>
                  <a:lnTo>
                    <a:pt x="173609" y="47866"/>
                  </a:lnTo>
                  <a:close/>
                </a:path>
                <a:path w="343535" h="95884">
                  <a:moveTo>
                    <a:pt x="256120" y="1257"/>
                  </a:moveTo>
                  <a:lnTo>
                    <a:pt x="188544" y="1257"/>
                  </a:lnTo>
                  <a:lnTo>
                    <a:pt x="188544" y="8902"/>
                  </a:lnTo>
                  <a:lnTo>
                    <a:pt x="218071" y="8902"/>
                  </a:lnTo>
                  <a:lnTo>
                    <a:pt x="218071" y="94462"/>
                  </a:lnTo>
                  <a:lnTo>
                    <a:pt x="226606" y="94462"/>
                  </a:lnTo>
                  <a:lnTo>
                    <a:pt x="226606" y="8902"/>
                  </a:lnTo>
                  <a:lnTo>
                    <a:pt x="256120" y="8902"/>
                  </a:lnTo>
                  <a:lnTo>
                    <a:pt x="256120" y="1257"/>
                  </a:lnTo>
                  <a:close/>
                </a:path>
                <a:path w="343535" h="95884">
                  <a:moveTo>
                    <a:pt x="343369" y="94462"/>
                  </a:moveTo>
                  <a:lnTo>
                    <a:pt x="333146" y="66382"/>
                  </a:lnTo>
                  <a:lnTo>
                    <a:pt x="330365" y="58737"/>
                  </a:lnTo>
                  <a:lnTo>
                    <a:pt x="321754" y="35064"/>
                  </a:lnTo>
                  <a:lnTo>
                    <a:pt x="321754" y="58737"/>
                  </a:lnTo>
                  <a:lnTo>
                    <a:pt x="288074" y="58737"/>
                  </a:lnTo>
                  <a:lnTo>
                    <a:pt x="304596" y="12319"/>
                  </a:lnTo>
                  <a:lnTo>
                    <a:pt x="305244" y="12319"/>
                  </a:lnTo>
                  <a:lnTo>
                    <a:pt x="321754" y="58737"/>
                  </a:lnTo>
                  <a:lnTo>
                    <a:pt x="321754" y="35064"/>
                  </a:lnTo>
                  <a:lnTo>
                    <a:pt x="313486" y="12319"/>
                  </a:lnTo>
                  <a:lnTo>
                    <a:pt x="309473" y="1257"/>
                  </a:lnTo>
                  <a:lnTo>
                    <a:pt x="300367" y="1257"/>
                  </a:lnTo>
                  <a:lnTo>
                    <a:pt x="266458" y="94462"/>
                  </a:lnTo>
                  <a:lnTo>
                    <a:pt x="275386" y="94462"/>
                  </a:lnTo>
                  <a:lnTo>
                    <a:pt x="285356" y="66382"/>
                  </a:lnTo>
                  <a:lnTo>
                    <a:pt x="324485" y="66382"/>
                  </a:lnTo>
                  <a:lnTo>
                    <a:pt x="334467" y="94462"/>
                  </a:lnTo>
                  <a:lnTo>
                    <a:pt x="343369" y="944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2240291" y="1281874"/>
            <a:ext cx="88112" cy="9320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53156" y="1281874"/>
            <a:ext cx="88099" cy="9320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66415" y="1362329"/>
            <a:ext cx="15240" cy="35560"/>
          </a:xfrm>
          <a:custGeom>
            <a:avLst/>
            <a:gdLst/>
            <a:ahLst/>
            <a:cxnLst/>
            <a:rect l="l" t="t" r="r" b="b"/>
            <a:pathLst>
              <a:path w="15239" h="35559">
                <a:moveTo>
                  <a:pt x="14731" y="0"/>
                </a:moveTo>
                <a:lnTo>
                  <a:pt x="5918" y="0"/>
                </a:lnTo>
                <a:lnTo>
                  <a:pt x="3925" y="14190"/>
                </a:lnTo>
                <a:lnTo>
                  <a:pt x="0" y="35496"/>
                </a:lnTo>
                <a:lnTo>
                  <a:pt x="6235" y="35496"/>
                </a:lnTo>
                <a:lnTo>
                  <a:pt x="10291" y="21477"/>
                </a:lnTo>
                <a:lnTo>
                  <a:pt x="12348" y="12913"/>
                </a:lnTo>
                <a:lnTo>
                  <a:pt x="147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65639" y="1186650"/>
            <a:ext cx="31115" cy="93345"/>
          </a:xfrm>
          <a:custGeom>
            <a:avLst/>
            <a:gdLst/>
            <a:ahLst/>
            <a:cxnLst/>
            <a:rect l="l" t="t" r="r" b="b"/>
            <a:pathLst>
              <a:path w="31114" h="93344">
                <a:moveTo>
                  <a:pt x="30886" y="0"/>
                </a:moveTo>
                <a:lnTo>
                  <a:pt x="22021" y="0"/>
                </a:lnTo>
                <a:lnTo>
                  <a:pt x="0" y="14617"/>
                </a:lnTo>
                <a:lnTo>
                  <a:pt x="0" y="23456"/>
                </a:lnTo>
                <a:lnTo>
                  <a:pt x="21831" y="8928"/>
                </a:lnTo>
                <a:lnTo>
                  <a:pt x="22390" y="8928"/>
                </a:lnTo>
                <a:lnTo>
                  <a:pt x="22390" y="93218"/>
                </a:lnTo>
                <a:lnTo>
                  <a:pt x="30886" y="93218"/>
                </a:lnTo>
                <a:lnTo>
                  <a:pt x="308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22649" y="1185253"/>
            <a:ext cx="141376" cy="958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75988" y="1186650"/>
            <a:ext cx="31115" cy="93345"/>
          </a:xfrm>
          <a:custGeom>
            <a:avLst/>
            <a:gdLst/>
            <a:ahLst/>
            <a:cxnLst/>
            <a:rect l="l" t="t" r="r" b="b"/>
            <a:pathLst>
              <a:path w="31114" h="93344">
                <a:moveTo>
                  <a:pt x="30886" y="0"/>
                </a:moveTo>
                <a:lnTo>
                  <a:pt x="22021" y="0"/>
                </a:lnTo>
                <a:lnTo>
                  <a:pt x="0" y="14617"/>
                </a:lnTo>
                <a:lnTo>
                  <a:pt x="0" y="23456"/>
                </a:lnTo>
                <a:lnTo>
                  <a:pt x="21831" y="8928"/>
                </a:lnTo>
                <a:lnTo>
                  <a:pt x="22390" y="8928"/>
                </a:lnTo>
                <a:lnTo>
                  <a:pt x="22390" y="93218"/>
                </a:lnTo>
                <a:lnTo>
                  <a:pt x="30886" y="93218"/>
                </a:lnTo>
                <a:lnTo>
                  <a:pt x="308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33786" y="1185202"/>
            <a:ext cx="138430" cy="959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88484" y="1185253"/>
            <a:ext cx="215366" cy="958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09641" y="1185202"/>
            <a:ext cx="215214" cy="959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28372" y="1185253"/>
            <a:ext cx="219760" cy="958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63957" y="1185202"/>
            <a:ext cx="217601" cy="9594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52830" y="1185253"/>
            <a:ext cx="221665" cy="9589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71562" y="1185202"/>
            <a:ext cx="219494" cy="959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93709" y="1185253"/>
            <a:ext cx="215684" cy="958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08808" y="1185202"/>
            <a:ext cx="213525" cy="9594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959988" y="1185202"/>
            <a:ext cx="216560" cy="959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44406" y="1509699"/>
            <a:ext cx="175260" cy="96520"/>
          </a:xfrm>
          <a:custGeom>
            <a:avLst/>
            <a:gdLst/>
            <a:ahLst/>
            <a:cxnLst/>
            <a:rect l="l" t="t" r="r" b="b"/>
            <a:pathLst>
              <a:path w="175260" h="96519">
                <a:moveTo>
                  <a:pt x="30886" y="1397"/>
                </a:moveTo>
                <a:lnTo>
                  <a:pt x="22021" y="1397"/>
                </a:lnTo>
                <a:lnTo>
                  <a:pt x="0" y="16014"/>
                </a:lnTo>
                <a:lnTo>
                  <a:pt x="0" y="24853"/>
                </a:lnTo>
                <a:lnTo>
                  <a:pt x="21831" y="10325"/>
                </a:lnTo>
                <a:lnTo>
                  <a:pt x="22377" y="10325"/>
                </a:lnTo>
                <a:lnTo>
                  <a:pt x="22377" y="94615"/>
                </a:lnTo>
                <a:lnTo>
                  <a:pt x="30886" y="94615"/>
                </a:lnTo>
                <a:lnTo>
                  <a:pt x="30886" y="1397"/>
                </a:lnTo>
                <a:close/>
              </a:path>
              <a:path w="175260" h="96519">
                <a:moveTo>
                  <a:pt x="87998" y="1397"/>
                </a:moveTo>
                <a:lnTo>
                  <a:pt x="79133" y="1397"/>
                </a:lnTo>
                <a:lnTo>
                  <a:pt x="57111" y="16014"/>
                </a:lnTo>
                <a:lnTo>
                  <a:pt x="57111" y="24853"/>
                </a:lnTo>
                <a:lnTo>
                  <a:pt x="78943" y="10325"/>
                </a:lnTo>
                <a:lnTo>
                  <a:pt x="79489" y="10325"/>
                </a:lnTo>
                <a:lnTo>
                  <a:pt x="79489" y="94615"/>
                </a:lnTo>
                <a:lnTo>
                  <a:pt x="87998" y="94615"/>
                </a:lnTo>
                <a:lnTo>
                  <a:pt x="87998" y="1397"/>
                </a:lnTo>
                <a:close/>
              </a:path>
              <a:path w="175260" h="96519">
                <a:moveTo>
                  <a:pt x="175209" y="65303"/>
                </a:moveTo>
                <a:lnTo>
                  <a:pt x="172935" y="53174"/>
                </a:lnTo>
                <a:lnTo>
                  <a:pt x="166966" y="43840"/>
                </a:lnTo>
                <a:lnTo>
                  <a:pt x="166966" y="65303"/>
                </a:lnTo>
                <a:lnTo>
                  <a:pt x="165341" y="74244"/>
                </a:lnTo>
                <a:lnTo>
                  <a:pt x="160870" y="81546"/>
                </a:lnTo>
                <a:lnTo>
                  <a:pt x="154139" y="86461"/>
                </a:lnTo>
                <a:lnTo>
                  <a:pt x="145707" y="88252"/>
                </a:lnTo>
                <a:lnTo>
                  <a:pt x="137629" y="86563"/>
                </a:lnTo>
                <a:lnTo>
                  <a:pt x="131127" y="81889"/>
                </a:lnTo>
                <a:lnTo>
                  <a:pt x="126593" y="74777"/>
                </a:lnTo>
                <a:lnTo>
                  <a:pt x="124498" y="65836"/>
                </a:lnTo>
                <a:lnTo>
                  <a:pt x="125679" y="57035"/>
                </a:lnTo>
                <a:lnTo>
                  <a:pt x="130098" y="49631"/>
                </a:lnTo>
                <a:lnTo>
                  <a:pt x="131521" y="48564"/>
                </a:lnTo>
                <a:lnTo>
                  <a:pt x="137020" y="44513"/>
                </a:lnTo>
                <a:lnTo>
                  <a:pt x="145707" y="42608"/>
                </a:lnTo>
                <a:lnTo>
                  <a:pt x="154139" y="44386"/>
                </a:lnTo>
                <a:lnTo>
                  <a:pt x="160870" y="49237"/>
                </a:lnTo>
                <a:lnTo>
                  <a:pt x="165341" y="56451"/>
                </a:lnTo>
                <a:lnTo>
                  <a:pt x="166966" y="65303"/>
                </a:lnTo>
                <a:lnTo>
                  <a:pt x="166966" y="43840"/>
                </a:lnTo>
                <a:lnTo>
                  <a:pt x="166801" y="43573"/>
                </a:lnTo>
                <a:lnTo>
                  <a:pt x="165430" y="42608"/>
                </a:lnTo>
                <a:lnTo>
                  <a:pt x="157746" y="37249"/>
                </a:lnTo>
                <a:lnTo>
                  <a:pt x="146748" y="34963"/>
                </a:lnTo>
                <a:lnTo>
                  <a:pt x="139509" y="35941"/>
                </a:lnTo>
                <a:lnTo>
                  <a:pt x="133019" y="38684"/>
                </a:lnTo>
                <a:lnTo>
                  <a:pt x="127584" y="42964"/>
                </a:lnTo>
                <a:lnTo>
                  <a:pt x="123494" y="48564"/>
                </a:lnTo>
                <a:lnTo>
                  <a:pt x="122923" y="48564"/>
                </a:lnTo>
                <a:lnTo>
                  <a:pt x="124548" y="31140"/>
                </a:lnTo>
                <a:lnTo>
                  <a:pt x="129235" y="18300"/>
                </a:lnTo>
                <a:lnTo>
                  <a:pt x="136779" y="10363"/>
                </a:lnTo>
                <a:lnTo>
                  <a:pt x="146989" y="7645"/>
                </a:lnTo>
                <a:lnTo>
                  <a:pt x="154178" y="8915"/>
                </a:lnTo>
                <a:lnTo>
                  <a:pt x="159740" y="12446"/>
                </a:lnTo>
                <a:lnTo>
                  <a:pt x="163639" y="17843"/>
                </a:lnTo>
                <a:lnTo>
                  <a:pt x="165823" y="24701"/>
                </a:lnTo>
                <a:lnTo>
                  <a:pt x="174205" y="24701"/>
                </a:lnTo>
                <a:lnTo>
                  <a:pt x="146989" y="0"/>
                </a:lnTo>
                <a:lnTo>
                  <a:pt x="132930" y="3835"/>
                </a:lnTo>
                <a:lnTo>
                  <a:pt x="122910" y="14528"/>
                </a:lnTo>
                <a:lnTo>
                  <a:pt x="116903" y="30937"/>
                </a:lnTo>
                <a:lnTo>
                  <a:pt x="114909" y="51879"/>
                </a:lnTo>
                <a:lnTo>
                  <a:pt x="117538" y="72555"/>
                </a:lnTo>
                <a:lnTo>
                  <a:pt x="124498" y="86118"/>
                </a:lnTo>
                <a:lnTo>
                  <a:pt x="134366" y="93573"/>
                </a:lnTo>
                <a:lnTo>
                  <a:pt x="145707" y="95897"/>
                </a:lnTo>
                <a:lnTo>
                  <a:pt x="157822" y="93522"/>
                </a:lnTo>
                <a:lnTo>
                  <a:pt x="165239" y="88252"/>
                </a:lnTo>
                <a:lnTo>
                  <a:pt x="167119" y="86918"/>
                </a:lnTo>
                <a:lnTo>
                  <a:pt x="173101" y="77152"/>
                </a:lnTo>
                <a:lnTo>
                  <a:pt x="175209" y="6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32202" y="1724965"/>
            <a:ext cx="31115" cy="93345"/>
          </a:xfrm>
          <a:custGeom>
            <a:avLst/>
            <a:gdLst/>
            <a:ahLst/>
            <a:cxnLst/>
            <a:rect l="l" t="t" r="r" b="b"/>
            <a:pathLst>
              <a:path w="31114" h="93344">
                <a:moveTo>
                  <a:pt x="30886" y="0"/>
                </a:moveTo>
                <a:lnTo>
                  <a:pt x="22021" y="0"/>
                </a:lnTo>
                <a:lnTo>
                  <a:pt x="0" y="14617"/>
                </a:lnTo>
                <a:lnTo>
                  <a:pt x="0" y="23456"/>
                </a:lnTo>
                <a:lnTo>
                  <a:pt x="21831" y="8928"/>
                </a:lnTo>
                <a:lnTo>
                  <a:pt x="22390" y="8928"/>
                </a:lnTo>
                <a:lnTo>
                  <a:pt x="22390" y="93218"/>
                </a:lnTo>
                <a:lnTo>
                  <a:pt x="30886" y="93218"/>
                </a:lnTo>
                <a:lnTo>
                  <a:pt x="308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89212" y="1723707"/>
            <a:ext cx="142582" cy="9575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37879" y="1935289"/>
            <a:ext cx="31115" cy="93345"/>
          </a:xfrm>
          <a:custGeom>
            <a:avLst/>
            <a:gdLst/>
            <a:ahLst/>
            <a:cxnLst/>
            <a:rect l="l" t="t" r="r" b="b"/>
            <a:pathLst>
              <a:path w="31114" h="93344">
                <a:moveTo>
                  <a:pt x="30886" y="0"/>
                </a:moveTo>
                <a:lnTo>
                  <a:pt x="22021" y="0"/>
                </a:lnTo>
                <a:lnTo>
                  <a:pt x="0" y="14617"/>
                </a:lnTo>
                <a:lnTo>
                  <a:pt x="0" y="23456"/>
                </a:lnTo>
                <a:lnTo>
                  <a:pt x="21831" y="8928"/>
                </a:lnTo>
                <a:lnTo>
                  <a:pt x="22377" y="8928"/>
                </a:lnTo>
                <a:lnTo>
                  <a:pt x="22377" y="93205"/>
                </a:lnTo>
                <a:lnTo>
                  <a:pt x="30886" y="93205"/>
                </a:lnTo>
                <a:lnTo>
                  <a:pt x="308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93339" y="1933880"/>
            <a:ext cx="132791" cy="958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24251" y="2165769"/>
            <a:ext cx="215493" cy="958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24112" y="2372512"/>
            <a:ext cx="60960" cy="95885"/>
          </a:xfrm>
          <a:custGeom>
            <a:avLst/>
            <a:gdLst/>
            <a:ahLst/>
            <a:cxnLst/>
            <a:rect l="l" t="t" r="r" b="b"/>
            <a:pathLst>
              <a:path w="60960" h="95885">
                <a:moveTo>
                  <a:pt x="30480" y="0"/>
                </a:moveTo>
                <a:lnTo>
                  <a:pt x="19498" y="1789"/>
                </a:lnTo>
                <a:lnTo>
                  <a:pt x="10542" y="6818"/>
                </a:lnTo>
                <a:lnTo>
                  <a:pt x="4446" y="14578"/>
                </a:lnTo>
                <a:lnTo>
                  <a:pt x="2044" y="24561"/>
                </a:lnTo>
                <a:lnTo>
                  <a:pt x="10274" y="24561"/>
                </a:lnTo>
                <a:lnTo>
                  <a:pt x="12006" y="17496"/>
                </a:lnTo>
                <a:lnTo>
                  <a:pt x="16370" y="12117"/>
                </a:lnTo>
                <a:lnTo>
                  <a:pt x="22715" y="8693"/>
                </a:lnTo>
                <a:lnTo>
                  <a:pt x="30391" y="7493"/>
                </a:lnTo>
                <a:lnTo>
                  <a:pt x="38049" y="8770"/>
                </a:lnTo>
                <a:lnTo>
                  <a:pt x="43940" y="12352"/>
                </a:lnTo>
                <a:lnTo>
                  <a:pt x="47723" y="17860"/>
                </a:lnTo>
                <a:lnTo>
                  <a:pt x="49060" y="24917"/>
                </a:lnTo>
                <a:lnTo>
                  <a:pt x="47512" y="32304"/>
                </a:lnTo>
                <a:lnTo>
                  <a:pt x="43202" y="37931"/>
                </a:lnTo>
                <a:lnTo>
                  <a:pt x="36629" y="41515"/>
                </a:lnTo>
                <a:lnTo>
                  <a:pt x="28295" y="42773"/>
                </a:lnTo>
                <a:lnTo>
                  <a:pt x="22834" y="42773"/>
                </a:lnTo>
                <a:lnTo>
                  <a:pt x="22834" y="50406"/>
                </a:lnTo>
                <a:lnTo>
                  <a:pt x="28295" y="50406"/>
                </a:lnTo>
                <a:lnTo>
                  <a:pt x="38240" y="51801"/>
                </a:lnTo>
                <a:lnTo>
                  <a:pt x="45743" y="55719"/>
                </a:lnTo>
                <a:lnTo>
                  <a:pt x="50482" y="61759"/>
                </a:lnTo>
                <a:lnTo>
                  <a:pt x="52133" y="69519"/>
                </a:lnTo>
                <a:lnTo>
                  <a:pt x="50517" y="76955"/>
                </a:lnTo>
                <a:lnTo>
                  <a:pt x="45996" y="82838"/>
                </a:lnTo>
                <a:lnTo>
                  <a:pt x="39060" y="86707"/>
                </a:lnTo>
                <a:lnTo>
                  <a:pt x="30200" y="88099"/>
                </a:lnTo>
                <a:lnTo>
                  <a:pt x="21879" y="86886"/>
                </a:lnTo>
                <a:lnTo>
                  <a:pt x="15116" y="83453"/>
                </a:lnTo>
                <a:lnTo>
                  <a:pt x="10490" y="78107"/>
                </a:lnTo>
                <a:lnTo>
                  <a:pt x="8585" y="71158"/>
                </a:lnTo>
                <a:lnTo>
                  <a:pt x="0" y="71158"/>
                </a:lnTo>
                <a:lnTo>
                  <a:pt x="2489" y="81129"/>
                </a:lnTo>
                <a:lnTo>
                  <a:pt x="8831" y="88900"/>
                </a:lnTo>
                <a:lnTo>
                  <a:pt x="18332" y="93946"/>
                </a:lnTo>
                <a:lnTo>
                  <a:pt x="30302" y="95745"/>
                </a:lnTo>
                <a:lnTo>
                  <a:pt x="42397" y="93746"/>
                </a:lnTo>
                <a:lnTo>
                  <a:pt x="51968" y="88228"/>
                </a:lnTo>
                <a:lnTo>
                  <a:pt x="58262" y="79912"/>
                </a:lnTo>
                <a:lnTo>
                  <a:pt x="60528" y="69519"/>
                </a:lnTo>
                <a:lnTo>
                  <a:pt x="59205" y="61282"/>
                </a:lnTo>
                <a:lnTo>
                  <a:pt x="55402" y="54525"/>
                </a:lnTo>
                <a:lnTo>
                  <a:pt x="49367" y="49547"/>
                </a:lnTo>
                <a:lnTo>
                  <a:pt x="41351" y="46647"/>
                </a:lnTo>
                <a:lnTo>
                  <a:pt x="41351" y="46050"/>
                </a:lnTo>
                <a:lnTo>
                  <a:pt x="47983" y="42964"/>
                </a:lnTo>
                <a:lnTo>
                  <a:pt x="53016" y="38211"/>
                </a:lnTo>
                <a:lnTo>
                  <a:pt x="56210" y="32005"/>
                </a:lnTo>
                <a:lnTo>
                  <a:pt x="57327" y="24561"/>
                </a:lnTo>
                <a:lnTo>
                  <a:pt x="55436" y="15098"/>
                </a:lnTo>
                <a:lnTo>
                  <a:pt x="50047" y="7280"/>
                </a:lnTo>
                <a:lnTo>
                  <a:pt x="41586" y="1962"/>
                </a:lnTo>
                <a:lnTo>
                  <a:pt x="3048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004503" y="2372360"/>
            <a:ext cx="135394" cy="958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23197" y="2597239"/>
            <a:ext cx="217601" cy="9594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26233" y="2809824"/>
            <a:ext cx="211543" cy="958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24010" y="3030029"/>
            <a:ext cx="57785" cy="94615"/>
          </a:xfrm>
          <a:custGeom>
            <a:avLst/>
            <a:gdLst/>
            <a:ahLst/>
            <a:cxnLst/>
            <a:rect l="l" t="t" r="r" b="b"/>
            <a:pathLst>
              <a:path w="57785" h="94614">
                <a:moveTo>
                  <a:pt x="53378" y="0"/>
                </a:moveTo>
                <a:lnTo>
                  <a:pt x="7327" y="0"/>
                </a:lnTo>
                <a:lnTo>
                  <a:pt x="1739" y="45275"/>
                </a:lnTo>
                <a:lnTo>
                  <a:pt x="10261" y="46393"/>
                </a:lnTo>
                <a:lnTo>
                  <a:pt x="14249" y="43052"/>
                </a:lnTo>
                <a:lnTo>
                  <a:pt x="20662" y="40690"/>
                </a:lnTo>
                <a:lnTo>
                  <a:pt x="48983" y="63906"/>
                </a:lnTo>
                <a:lnTo>
                  <a:pt x="47387" y="73040"/>
                </a:lnTo>
                <a:lnTo>
                  <a:pt x="42935" y="80308"/>
                </a:lnTo>
                <a:lnTo>
                  <a:pt x="36135" y="85109"/>
                </a:lnTo>
                <a:lnTo>
                  <a:pt x="27495" y="86842"/>
                </a:lnTo>
                <a:lnTo>
                  <a:pt x="20031" y="85583"/>
                </a:lnTo>
                <a:lnTo>
                  <a:pt x="14046" y="82072"/>
                </a:lnTo>
                <a:lnTo>
                  <a:pt x="9975" y="76710"/>
                </a:lnTo>
                <a:lnTo>
                  <a:pt x="8255" y="69900"/>
                </a:lnTo>
                <a:lnTo>
                  <a:pt x="0" y="69900"/>
                </a:lnTo>
                <a:lnTo>
                  <a:pt x="2286" y="79754"/>
                </a:lnTo>
                <a:lnTo>
                  <a:pt x="8085" y="87537"/>
                </a:lnTo>
                <a:lnTo>
                  <a:pt x="16714" y="92650"/>
                </a:lnTo>
                <a:lnTo>
                  <a:pt x="27495" y="94487"/>
                </a:lnTo>
                <a:lnTo>
                  <a:pt x="39396" y="92170"/>
                </a:lnTo>
                <a:lnTo>
                  <a:pt x="48791" y="85745"/>
                </a:lnTo>
                <a:lnTo>
                  <a:pt x="54965" y="76008"/>
                </a:lnTo>
                <a:lnTo>
                  <a:pt x="57200" y="63753"/>
                </a:lnTo>
                <a:lnTo>
                  <a:pt x="55001" y="51344"/>
                </a:lnTo>
                <a:lnTo>
                  <a:pt x="48856" y="41602"/>
                </a:lnTo>
                <a:lnTo>
                  <a:pt x="39616" y="35236"/>
                </a:lnTo>
                <a:lnTo>
                  <a:pt x="28130" y="32956"/>
                </a:lnTo>
                <a:lnTo>
                  <a:pt x="21488" y="32956"/>
                </a:lnTo>
                <a:lnTo>
                  <a:pt x="15303" y="35369"/>
                </a:lnTo>
                <a:lnTo>
                  <a:pt x="11201" y="38836"/>
                </a:lnTo>
                <a:lnTo>
                  <a:pt x="10744" y="38836"/>
                </a:lnTo>
                <a:lnTo>
                  <a:pt x="14490" y="7645"/>
                </a:lnTo>
                <a:lnTo>
                  <a:pt x="53378" y="7645"/>
                </a:lnTo>
                <a:lnTo>
                  <a:pt x="53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00528" y="3028620"/>
            <a:ext cx="139471" cy="9589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25242" y="3255264"/>
            <a:ext cx="213525" cy="9593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1936050" y="3470580"/>
            <a:ext cx="192405" cy="96520"/>
            <a:chOff x="1936050" y="3470580"/>
            <a:chExt cx="192405" cy="96520"/>
          </a:xfrm>
        </p:grpSpPr>
        <p:sp>
          <p:nvSpPr>
            <p:cNvPr id="65" name="object 65"/>
            <p:cNvSpPr/>
            <p:nvPr/>
          </p:nvSpPr>
          <p:spPr>
            <a:xfrm>
              <a:off x="1936050" y="3471989"/>
              <a:ext cx="104698" cy="93217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067660" y="3470580"/>
              <a:ext cx="60325" cy="96520"/>
            </a:xfrm>
            <a:custGeom>
              <a:avLst/>
              <a:gdLst/>
              <a:ahLst/>
              <a:cxnLst/>
              <a:rect l="l" t="t" r="r" b="b"/>
              <a:pathLst>
                <a:path w="60325" h="96520">
                  <a:moveTo>
                    <a:pt x="32080" y="0"/>
                  </a:moveTo>
                  <a:lnTo>
                    <a:pt x="18023" y="3827"/>
                  </a:lnTo>
                  <a:lnTo>
                    <a:pt x="8000" y="14528"/>
                  </a:lnTo>
                  <a:lnTo>
                    <a:pt x="1997" y="30936"/>
                  </a:lnTo>
                  <a:lnTo>
                    <a:pt x="0" y="51879"/>
                  </a:lnTo>
                  <a:lnTo>
                    <a:pt x="2638" y="72561"/>
                  </a:lnTo>
                  <a:lnTo>
                    <a:pt x="9602" y="86125"/>
                  </a:lnTo>
                  <a:lnTo>
                    <a:pt x="19464" y="93573"/>
                  </a:lnTo>
                  <a:lnTo>
                    <a:pt x="30797" y="95910"/>
                  </a:lnTo>
                  <a:lnTo>
                    <a:pt x="42913" y="93533"/>
                  </a:lnTo>
                  <a:lnTo>
                    <a:pt x="50337" y="88264"/>
                  </a:lnTo>
                  <a:lnTo>
                    <a:pt x="30797" y="88264"/>
                  </a:lnTo>
                  <a:lnTo>
                    <a:pt x="22734" y="86575"/>
                  </a:lnTo>
                  <a:lnTo>
                    <a:pt x="16225" y="81891"/>
                  </a:lnTo>
                  <a:lnTo>
                    <a:pt x="11700" y="74790"/>
                  </a:lnTo>
                  <a:lnTo>
                    <a:pt x="9588" y="65849"/>
                  </a:lnTo>
                  <a:lnTo>
                    <a:pt x="10780" y="57039"/>
                  </a:lnTo>
                  <a:lnTo>
                    <a:pt x="15201" y="49630"/>
                  </a:lnTo>
                  <a:lnTo>
                    <a:pt x="16627" y="48577"/>
                  </a:lnTo>
                  <a:lnTo>
                    <a:pt x="8013" y="48577"/>
                  </a:lnTo>
                  <a:lnTo>
                    <a:pt x="9639" y="31146"/>
                  </a:lnTo>
                  <a:lnTo>
                    <a:pt x="14327" y="18307"/>
                  </a:lnTo>
                  <a:lnTo>
                    <a:pt x="21874" y="10372"/>
                  </a:lnTo>
                  <a:lnTo>
                    <a:pt x="32080" y="7658"/>
                  </a:lnTo>
                  <a:lnTo>
                    <a:pt x="51227" y="7658"/>
                  </a:lnTo>
                  <a:lnTo>
                    <a:pt x="50655" y="6880"/>
                  </a:lnTo>
                  <a:lnTo>
                    <a:pt x="42431" y="1807"/>
                  </a:lnTo>
                  <a:lnTo>
                    <a:pt x="32080" y="0"/>
                  </a:lnTo>
                  <a:close/>
                </a:path>
                <a:path w="60325" h="96520">
                  <a:moveTo>
                    <a:pt x="50535" y="42621"/>
                  </a:moveTo>
                  <a:lnTo>
                    <a:pt x="30797" y="42621"/>
                  </a:lnTo>
                  <a:lnTo>
                    <a:pt x="39230" y="44395"/>
                  </a:lnTo>
                  <a:lnTo>
                    <a:pt x="45970" y="49244"/>
                  </a:lnTo>
                  <a:lnTo>
                    <a:pt x="50439" y="56455"/>
                  </a:lnTo>
                  <a:lnTo>
                    <a:pt x="52057" y="65316"/>
                  </a:lnTo>
                  <a:lnTo>
                    <a:pt x="50439" y="74254"/>
                  </a:lnTo>
                  <a:lnTo>
                    <a:pt x="45970" y="81548"/>
                  </a:lnTo>
                  <a:lnTo>
                    <a:pt x="39230" y="86463"/>
                  </a:lnTo>
                  <a:lnTo>
                    <a:pt x="30797" y="88264"/>
                  </a:lnTo>
                  <a:lnTo>
                    <a:pt x="50337" y="88264"/>
                  </a:lnTo>
                  <a:lnTo>
                    <a:pt x="52220" y="86928"/>
                  </a:lnTo>
                  <a:lnTo>
                    <a:pt x="58191" y="77165"/>
                  </a:lnTo>
                  <a:lnTo>
                    <a:pt x="60299" y="65316"/>
                  </a:lnTo>
                  <a:lnTo>
                    <a:pt x="58037" y="53185"/>
                  </a:lnTo>
                  <a:lnTo>
                    <a:pt x="51895" y="43572"/>
                  </a:lnTo>
                  <a:lnTo>
                    <a:pt x="50535" y="42621"/>
                  </a:lnTo>
                  <a:close/>
                </a:path>
                <a:path w="60325" h="96520">
                  <a:moveTo>
                    <a:pt x="31851" y="34963"/>
                  </a:moveTo>
                  <a:lnTo>
                    <a:pt x="24610" y="35931"/>
                  </a:lnTo>
                  <a:lnTo>
                    <a:pt x="18118" y="38679"/>
                  </a:lnTo>
                  <a:lnTo>
                    <a:pt x="12675" y="42973"/>
                  </a:lnTo>
                  <a:lnTo>
                    <a:pt x="8585" y="48577"/>
                  </a:lnTo>
                  <a:lnTo>
                    <a:pt x="16627" y="48577"/>
                  </a:lnTo>
                  <a:lnTo>
                    <a:pt x="22118" y="44523"/>
                  </a:lnTo>
                  <a:lnTo>
                    <a:pt x="30797" y="42621"/>
                  </a:lnTo>
                  <a:lnTo>
                    <a:pt x="50535" y="42621"/>
                  </a:lnTo>
                  <a:lnTo>
                    <a:pt x="42843" y="37242"/>
                  </a:lnTo>
                  <a:lnTo>
                    <a:pt x="31851" y="34963"/>
                  </a:lnTo>
                  <a:close/>
                </a:path>
                <a:path w="60325" h="96520">
                  <a:moveTo>
                    <a:pt x="51227" y="7658"/>
                  </a:moveTo>
                  <a:lnTo>
                    <a:pt x="32080" y="7658"/>
                  </a:lnTo>
                  <a:lnTo>
                    <a:pt x="39271" y="8924"/>
                  </a:lnTo>
                  <a:lnTo>
                    <a:pt x="44846" y="12457"/>
                  </a:lnTo>
                  <a:lnTo>
                    <a:pt x="48750" y="17854"/>
                  </a:lnTo>
                  <a:lnTo>
                    <a:pt x="50926" y="24714"/>
                  </a:lnTo>
                  <a:lnTo>
                    <a:pt x="59296" y="24714"/>
                  </a:lnTo>
                  <a:lnTo>
                    <a:pt x="56395" y="14691"/>
                  </a:lnTo>
                  <a:lnTo>
                    <a:pt x="51227" y="76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1926182" y="3696005"/>
            <a:ext cx="211645" cy="9594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23350" y="3912108"/>
            <a:ext cx="217347" cy="9594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24632" y="4131932"/>
            <a:ext cx="214744" cy="9593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04109" y="4350093"/>
            <a:ext cx="31115" cy="93345"/>
          </a:xfrm>
          <a:custGeom>
            <a:avLst/>
            <a:gdLst/>
            <a:ahLst/>
            <a:cxnLst/>
            <a:rect l="l" t="t" r="r" b="b"/>
            <a:pathLst>
              <a:path w="31114" h="93345">
                <a:moveTo>
                  <a:pt x="30886" y="0"/>
                </a:moveTo>
                <a:lnTo>
                  <a:pt x="22021" y="0"/>
                </a:lnTo>
                <a:lnTo>
                  <a:pt x="0" y="14604"/>
                </a:lnTo>
                <a:lnTo>
                  <a:pt x="0" y="23444"/>
                </a:lnTo>
                <a:lnTo>
                  <a:pt x="21831" y="8928"/>
                </a:lnTo>
                <a:lnTo>
                  <a:pt x="22377" y="8928"/>
                </a:lnTo>
                <a:lnTo>
                  <a:pt x="22377" y="93205"/>
                </a:lnTo>
                <a:lnTo>
                  <a:pt x="30886" y="93205"/>
                </a:lnTo>
                <a:lnTo>
                  <a:pt x="308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1963317" y="4348683"/>
            <a:ext cx="196850" cy="96520"/>
            <a:chOff x="1963317" y="4348683"/>
            <a:chExt cx="196850" cy="96520"/>
          </a:xfrm>
        </p:grpSpPr>
        <p:sp>
          <p:nvSpPr>
            <p:cNvPr id="72" name="object 72"/>
            <p:cNvSpPr/>
            <p:nvPr/>
          </p:nvSpPr>
          <p:spPr>
            <a:xfrm>
              <a:off x="1963317" y="4348823"/>
              <a:ext cx="109372" cy="9575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099600" y="4348683"/>
              <a:ext cx="60325" cy="96520"/>
            </a:xfrm>
            <a:custGeom>
              <a:avLst/>
              <a:gdLst/>
              <a:ahLst/>
              <a:cxnLst/>
              <a:rect l="l" t="t" r="r" b="b"/>
              <a:pathLst>
                <a:path w="60325" h="96520">
                  <a:moveTo>
                    <a:pt x="32080" y="0"/>
                  </a:moveTo>
                  <a:lnTo>
                    <a:pt x="18023" y="3825"/>
                  </a:lnTo>
                  <a:lnTo>
                    <a:pt x="8001" y="14524"/>
                  </a:lnTo>
                  <a:lnTo>
                    <a:pt x="1997" y="30930"/>
                  </a:lnTo>
                  <a:lnTo>
                    <a:pt x="0" y="51879"/>
                  </a:lnTo>
                  <a:lnTo>
                    <a:pt x="2638" y="72559"/>
                  </a:lnTo>
                  <a:lnTo>
                    <a:pt x="9602" y="86118"/>
                  </a:lnTo>
                  <a:lnTo>
                    <a:pt x="19464" y="93563"/>
                  </a:lnTo>
                  <a:lnTo>
                    <a:pt x="30797" y="95897"/>
                  </a:lnTo>
                  <a:lnTo>
                    <a:pt x="42918" y="93521"/>
                  </a:lnTo>
                  <a:lnTo>
                    <a:pt x="50344" y="88252"/>
                  </a:lnTo>
                  <a:lnTo>
                    <a:pt x="30797" y="88252"/>
                  </a:lnTo>
                  <a:lnTo>
                    <a:pt x="22734" y="86562"/>
                  </a:lnTo>
                  <a:lnTo>
                    <a:pt x="16227" y="81880"/>
                  </a:lnTo>
                  <a:lnTo>
                    <a:pt x="11705" y="74782"/>
                  </a:lnTo>
                  <a:lnTo>
                    <a:pt x="9601" y="65849"/>
                  </a:lnTo>
                  <a:lnTo>
                    <a:pt x="10786" y="57037"/>
                  </a:lnTo>
                  <a:lnTo>
                    <a:pt x="15203" y="49623"/>
                  </a:lnTo>
                  <a:lnTo>
                    <a:pt x="16636" y="48564"/>
                  </a:lnTo>
                  <a:lnTo>
                    <a:pt x="8013" y="48564"/>
                  </a:lnTo>
                  <a:lnTo>
                    <a:pt x="9645" y="31134"/>
                  </a:lnTo>
                  <a:lnTo>
                    <a:pt x="14331" y="18294"/>
                  </a:lnTo>
                  <a:lnTo>
                    <a:pt x="21876" y="10360"/>
                  </a:lnTo>
                  <a:lnTo>
                    <a:pt x="32080" y="7645"/>
                  </a:lnTo>
                  <a:lnTo>
                    <a:pt x="51222" y="7645"/>
                  </a:lnTo>
                  <a:lnTo>
                    <a:pt x="50655" y="6873"/>
                  </a:lnTo>
                  <a:lnTo>
                    <a:pt x="42431" y="1805"/>
                  </a:lnTo>
                  <a:lnTo>
                    <a:pt x="32080" y="0"/>
                  </a:lnTo>
                  <a:close/>
                </a:path>
                <a:path w="60325" h="96520">
                  <a:moveTo>
                    <a:pt x="50522" y="42608"/>
                  </a:moveTo>
                  <a:lnTo>
                    <a:pt x="30797" y="42608"/>
                  </a:lnTo>
                  <a:lnTo>
                    <a:pt x="39230" y="44383"/>
                  </a:lnTo>
                  <a:lnTo>
                    <a:pt x="45970" y="49233"/>
                  </a:lnTo>
                  <a:lnTo>
                    <a:pt x="50439" y="56447"/>
                  </a:lnTo>
                  <a:lnTo>
                    <a:pt x="52057" y="65316"/>
                  </a:lnTo>
                  <a:lnTo>
                    <a:pt x="50439" y="74252"/>
                  </a:lnTo>
                  <a:lnTo>
                    <a:pt x="45970" y="81541"/>
                  </a:lnTo>
                  <a:lnTo>
                    <a:pt x="39230" y="86452"/>
                  </a:lnTo>
                  <a:lnTo>
                    <a:pt x="30797" y="88252"/>
                  </a:lnTo>
                  <a:lnTo>
                    <a:pt x="50344" y="88252"/>
                  </a:lnTo>
                  <a:lnTo>
                    <a:pt x="52225" y="86917"/>
                  </a:lnTo>
                  <a:lnTo>
                    <a:pt x="58193" y="77157"/>
                  </a:lnTo>
                  <a:lnTo>
                    <a:pt x="60299" y="65316"/>
                  </a:lnTo>
                  <a:lnTo>
                    <a:pt x="58038" y="53185"/>
                  </a:lnTo>
                  <a:lnTo>
                    <a:pt x="51900" y="43572"/>
                  </a:lnTo>
                  <a:lnTo>
                    <a:pt x="50522" y="42608"/>
                  </a:lnTo>
                  <a:close/>
                </a:path>
                <a:path w="60325" h="96520">
                  <a:moveTo>
                    <a:pt x="31851" y="34963"/>
                  </a:moveTo>
                  <a:lnTo>
                    <a:pt x="24612" y="35929"/>
                  </a:lnTo>
                  <a:lnTo>
                    <a:pt x="18124" y="38673"/>
                  </a:lnTo>
                  <a:lnTo>
                    <a:pt x="12686" y="42962"/>
                  </a:lnTo>
                  <a:lnTo>
                    <a:pt x="8597" y="48564"/>
                  </a:lnTo>
                  <a:lnTo>
                    <a:pt x="16636" y="48564"/>
                  </a:lnTo>
                  <a:lnTo>
                    <a:pt x="22118" y="44512"/>
                  </a:lnTo>
                  <a:lnTo>
                    <a:pt x="30797" y="42608"/>
                  </a:lnTo>
                  <a:lnTo>
                    <a:pt x="50522" y="42608"/>
                  </a:lnTo>
                  <a:lnTo>
                    <a:pt x="42849" y="37242"/>
                  </a:lnTo>
                  <a:lnTo>
                    <a:pt x="31851" y="34963"/>
                  </a:lnTo>
                  <a:close/>
                </a:path>
                <a:path w="60325" h="96520">
                  <a:moveTo>
                    <a:pt x="51222" y="7645"/>
                  </a:moveTo>
                  <a:lnTo>
                    <a:pt x="32080" y="7645"/>
                  </a:lnTo>
                  <a:lnTo>
                    <a:pt x="39271" y="8912"/>
                  </a:lnTo>
                  <a:lnTo>
                    <a:pt x="44846" y="12444"/>
                  </a:lnTo>
                  <a:lnTo>
                    <a:pt x="48750" y="17841"/>
                  </a:lnTo>
                  <a:lnTo>
                    <a:pt x="50927" y="24701"/>
                  </a:lnTo>
                  <a:lnTo>
                    <a:pt x="59296" y="24701"/>
                  </a:lnTo>
                  <a:lnTo>
                    <a:pt x="56395" y="14680"/>
                  </a:lnTo>
                  <a:lnTo>
                    <a:pt x="51222" y="764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2840404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40404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1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840404" y="195567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1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840404" y="239415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40404" y="261899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840404" y="283161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840404" y="218756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5">
                <a:moveTo>
                  <a:pt x="27851" y="0"/>
                </a:moveTo>
                <a:lnTo>
                  <a:pt x="21018" y="0"/>
                </a:lnTo>
                <a:lnTo>
                  <a:pt x="21526" y="21247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78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78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47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40404" y="305041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59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85"/>
                </a:lnTo>
                <a:lnTo>
                  <a:pt x="3378" y="42303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303"/>
                </a:lnTo>
                <a:lnTo>
                  <a:pt x="48869" y="36385"/>
                </a:lnTo>
                <a:lnTo>
                  <a:pt x="30111" y="26238"/>
                </a:lnTo>
                <a:lnTo>
                  <a:pt x="48869" y="16065"/>
                </a:lnTo>
                <a:lnTo>
                  <a:pt x="45504" y="10159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40404" y="327701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4">
                <a:moveTo>
                  <a:pt x="27851" y="0"/>
                </a:moveTo>
                <a:lnTo>
                  <a:pt x="21018" y="0"/>
                </a:lnTo>
                <a:lnTo>
                  <a:pt x="21526" y="21247"/>
                </a:lnTo>
                <a:lnTo>
                  <a:pt x="3378" y="10147"/>
                </a:lnTo>
                <a:lnTo>
                  <a:pt x="0" y="16052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78"/>
                </a:lnTo>
                <a:lnTo>
                  <a:pt x="21018" y="52425"/>
                </a:lnTo>
                <a:lnTo>
                  <a:pt x="27851" y="52425"/>
                </a:lnTo>
                <a:lnTo>
                  <a:pt x="27330" y="31178"/>
                </a:lnTo>
                <a:lnTo>
                  <a:pt x="45504" y="42291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52"/>
                </a:lnTo>
                <a:lnTo>
                  <a:pt x="45504" y="10147"/>
                </a:lnTo>
                <a:lnTo>
                  <a:pt x="27330" y="21247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840404" y="3492386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4">
                <a:moveTo>
                  <a:pt x="27851" y="0"/>
                </a:moveTo>
                <a:lnTo>
                  <a:pt x="21018" y="0"/>
                </a:lnTo>
                <a:lnTo>
                  <a:pt x="21526" y="21247"/>
                </a:lnTo>
                <a:lnTo>
                  <a:pt x="3378" y="10147"/>
                </a:lnTo>
                <a:lnTo>
                  <a:pt x="0" y="16052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78"/>
                </a:lnTo>
                <a:lnTo>
                  <a:pt x="21018" y="52425"/>
                </a:lnTo>
                <a:lnTo>
                  <a:pt x="27851" y="52425"/>
                </a:lnTo>
                <a:lnTo>
                  <a:pt x="27330" y="31178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52"/>
                </a:lnTo>
                <a:lnTo>
                  <a:pt x="45504" y="10147"/>
                </a:lnTo>
                <a:lnTo>
                  <a:pt x="27330" y="21247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840404" y="3926687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4">
                <a:moveTo>
                  <a:pt x="27851" y="0"/>
                </a:moveTo>
                <a:lnTo>
                  <a:pt x="21018" y="0"/>
                </a:lnTo>
                <a:lnTo>
                  <a:pt x="21526" y="21247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78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78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47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840404" y="414649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4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40404" y="4363212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4">
                <a:moveTo>
                  <a:pt x="27851" y="0"/>
                </a:moveTo>
                <a:lnTo>
                  <a:pt x="21018" y="0"/>
                </a:lnTo>
                <a:lnTo>
                  <a:pt x="21526" y="21247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78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78"/>
                </a:lnTo>
                <a:lnTo>
                  <a:pt x="45504" y="42291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47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40404" y="3710584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4" h="52704">
                <a:moveTo>
                  <a:pt x="27851" y="0"/>
                </a:moveTo>
                <a:lnTo>
                  <a:pt x="21018" y="0"/>
                </a:lnTo>
                <a:lnTo>
                  <a:pt x="21526" y="21247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47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49674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1732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692813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63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39" y="31191"/>
                </a:lnTo>
                <a:lnTo>
                  <a:pt x="21018" y="52438"/>
                </a:lnTo>
                <a:lnTo>
                  <a:pt x="27863" y="52438"/>
                </a:lnTo>
                <a:lnTo>
                  <a:pt x="27343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24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313818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39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24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48322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539228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156880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05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26" y="31191"/>
                </a:lnTo>
                <a:lnTo>
                  <a:pt x="21005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0"/>
                </a:lnTo>
                <a:lnTo>
                  <a:pt x="48869" y="36372"/>
                </a:lnTo>
                <a:lnTo>
                  <a:pt x="30111" y="26225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777110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39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24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391129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39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24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043834" y="1531493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25"/>
                </a:lnTo>
                <a:lnTo>
                  <a:pt x="0" y="36372"/>
                </a:lnTo>
                <a:lnTo>
                  <a:pt x="3378" y="42290"/>
                </a:lnTo>
                <a:lnTo>
                  <a:pt x="21539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0"/>
                </a:lnTo>
                <a:lnTo>
                  <a:pt x="48869" y="36372"/>
                </a:lnTo>
                <a:lnTo>
                  <a:pt x="30124" y="26225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449674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71732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692813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63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39" y="31191"/>
                </a:lnTo>
                <a:lnTo>
                  <a:pt x="21018" y="52438"/>
                </a:lnTo>
                <a:lnTo>
                  <a:pt x="27863" y="52438"/>
                </a:lnTo>
                <a:lnTo>
                  <a:pt x="27343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24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313818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39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24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48322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539228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156880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05" y="0"/>
                </a:lnTo>
                <a:lnTo>
                  <a:pt x="21526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45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26" y="31191"/>
                </a:lnTo>
                <a:lnTo>
                  <a:pt x="21005" y="52438"/>
                </a:lnTo>
                <a:lnTo>
                  <a:pt x="27851" y="52438"/>
                </a:lnTo>
                <a:lnTo>
                  <a:pt x="27330" y="31191"/>
                </a:lnTo>
                <a:lnTo>
                  <a:pt x="45504" y="42291"/>
                </a:lnTo>
                <a:lnTo>
                  <a:pt x="48869" y="36372"/>
                </a:lnTo>
                <a:lnTo>
                  <a:pt x="30111" y="26238"/>
                </a:lnTo>
                <a:lnTo>
                  <a:pt x="48869" y="16065"/>
                </a:lnTo>
                <a:lnTo>
                  <a:pt x="45504" y="10147"/>
                </a:lnTo>
                <a:lnTo>
                  <a:pt x="27330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777110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39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24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391129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39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24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043834" y="1745361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5">
                <a:moveTo>
                  <a:pt x="27851" y="0"/>
                </a:moveTo>
                <a:lnTo>
                  <a:pt x="21018" y="0"/>
                </a:lnTo>
                <a:lnTo>
                  <a:pt x="21539" y="21259"/>
                </a:lnTo>
                <a:lnTo>
                  <a:pt x="3378" y="10147"/>
                </a:lnTo>
                <a:lnTo>
                  <a:pt x="0" y="16065"/>
                </a:lnTo>
                <a:lnTo>
                  <a:pt x="18757" y="26238"/>
                </a:lnTo>
                <a:lnTo>
                  <a:pt x="0" y="36372"/>
                </a:lnTo>
                <a:lnTo>
                  <a:pt x="3378" y="42291"/>
                </a:lnTo>
                <a:lnTo>
                  <a:pt x="21539" y="31191"/>
                </a:lnTo>
                <a:lnTo>
                  <a:pt x="21018" y="52438"/>
                </a:lnTo>
                <a:lnTo>
                  <a:pt x="27851" y="52438"/>
                </a:lnTo>
                <a:lnTo>
                  <a:pt x="27343" y="31191"/>
                </a:lnTo>
                <a:lnTo>
                  <a:pt x="45516" y="42291"/>
                </a:lnTo>
                <a:lnTo>
                  <a:pt x="48869" y="36372"/>
                </a:lnTo>
                <a:lnTo>
                  <a:pt x="30124" y="26238"/>
                </a:lnTo>
                <a:lnTo>
                  <a:pt x="48869" y="16065"/>
                </a:lnTo>
                <a:lnTo>
                  <a:pt x="45516" y="10147"/>
                </a:lnTo>
                <a:lnTo>
                  <a:pt x="27343" y="21259"/>
                </a:lnTo>
                <a:lnTo>
                  <a:pt x="27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8" name="object 108"/>
          <p:cNvGrpSpPr/>
          <p:nvPr/>
        </p:nvGrpSpPr>
        <p:grpSpPr>
          <a:xfrm>
            <a:off x="3274681" y="1944522"/>
            <a:ext cx="240029" cy="97155"/>
            <a:chOff x="3274681" y="1944522"/>
            <a:chExt cx="240029" cy="97155"/>
          </a:xfrm>
        </p:grpSpPr>
        <p:sp>
          <p:nvSpPr>
            <p:cNvPr id="109" name="object 109"/>
            <p:cNvSpPr/>
            <p:nvPr/>
          </p:nvSpPr>
          <p:spPr>
            <a:xfrm>
              <a:off x="3274681" y="1945487"/>
              <a:ext cx="128562" cy="9607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424579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65"/>
                  </a:lnTo>
                  <a:lnTo>
                    <a:pt x="38620" y="62699"/>
                  </a:lnTo>
                  <a:lnTo>
                    <a:pt x="29375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80" y="24714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912"/>
                  </a:lnTo>
                  <a:lnTo>
                    <a:pt x="8890" y="57912"/>
                  </a:lnTo>
                  <a:lnTo>
                    <a:pt x="11620" y="62865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80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28" y="61366"/>
                  </a:moveTo>
                  <a:lnTo>
                    <a:pt x="87020" y="58445"/>
                  </a:lnTo>
                  <a:lnTo>
                    <a:pt x="79781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81" y="71564"/>
                  </a:lnTo>
                  <a:lnTo>
                    <a:pt x="87020" y="71564"/>
                  </a:lnTo>
                  <a:lnTo>
                    <a:pt x="89928" y="68592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/>
          <p:nvPr/>
        </p:nvSpPr>
        <p:spPr>
          <a:xfrm>
            <a:off x="3568305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05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2" name="object 112"/>
          <p:cNvGrpSpPr/>
          <p:nvPr/>
        </p:nvGrpSpPr>
        <p:grpSpPr>
          <a:xfrm>
            <a:off x="3274681" y="2176412"/>
            <a:ext cx="240029" cy="97155"/>
            <a:chOff x="3274681" y="2176412"/>
            <a:chExt cx="240029" cy="97155"/>
          </a:xfrm>
        </p:grpSpPr>
        <p:sp>
          <p:nvSpPr>
            <p:cNvPr id="113" name="object 113"/>
            <p:cNvSpPr/>
            <p:nvPr/>
          </p:nvSpPr>
          <p:spPr>
            <a:xfrm>
              <a:off x="3274681" y="2177377"/>
              <a:ext cx="128562" cy="96062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424579" y="2176411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53"/>
                  </a:lnTo>
                  <a:lnTo>
                    <a:pt x="38620" y="62687"/>
                  </a:lnTo>
                  <a:lnTo>
                    <a:pt x="29375" y="64909"/>
                  </a:lnTo>
                  <a:lnTo>
                    <a:pt x="20320" y="62763"/>
                  </a:lnTo>
                  <a:lnTo>
                    <a:pt x="14884" y="57899"/>
                  </a:lnTo>
                  <a:lnTo>
                    <a:pt x="13614" y="56769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588"/>
                  </a:lnTo>
                  <a:lnTo>
                    <a:pt x="45440" y="15633"/>
                  </a:lnTo>
                  <a:lnTo>
                    <a:pt x="49580" y="24701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899"/>
                  </a:lnTo>
                  <a:lnTo>
                    <a:pt x="8890" y="57899"/>
                  </a:lnTo>
                  <a:lnTo>
                    <a:pt x="11620" y="62865"/>
                  </a:lnTo>
                  <a:lnTo>
                    <a:pt x="15900" y="67513"/>
                  </a:lnTo>
                  <a:lnTo>
                    <a:pt x="22034" y="70967"/>
                  </a:lnTo>
                  <a:lnTo>
                    <a:pt x="30378" y="72313"/>
                  </a:lnTo>
                  <a:lnTo>
                    <a:pt x="42075" y="69710"/>
                  </a:lnTo>
                  <a:lnTo>
                    <a:pt x="47980" y="64909"/>
                  </a:lnTo>
                  <a:lnTo>
                    <a:pt x="51155" y="62331"/>
                  </a:lnTo>
                  <a:lnTo>
                    <a:pt x="57023" y="50901"/>
                  </a:lnTo>
                  <a:lnTo>
                    <a:pt x="59118" y="36093"/>
                  </a:lnTo>
                  <a:close/>
                </a:path>
                <a:path w="90170" h="97155">
                  <a:moveTo>
                    <a:pt x="89928" y="61366"/>
                  </a:moveTo>
                  <a:lnTo>
                    <a:pt x="87020" y="58432"/>
                  </a:lnTo>
                  <a:lnTo>
                    <a:pt x="79781" y="58432"/>
                  </a:lnTo>
                  <a:lnTo>
                    <a:pt x="76809" y="61366"/>
                  </a:lnTo>
                  <a:lnTo>
                    <a:pt x="76809" y="68580"/>
                  </a:lnTo>
                  <a:lnTo>
                    <a:pt x="79781" y="71551"/>
                  </a:lnTo>
                  <a:lnTo>
                    <a:pt x="87020" y="71551"/>
                  </a:lnTo>
                  <a:lnTo>
                    <a:pt x="89928" y="68580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5"/>
          <p:cNvSpPr/>
          <p:nvPr/>
        </p:nvSpPr>
        <p:spPr>
          <a:xfrm>
            <a:off x="3568305" y="2154072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23"/>
                </a:moveTo>
                <a:lnTo>
                  <a:pt x="71932" y="44005"/>
                </a:lnTo>
                <a:lnTo>
                  <a:pt x="66281" y="34594"/>
                </a:lnTo>
                <a:lnTo>
                  <a:pt x="66281" y="58623"/>
                </a:lnTo>
                <a:lnTo>
                  <a:pt x="64566" y="69621"/>
                </a:lnTo>
                <a:lnTo>
                  <a:pt x="59626" y="78740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23"/>
                </a:lnTo>
                <a:lnTo>
                  <a:pt x="66281" y="34594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06" y="84950"/>
                </a:lnTo>
                <a:lnTo>
                  <a:pt x="14770" y="78727"/>
                </a:lnTo>
                <a:lnTo>
                  <a:pt x="9855" y="69608"/>
                </a:lnTo>
                <a:lnTo>
                  <a:pt x="8153" y="58623"/>
                </a:lnTo>
                <a:lnTo>
                  <a:pt x="9842" y="47599"/>
                </a:lnTo>
                <a:lnTo>
                  <a:pt x="14744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23"/>
                </a:lnTo>
                <a:lnTo>
                  <a:pt x="2463" y="73152"/>
                </a:lnTo>
                <a:lnTo>
                  <a:pt x="9347" y="84543"/>
                </a:lnTo>
                <a:lnTo>
                  <a:pt x="19837" y="91998"/>
                </a:lnTo>
                <a:lnTo>
                  <a:pt x="33147" y="94653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53"/>
                </a:lnTo>
                <a:lnTo>
                  <a:pt x="54571" y="91998"/>
                </a:lnTo>
                <a:lnTo>
                  <a:pt x="61239" y="87249"/>
                </a:lnTo>
                <a:lnTo>
                  <a:pt x="65062" y="84543"/>
                </a:lnTo>
                <a:lnTo>
                  <a:pt x="71932" y="73152"/>
                </a:lnTo>
                <a:lnTo>
                  <a:pt x="74409" y="58623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72"/>
                </a:lnTo>
                <a:lnTo>
                  <a:pt x="95072" y="80772"/>
                </a:lnTo>
                <a:lnTo>
                  <a:pt x="92100" y="83705"/>
                </a:lnTo>
                <a:lnTo>
                  <a:pt x="92100" y="90919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19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3274681" y="2383002"/>
            <a:ext cx="240029" cy="97155"/>
            <a:chOff x="3274681" y="2383002"/>
            <a:chExt cx="240029" cy="97155"/>
          </a:xfrm>
        </p:grpSpPr>
        <p:sp>
          <p:nvSpPr>
            <p:cNvPr id="117" name="object 117"/>
            <p:cNvSpPr/>
            <p:nvPr/>
          </p:nvSpPr>
          <p:spPr>
            <a:xfrm>
              <a:off x="3274681" y="2383968"/>
              <a:ext cx="128562" cy="9607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424579" y="238300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65"/>
                  </a:lnTo>
                  <a:lnTo>
                    <a:pt x="38620" y="62699"/>
                  </a:lnTo>
                  <a:lnTo>
                    <a:pt x="29375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80" y="24714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912"/>
                  </a:lnTo>
                  <a:lnTo>
                    <a:pt x="8890" y="57912"/>
                  </a:lnTo>
                  <a:lnTo>
                    <a:pt x="11620" y="62865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80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28" y="61366"/>
                  </a:moveTo>
                  <a:lnTo>
                    <a:pt x="87020" y="58445"/>
                  </a:lnTo>
                  <a:lnTo>
                    <a:pt x="79781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81" y="71564"/>
                  </a:lnTo>
                  <a:lnTo>
                    <a:pt x="87020" y="71564"/>
                  </a:lnTo>
                  <a:lnTo>
                    <a:pt x="89928" y="68592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9" name="object 119"/>
          <p:cNvSpPr/>
          <p:nvPr/>
        </p:nvSpPr>
        <p:spPr>
          <a:xfrm>
            <a:off x="3568305" y="236066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05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0" name="object 120"/>
          <p:cNvGrpSpPr/>
          <p:nvPr/>
        </p:nvGrpSpPr>
        <p:grpSpPr>
          <a:xfrm>
            <a:off x="3274681" y="2607843"/>
            <a:ext cx="240029" cy="97155"/>
            <a:chOff x="3274681" y="2607843"/>
            <a:chExt cx="240029" cy="97155"/>
          </a:xfrm>
        </p:grpSpPr>
        <p:sp>
          <p:nvSpPr>
            <p:cNvPr id="121" name="object 121"/>
            <p:cNvSpPr/>
            <p:nvPr/>
          </p:nvSpPr>
          <p:spPr>
            <a:xfrm>
              <a:off x="3274681" y="2608808"/>
              <a:ext cx="128562" cy="9607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424579" y="2607843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79"/>
                  </a:lnTo>
                  <a:lnTo>
                    <a:pt x="49568" y="47383"/>
                  </a:lnTo>
                  <a:lnTo>
                    <a:pt x="45402" y="56565"/>
                  </a:lnTo>
                  <a:lnTo>
                    <a:pt x="38620" y="62699"/>
                  </a:lnTo>
                  <a:lnTo>
                    <a:pt x="29375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48" y="47625"/>
                  </a:lnTo>
                  <a:lnTo>
                    <a:pt x="8013" y="35979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80" y="24714"/>
                  </a:lnTo>
                  <a:lnTo>
                    <a:pt x="50990" y="35979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912"/>
                  </a:lnTo>
                  <a:lnTo>
                    <a:pt x="8890" y="57912"/>
                  </a:lnTo>
                  <a:lnTo>
                    <a:pt x="11620" y="62877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80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28" y="61366"/>
                  </a:moveTo>
                  <a:lnTo>
                    <a:pt x="87020" y="58445"/>
                  </a:lnTo>
                  <a:lnTo>
                    <a:pt x="79781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81" y="71564"/>
                  </a:lnTo>
                  <a:lnTo>
                    <a:pt x="87020" y="71564"/>
                  </a:lnTo>
                  <a:lnTo>
                    <a:pt x="89928" y="68592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3" name="object 123"/>
          <p:cNvSpPr/>
          <p:nvPr/>
        </p:nvSpPr>
        <p:spPr>
          <a:xfrm>
            <a:off x="3568305" y="2585504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18"/>
                </a:lnTo>
                <a:lnTo>
                  <a:pt x="66281" y="34607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607"/>
                </a:lnTo>
                <a:lnTo>
                  <a:pt x="65062" y="32562"/>
                </a:lnTo>
                <a:lnTo>
                  <a:pt x="61214" y="29819"/>
                </a:lnTo>
                <a:lnTo>
                  <a:pt x="54571" y="25095"/>
                </a:lnTo>
                <a:lnTo>
                  <a:pt x="41287" y="22415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15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15"/>
                </a:lnTo>
                <a:lnTo>
                  <a:pt x="19837" y="25095"/>
                </a:lnTo>
                <a:lnTo>
                  <a:pt x="9347" y="32562"/>
                </a:lnTo>
                <a:lnTo>
                  <a:pt x="2463" y="44018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55"/>
                </a:lnTo>
                <a:lnTo>
                  <a:pt x="41287" y="117055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4"/>
          <p:cNvGrpSpPr/>
          <p:nvPr/>
        </p:nvGrpSpPr>
        <p:grpSpPr>
          <a:xfrm>
            <a:off x="3274681" y="2820467"/>
            <a:ext cx="240029" cy="97155"/>
            <a:chOff x="3274681" y="2820467"/>
            <a:chExt cx="240029" cy="97155"/>
          </a:xfrm>
        </p:grpSpPr>
        <p:sp>
          <p:nvSpPr>
            <p:cNvPr id="125" name="object 125"/>
            <p:cNvSpPr/>
            <p:nvPr/>
          </p:nvSpPr>
          <p:spPr>
            <a:xfrm>
              <a:off x="3274681" y="2821432"/>
              <a:ext cx="128562" cy="9607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24579" y="2820466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79"/>
                  </a:lnTo>
                  <a:lnTo>
                    <a:pt x="49568" y="47383"/>
                  </a:lnTo>
                  <a:lnTo>
                    <a:pt x="45402" y="56565"/>
                  </a:lnTo>
                  <a:lnTo>
                    <a:pt x="38620" y="62699"/>
                  </a:lnTo>
                  <a:lnTo>
                    <a:pt x="29375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48" y="47625"/>
                  </a:lnTo>
                  <a:lnTo>
                    <a:pt x="8013" y="35979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80" y="24714"/>
                  </a:lnTo>
                  <a:lnTo>
                    <a:pt x="50990" y="35979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912"/>
                  </a:lnTo>
                  <a:lnTo>
                    <a:pt x="8890" y="57912"/>
                  </a:lnTo>
                  <a:lnTo>
                    <a:pt x="11620" y="62877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80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28" y="61366"/>
                  </a:moveTo>
                  <a:lnTo>
                    <a:pt x="87020" y="58445"/>
                  </a:lnTo>
                  <a:lnTo>
                    <a:pt x="79781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81" y="71564"/>
                  </a:lnTo>
                  <a:lnTo>
                    <a:pt x="87020" y="71564"/>
                  </a:lnTo>
                  <a:lnTo>
                    <a:pt x="89928" y="68592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/>
          <p:nvPr/>
        </p:nvSpPr>
        <p:spPr>
          <a:xfrm>
            <a:off x="3568305" y="2798127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18"/>
                </a:lnTo>
                <a:lnTo>
                  <a:pt x="66281" y="34607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607"/>
                </a:lnTo>
                <a:lnTo>
                  <a:pt x="65062" y="32562"/>
                </a:lnTo>
                <a:lnTo>
                  <a:pt x="61214" y="29819"/>
                </a:lnTo>
                <a:lnTo>
                  <a:pt x="54571" y="25095"/>
                </a:lnTo>
                <a:lnTo>
                  <a:pt x="41287" y="22415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15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15"/>
                </a:lnTo>
                <a:lnTo>
                  <a:pt x="19837" y="25095"/>
                </a:lnTo>
                <a:lnTo>
                  <a:pt x="9347" y="32562"/>
                </a:lnTo>
                <a:lnTo>
                  <a:pt x="2463" y="44018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55"/>
                </a:lnTo>
                <a:lnTo>
                  <a:pt x="41287" y="117055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28"/>
          <p:cNvGrpSpPr/>
          <p:nvPr/>
        </p:nvGrpSpPr>
        <p:grpSpPr>
          <a:xfrm>
            <a:off x="3274681" y="3039262"/>
            <a:ext cx="240029" cy="97155"/>
            <a:chOff x="3274681" y="3039262"/>
            <a:chExt cx="240029" cy="97155"/>
          </a:xfrm>
        </p:grpSpPr>
        <p:sp>
          <p:nvSpPr>
            <p:cNvPr id="129" name="object 129"/>
            <p:cNvSpPr/>
            <p:nvPr/>
          </p:nvSpPr>
          <p:spPr>
            <a:xfrm>
              <a:off x="3274681" y="3040227"/>
              <a:ext cx="128562" cy="9607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424579" y="303926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53"/>
                  </a:lnTo>
                  <a:lnTo>
                    <a:pt x="38620" y="62687"/>
                  </a:lnTo>
                  <a:lnTo>
                    <a:pt x="29375" y="64909"/>
                  </a:lnTo>
                  <a:lnTo>
                    <a:pt x="20320" y="62763"/>
                  </a:lnTo>
                  <a:lnTo>
                    <a:pt x="14897" y="57912"/>
                  </a:lnTo>
                  <a:lnTo>
                    <a:pt x="13614" y="56769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80" y="24714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912"/>
                  </a:lnTo>
                  <a:lnTo>
                    <a:pt x="8890" y="57912"/>
                  </a:lnTo>
                  <a:lnTo>
                    <a:pt x="11620" y="62865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93" y="64909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28" y="61366"/>
                  </a:moveTo>
                  <a:lnTo>
                    <a:pt x="87020" y="58445"/>
                  </a:lnTo>
                  <a:lnTo>
                    <a:pt x="79781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81" y="71551"/>
                  </a:lnTo>
                  <a:lnTo>
                    <a:pt x="87020" y="71551"/>
                  </a:lnTo>
                  <a:lnTo>
                    <a:pt x="89928" y="68592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131"/>
          <p:cNvSpPr/>
          <p:nvPr/>
        </p:nvSpPr>
        <p:spPr>
          <a:xfrm>
            <a:off x="3568305" y="301692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05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31" y="84975"/>
                </a:lnTo>
                <a:lnTo>
                  <a:pt x="14757" y="78727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599"/>
                </a:lnTo>
                <a:lnTo>
                  <a:pt x="14744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52" y="87249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2" name="object 132"/>
          <p:cNvGrpSpPr/>
          <p:nvPr/>
        </p:nvGrpSpPr>
        <p:grpSpPr>
          <a:xfrm>
            <a:off x="3274681" y="3269501"/>
            <a:ext cx="240029" cy="97155"/>
            <a:chOff x="3274681" y="3269501"/>
            <a:chExt cx="240029" cy="97155"/>
          </a:xfrm>
        </p:grpSpPr>
        <p:sp>
          <p:nvSpPr>
            <p:cNvPr id="133" name="object 133"/>
            <p:cNvSpPr/>
            <p:nvPr/>
          </p:nvSpPr>
          <p:spPr>
            <a:xfrm>
              <a:off x="3274681" y="3270453"/>
              <a:ext cx="128562" cy="9607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424579" y="3269500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56"/>
                  </a:lnTo>
                  <a:lnTo>
                    <a:pt x="50990" y="9829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53"/>
                  </a:lnTo>
                  <a:lnTo>
                    <a:pt x="38620" y="62687"/>
                  </a:lnTo>
                  <a:lnTo>
                    <a:pt x="29375" y="64909"/>
                  </a:lnTo>
                  <a:lnTo>
                    <a:pt x="20320" y="62763"/>
                  </a:lnTo>
                  <a:lnTo>
                    <a:pt x="14884" y="57899"/>
                  </a:lnTo>
                  <a:lnTo>
                    <a:pt x="13614" y="56769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34"/>
                  </a:lnTo>
                  <a:lnTo>
                    <a:pt x="13563" y="15405"/>
                  </a:lnTo>
                  <a:lnTo>
                    <a:pt x="14808" y="14300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588"/>
                  </a:lnTo>
                  <a:lnTo>
                    <a:pt x="45440" y="15633"/>
                  </a:lnTo>
                  <a:lnTo>
                    <a:pt x="49580" y="24701"/>
                  </a:lnTo>
                  <a:lnTo>
                    <a:pt x="50990" y="35966"/>
                  </a:lnTo>
                  <a:lnTo>
                    <a:pt x="50990" y="9829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787"/>
                  </a:lnTo>
                  <a:lnTo>
                    <a:pt x="11595" y="9410"/>
                  </a:lnTo>
                  <a:lnTo>
                    <a:pt x="8890" y="14300"/>
                  </a:lnTo>
                  <a:lnTo>
                    <a:pt x="7886" y="14300"/>
                  </a:lnTo>
                  <a:lnTo>
                    <a:pt x="7886" y="952"/>
                  </a:lnTo>
                  <a:lnTo>
                    <a:pt x="0" y="952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899"/>
                  </a:lnTo>
                  <a:lnTo>
                    <a:pt x="8890" y="57899"/>
                  </a:lnTo>
                  <a:lnTo>
                    <a:pt x="11620" y="62865"/>
                  </a:lnTo>
                  <a:lnTo>
                    <a:pt x="15900" y="67513"/>
                  </a:lnTo>
                  <a:lnTo>
                    <a:pt x="22034" y="70967"/>
                  </a:lnTo>
                  <a:lnTo>
                    <a:pt x="30378" y="72313"/>
                  </a:lnTo>
                  <a:lnTo>
                    <a:pt x="42075" y="69710"/>
                  </a:lnTo>
                  <a:lnTo>
                    <a:pt x="47980" y="64909"/>
                  </a:lnTo>
                  <a:lnTo>
                    <a:pt x="51155" y="62331"/>
                  </a:lnTo>
                  <a:lnTo>
                    <a:pt x="57023" y="50888"/>
                  </a:lnTo>
                  <a:lnTo>
                    <a:pt x="59118" y="36093"/>
                  </a:lnTo>
                  <a:close/>
                </a:path>
                <a:path w="90170" h="97154">
                  <a:moveTo>
                    <a:pt x="89928" y="61366"/>
                  </a:moveTo>
                  <a:lnTo>
                    <a:pt x="87020" y="58432"/>
                  </a:lnTo>
                  <a:lnTo>
                    <a:pt x="79781" y="58432"/>
                  </a:lnTo>
                  <a:lnTo>
                    <a:pt x="76809" y="61366"/>
                  </a:lnTo>
                  <a:lnTo>
                    <a:pt x="76809" y="68580"/>
                  </a:lnTo>
                  <a:lnTo>
                    <a:pt x="79781" y="71551"/>
                  </a:lnTo>
                  <a:lnTo>
                    <a:pt x="87020" y="71551"/>
                  </a:lnTo>
                  <a:lnTo>
                    <a:pt x="89928" y="68580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/>
          <p:nvPr/>
        </p:nvSpPr>
        <p:spPr>
          <a:xfrm>
            <a:off x="3568305" y="3247148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18"/>
                </a:lnTo>
                <a:lnTo>
                  <a:pt x="66281" y="34607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607"/>
                </a:lnTo>
                <a:lnTo>
                  <a:pt x="65062" y="32562"/>
                </a:lnTo>
                <a:lnTo>
                  <a:pt x="61214" y="29819"/>
                </a:lnTo>
                <a:lnTo>
                  <a:pt x="54571" y="25095"/>
                </a:lnTo>
                <a:lnTo>
                  <a:pt x="41287" y="22415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15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15"/>
                </a:lnTo>
                <a:lnTo>
                  <a:pt x="19837" y="25095"/>
                </a:lnTo>
                <a:lnTo>
                  <a:pt x="9347" y="32562"/>
                </a:lnTo>
                <a:lnTo>
                  <a:pt x="2463" y="44018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55"/>
                </a:lnTo>
                <a:lnTo>
                  <a:pt x="41287" y="117055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18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18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6" name="object 136"/>
          <p:cNvGrpSpPr/>
          <p:nvPr/>
        </p:nvGrpSpPr>
        <p:grpSpPr>
          <a:xfrm>
            <a:off x="3274681" y="3484867"/>
            <a:ext cx="240029" cy="97155"/>
            <a:chOff x="3274681" y="3484867"/>
            <a:chExt cx="240029" cy="97155"/>
          </a:xfrm>
        </p:grpSpPr>
        <p:sp>
          <p:nvSpPr>
            <p:cNvPr id="137" name="object 137"/>
            <p:cNvSpPr/>
            <p:nvPr/>
          </p:nvSpPr>
          <p:spPr>
            <a:xfrm>
              <a:off x="3274681" y="3485820"/>
              <a:ext cx="128562" cy="96075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424579" y="3484867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56"/>
                  </a:lnTo>
                  <a:lnTo>
                    <a:pt x="50990" y="9829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53"/>
                  </a:lnTo>
                  <a:lnTo>
                    <a:pt x="38620" y="62687"/>
                  </a:lnTo>
                  <a:lnTo>
                    <a:pt x="29375" y="64909"/>
                  </a:lnTo>
                  <a:lnTo>
                    <a:pt x="20320" y="62763"/>
                  </a:lnTo>
                  <a:lnTo>
                    <a:pt x="14884" y="57899"/>
                  </a:lnTo>
                  <a:lnTo>
                    <a:pt x="13614" y="56769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34"/>
                  </a:lnTo>
                  <a:lnTo>
                    <a:pt x="13563" y="15405"/>
                  </a:lnTo>
                  <a:lnTo>
                    <a:pt x="14808" y="14300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588"/>
                  </a:lnTo>
                  <a:lnTo>
                    <a:pt x="45440" y="15633"/>
                  </a:lnTo>
                  <a:lnTo>
                    <a:pt x="49580" y="24701"/>
                  </a:lnTo>
                  <a:lnTo>
                    <a:pt x="50990" y="35966"/>
                  </a:lnTo>
                  <a:lnTo>
                    <a:pt x="50990" y="9829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787"/>
                  </a:lnTo>
                  <a:lnTo>
                    <a:pt x="11595" y="9410"/>
                  </a:lnTo>
                  <a:lnTo>
                    <a:pt x="8890" y="14300"/>
                  </a:lnTo>
                  <a:lnTo>
                    <a:pt x="7886" y="14300"/>
                  </a:lnTo>
                  <a:lnTo>
                    <a:pt x="7886" y="952"/>
                  </a:lnTo>
                  <a:lnTo>
                    <a:pt x="0" y="952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899"/>
                  </a:lnTo>
                  <a:lnTo>
                    <a:pt x="8890" y="57899"/>
                  </a:lnTo>
                  <a:lnTo>
                    <a:pt x="11620" y="62865"/>
                  </a:lnTo>
                  <a:lnTo>
                    <a:pt x="15900" y="67513"/>
                  </a:lnTo>
                  <a:lnTo>
                    <a:pt x="22034" y="70967"/>
                  </a:lnTo>
                  <a:lnTo>
                    <a:pt x="30378" y="72313"/>
                  </a:lnTo>
                  <a:lnTo>
                    <a:pt x="42075" y="69710"/>
                  </a:lnTo>
                  <a:lnTo>
                    <a:pt x="47980" y="64909"/>
                  </a:lnTo>
                  <a:lnTo>
                    <a:pt x="51155" y="62331"/>
                  </a:lnTo>
                  <a:lnTo>
                    <a:pt x="57023" y="50888"/>
                  </a:lnTo>
                  <a:lnTo>
                    <a:pt x="59118" y="36093"/>
                  </a:lnTo>
                  <a:close/>
                </a:path>
                <a:path w="90170" h="97154">
                  <a:moveTo>
                    <a:pt x="89928" y="61366"/>
                  </a:moveTo>
                  <a:lnTo>
                    <a:pt x="87020" y="58432"/>
                  </a:lnTo>
                  <a:lnTo>
                    <a:pt x="79781" y="58432"/>
                  </a:lnTo>
                  <a:lnTo>
                    <a:pt x="76809" y="61366"/>
                  </a:lnTo>
                  <a:lnTo>
                    <a:pt x="76809" y="68580"/>
                  </a:lnTo>
                  <a:lnTo>
                    <a:pt x="79781" y="71551"/>
                  </a:lnTo>
                  <a:lnTo>
                    <a:pt x="87020" y="71551"/>
                  </a:lnTo>
                  <a:lnTo>
                    <a:pt x="89928" y="68580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/>
          <p:nvPr/>
        </p:nvSpPr>
        <p:spPr>
          <a:xfrm>
            <a:off x="3568305" y="3462515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18"/>
                </a:lnTo>
                <a:lnTo>
                  <a:pt x="66281" y="34607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607"/>
                </a:lnTo>
                <a:lnTo>
                  <a:pt x="65062" y="32562"/>
                </a:lnTo>
                <a:lnTo>
                  <a:pt x="61214" y="29819"/>
                </a:lnTo>
                <a:lnTo>
                  <a:pt x="54571" y="25095"/>
                </a:lnTo>
                <a:lnTo>
                  <a:pt x="41287" y="22415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15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15"/>
                </a:lnTo>
                <a:lnTo>
                  <a:pt x="19837" y="25095"/>
                </a:lnTo>
                <a:lnTo>
                  <a:pt x="9347" y="32562"/>
                </a:lnTo>
                <a:lnTo>
                  <a:pt x="2463" y="44018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55"/>
                </a:lnTo>
                <a:lnTo>
                  <a:pt x="41287" y="117055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18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18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0" name="object 140"/>
          <p:cNvGrpSpPr/>
          <p:nvPr/>
        </p:nvGrpSpPr>
        <p:grpSpPr>
          <a:xfrm>
            <a:off x="3274681" y="3695001"/>
            <a:ext cx="240029" cy="97155"/>
            <a:chOff x="3274681" y="3695001"/>
            <a:chExt cx="240029" cy="97155"/>
          </a:xfrm>
        </p:grpSpPr>
        <p:sp>
          <p:nvSpPr>
            <p:cNvPr id="141" name="object 141"/>
            <p:cNvSpPr/>
            <p:nvPr/>
          </p:nvSpPr>
          <p:spPr>
            <a:xfrm>
              <a:off x="3274681" y="3695967"/>
              <a:ext cx="128562" cy="9607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424579" y="3695001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53"/>
                  </a:lnTo>
                  <a:lnTo>
                    <a:pt x="38620" y="62687"/>
                  </a:lnTo>
                  <a:lnTo>
                    <a:pt x="29375" y="64909"/>
                  </a:lnTo>
                  <a:lnTo>
                    <a:pt x="20320" y="62763"/>
                  </a:lnTo>
                  <a:lnTo>
                    <a:pt x="14897" y="57912"/>
                  </a:lnTo>
                  <a:lnTo>
                    <a:pt x="13614" y="56769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80" y="24714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912"/>
                  </a:lnTo>
                  <a:lnTo>
                    <a:pt x="8890" y="57912"/>
                  </a:lnTo>
                  <a:lnTo>
                    <a:pt x="11620" y="62865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93" y="64909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4">
                  <a:moveTo>
                    <a:pt x="89928" y="61366"/>
                  </a:moveTo>
                  <a:lnTo>
                    <a:pt x="87020" y="58445"/>
                  </a:lnTo>
                  <a:lnTo>
                    <a:pt x="79781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81" y="71551"/>
                  </a:lnTo>
                  <a:lnTo>
                    <a:pt x="87020" y="71551"/>
                  </a:lnTo>
                  <a:lnTo>
                    <a:pt x="89928" y="68592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3" name="object 143"/>
          <p:cNvSpPr/>
          <p:nvPr/>
        </p:nvSpPr>
        <p:spPr>
          <a:xfrm>
            <a:off x="3568305" y="3672662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05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31" y="84975"/>
                </a:lnTo>
                <a:lnTo>
                  <a:pt x="14757" y="78727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599"/>
                </a:lnTo>
                <a:lnTo>
                  <a:pt x="14744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52" y="87249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4" name="object 144"/>
          <p:cNvGrpSpPr/>
          <p:nvPr/>
        </p:nvGrpSpPr>
        <p:grpSpPr>
          <a:xfrm>
            <a:off x="3274681" y="3911105"/>
            <a:ext cx="240029" cy="97155"/>
            <a:chOff x="3274681" y="3911105"/>
            <a:chExt cx="240029" cy="97155"/>
          </a:xfrm>
        </p:grpSpPr>
        <p:sp>
          <p:nvSpPr>
            <p:cNvPr id="145" name="object 145"/>
            <p:cNvSpPr/>
            <p:nvPr/>
          </p:nvSpPr>
          <p:spPr>
            <a:xfrm>
              <a:off x="3274681" y="3912070"/>
              <a:ext cx="128562" cy="96062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424579" y="3911104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53"/>
                  </a:lnTo>
                  <a:lnTo>
                    <a:pt x="38620" y="62687"/>
                  </a:lnTo>
                  <a:lnTo>
                    <a:pt x="29375" y="64909"/>
                  </a:lnTo>
                  <a:lnTo>
                    <a:pt x="20320" y="62763"/>
                  </a:lnTo>
                  <a:lnTo>
                    <a:pt x="14884" y="57899"/>
                  </a:lnTo>
                  <a:lnTo>
                    <a:pt x="13614" y="56769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588"/>
                  </a:lnTo>
                  <a:lnTo>
                    <a:pt x="45440" y="15633"/>
                  </a:lnTo>
                  <a:lnTo>
                    <a:pt x="49580" y="24701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899"/>
                  </a:lnTo>
                  <a:lnTo>
                    <a:pt x="8890" y="57899"/>
                  </a:lnTo>
                  <a:lnTo>
                    <a:pt x="11620" y="62865"/>
                  </a:lnTo>
                  <a:lnTo>
                    <a:pt x="15900" y="67513"/>
                  </a:lnTo>
                  <a:lnTo>
                    <a:pt x="22034" y="70967"/>
                  </a:lnTo>
                  <a:lnTo>
                    <a:pt x="30378" y="72313"/>
                  </a:lnTo>
                  <a:lnTo>
                    <a:pt x="42075" y="69710"/>
                  </a:lnTo>
                  <a:lnTo>
                    <a:pt x="47980" y="64909"/>
                  </a:lnTo>
                  <a:lnTo>
                    <a:pt x="51155" y="62331"/>
                  </a:lnTo>
                  <a:lnTo>
                    <a:pt x="57023" y="50888"/>
                  </a:lnTo>
                  <a:lnTo>
                    <a:pt x="59118" y="36093"/>
                  </a:lnTo>
                  <a:close/>
                </a:path>
                <a:path w="90170" h="97154">
                  <a:moveTo>
                    <a:pt x="89928" y="61366"/>
                  </a:moveTo>
                  <a:lnTo>
                    <a:pt x="87020" y="58432"/>
                  </a:lnTo>
                  <a:lnTo>
                    <a:pt x="79781" y="58432"/>
                  </a:lnTo>
                  <a:lnTo>
                    <a:pt x="76809" y="61366"/>
                  </a:lnTo>
                  <a:lnTo>
                    <a:pt x="76809" y="68580"/>
                  </a:lnTo>
                  <a:lnTo>
                    <a:pt x="79781" y="71551"/>
                  </a:lnTo>
                  <a:lnTo>
                    <a:pt x="87020" y="71551"/>
                  </a:lnTo>
                  <a:lnTo>
                    <a:pt x="89928" y="68580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" name="object 147"/>
          <p:cNvSpPr/>
          <p:nvPr/>
        </p:nvSpPr>
        <p:spPr>
          <a:xfrm>
            <a:off x="3568305" y="3888765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23"/>
                </a:moveTo>
                <a:lnTo>
                  <a:pt x="71932" y="44005"/>
                </a:lnTo>
                <a:lnTo>
                  <a:pt x="66281" y="34594"/>
                </a:lnTo>
                <a:lnTo>
                  <a:pt x="66281" y="58623"/>
                </a:lnTo>
                <a:lnTo>
                  <a:pt x="64566" y="69621"/>
                </a:lnTo>
                <a:lnTo>
                  <a:pt x="59626" y="78740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23"/>
                </a:lnTo>
                <a:lnTo>
                  <a:pt x="66281" y="34594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06" y="84950"/>
                </a:lnTo>
                <a:lnTo>
                  <a:pt x="14770" y="78727"/>
                </a:lnTo>
                <a:lnTo>
                  <a:pt x="9855" y="69608"/>
                </a:lnTo>
                <a:lnTo>
                  <a:pt x="8153" y="58623"/>
                </a:lnTo>
                <a:lnTo>
                  <a:pt x="9842" y="47599"/>
                </a:lnTo>
                <a:lnTo>
                  <a:pt x="14744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23"/>
                </a:lnTo>
                <a:lnTo>
                  <a:pt x="2463" y="73139"/>
                </a:lnTo>
                <a:lnTo>
                  <a:pt x="9347" y="84543"/>
                </a:lnTo>
                <a:lnTo>
                  <a:pt x="19837" y="91986"/>
                </a:lnTo>
                <a:lnTo>
                  <a:pt x="33147" y="94653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53"/>
                </a:lnTo>
                <a:lnTo>
                  <a:pt x="54571" y="91986"/>
                </a:lnTo>
                <a:lnTo>
                  <a:pt x="61239" y="87249"/>
                </a:lnTo>
                <a:lnTo>
                  <a:pt x="65062" y="84543"/>
                </a:lnTo>
                <a:lnTo>
                  <a:pt x="71932" y="73139"/>
                </a:lnTo>
                <a:lnTo>
                  <a:pt x="74409" y="58623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72"/>
                </a:lnTo>
                <a:lnTo>
                  <a:pt x="95072" y="80772"/>
                </a:lnTo>
                <a:lnTo>
                  <a:pt x="92100" y="83705"/>
                </a:lnTo>
                <a:lnTo>
                  <a:pt x="92100" y="90919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19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8" name="object 148"/>
          <p:cNvGrpSpPr/>
          <p:nvPr/>
        </p:nvGrpSpPr>
        <p:grpSpPr>
          <a:xfrm>
            <a:off x="3274681" y="4130929"/>
            <a:ext cx="240029" cy="97155"/>
            <a:chOff x="3274681" y="4130929"/>
            <a:chExt cx="240029" cy="97155"/>
          </a:xfrm>
        </p:grpSpPr>
        <p:sp>
          <p:nvSpPr>
            <p:cNvPr id="149" name="object 149"/>
            <p:cNvSpPr/>
            <p:nvPr/>
          </p:nvSpPr>
          <p:spPr>
            <a:xfrm>
              <a:off x="3274681" y="4131881"/>
              <a:ext cx="128562" cy="9607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424579" y="4130929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53"/>
                  </a:lnTo>
                  <a:lnTo>
                    <a:pt x="38620" y="62687"/>
                  </a:lnTo>
                  <a:lnTo>
                    <a:pt x="29375" y="64909"/>
                  </a:lnTo>
                  <a:lnTo>
                    <a:pt x="20320" y="62763"/>
                  </a:lnTo>
                  <a:lnTo>
                    <a:pt x="14884" y="57899"/>
                  </a:lnTo>
                  <a:lnTo>
                    <a:pt x="13614" y="56769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34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588"/>
                  </a:lnTo>
                  <a:lnTo>
                    <a:pt x="45440" y="15633"/>
                  </a:lnTo>
                  <a:lnTo>
                    <a:pt x="49580" y="24701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52"/>
                  </a:lnTo>
                  <a:lnTo>
                    <a:pt x="0" y="952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899"/>
                  </a:lnTo>
                  <a:lnTo>
                    <a:pt x="8890" y="57899"/>
                  </a:lnTo>
                  <a:lnTo>
                    <a:pt x="11620" y="62865"/>
                  </a:lnTo>
                  <a:lnTo>
                    <a:pt x="15900" y="67513"/>
                  </a:lnTo>
                  <a:lnTo>
                    <a:pt x="22034" y="70967"/>
                  </a:lnTo>
                  <a:lnTo>
                    <a:pt x="30378" y="72313"/>
                  </a:lnTo>
                  <a:lnTo>
                    <a:pt x="42075" y="69710"/>
                  </a:lnTo>
                  <a:lnTo>
                    <a:pt x="47980" y="64909"/>
                  </a:lnTo>
                  <a:lnTo>
                    <a:pt x="51155" y="62331"/>
                  </a:lnTo>
                  <a:lnTo>
                    <a:pt x="57023" y="50888"/>
                  </a:lnTo>
                  <a:lnTo>
                    <a:pt x="59118" y="36093"/>
                  </a:lnTo>
                  <a:close/>
                </a:path>
                <a:path w="90170" h="97154">
                  <a:moveTo>
                    <a:pt x="89928" y="61366"/>
                  </a:moveTo>
                  <a:lnTo>
                    <a:pt x="87020" y="58432"/>
                  </a:lnTo>
                  <a:lnTo>
                    <a:pt x="79781" y="58432"/>
                  </a:lnTo>
                  <a:lnTo>
                    <a:pt x="76809" y="61366"/>
                  </a:lnTo>
                  <a:lnTo>
                    <a:pt x="76809" y="68580"/>
                  </a:lnTo>
                  <a:lnTo>
                    <a:pt x="79781" y="71551"/>
                  </a:lnTo>
                  <a:lnTo>
                    <a:pt x="87020" y="71551"/>
                  </a:lnTo>
                  <a:lnTo>
                    <a:pt x="89928" y="68580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" name="object 151"/>
          <p:cNvSpPr/>
          <p:nvPr/>
        </p:nvSpPr>
        <p:spPr>
          <a:xfrm>
            <a:off x="3568305" y="4108589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23"/>
                </a:moveTo>
                <a:lnTo>
                  <a:pt x="71932" y="44005"/>
                </a:lnTo>
                <a:lnTo>
                  <a:pt x="66281" y="34594"/>
                </a:lnTo>
                <a:lnTo>
                  <a:pt x="66281" y="58623"/>
                </a:lnTo>
                <a:lnTo>
                  <a:pt x="64566" y="69608"/>
                </a:lnTo>
                <a:lnTo>
                  <a:pt x="59626" y="78740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23"/>
                </a:lnTo>
                <a:lnTo>
                  <a:pt x="66281" y="34594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06" y="84950"/>
                </a:lnTo>
                <a:lnTo>
                  <a:pt x="14770" y="78727"/>
                </a:lnTo>
                <a:lnTo>
                  <a:pt x="9855" y="69608"/>
                </a:lnTo>
                <a:lnTo>
                  <a:pt x="8153" y="58623"/>
                </a:lnTo>
                <a:lnTo>
                  <a:pt x="9842" y="47599"/>
                </a:lnTo>
                <a:lnTo>
                  <a:pt x="14744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23"/>
                </a:lnTo>
                <a:lnTo>
                  <a:pt x="2463" y="73139"/>
                </a:lnTo>
                <a:lnTo>
                  <a:pt x="9347" y="84543"/>
                </a:lnTo>
                <a:lnTo>
                  <a:pt x="19837" y="91986"/>
                </a:lnTo>
                <a:lnTo>
                  <a:pt x="33147" y="94653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53"/>
                </a:lnTo>
                <a:lnTo>
                  <a:pt x="54571" y="91986"/>
                </a:lnTo>
                <a:lnTo>
                  <a:pt x="61239" y="87249"/>
                </a:lnTo>
                <a:lnTo>
                  <a:pt x="65062" y="84543"/>
                </a:lnTo>
                <a:lnTo>
                  <a:pt x="71932" y="73139"/>
                </a:lnTo>
                <a:lnTo>
                  <a:pt x="74409" y="58623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72"/>
                </a:lnTo>
                <a:lnTo>
                  <a:pt x="95072" y="80772"/>
                </a:lnTo>
                <a:lnTo>
                  <a:pt x="92100" y="83705"/>
                </a:lnTo>
                <a:lnTo>
                  <a:pt x="92100" y="90919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19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3274681" y="4347629"/>
            <a:ext cx="240029" cy="97155"/>
            <a:chOff x="3274681" y="4347629"/>
            <a:chExt cx="240029" cy="97155"/>
          </a:xfrm>
        </p:grpSpPr>
        <p:sp>
          <p:nvSpPr>
            <p:cNvPr id="153" name="object 153"/>
            <p:cNvSpPr/>
            <p:nvPr/>
          </p:nvSpPr>
          <p:spPr>
            <a:xfrm>
              <a:off x="3274681" y="4348594"/>
              <a:ext cx="128562" cy="96075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424579" y="4347629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118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53"/>
                  </a:lnTo>
                  <a:lnTo>
                    <a:pt x="38620" y="62687"/>
                  </a:lnTo>
                  <a:lnTo>
                    <a:pt x="29375" y="64909"/>
                  </a:lnTo>
                  <a:lnTo>
                    <a:pt x="20320" y="62763"/>
                  </a:lnTo>
                  <a:lnTo>
                    <a:pt x="14897" y="57912"/>
                  </a:lnTo>
                  <a:lnTo>
                    <a:pt x="13614" y="56769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80" y="24714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77"/>
                  </a:lnTo>
                  <a:lnTo>
                    <a:pt x="0" y="977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912"/>
                  </a:lnTo>
                  <a:lnTo>
                    <a:pt x="8890" y="57912"/>
                  </a:lnTo>
                  <a:lnTo>
                    <a:pt x="11620" y="62865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93" y="64909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18"/>
                  </a:lnTo>
                  <a:close/>
                </a:path>
                <a:path w="90170" h="97154">
                  <a:moveTo>
                    <a:pt x="89928" y="61366"/>
                  </a:moveTo>
                  <a:lnTo>
                    <a:pt x="87020" y="58445"/>
                  </a:lnTo>
                  <a:lnTo>
                    <a:pt x="79781" y="58445"/>
                  </a:lnTo>
                  <a:lnTo>
                    <a:pt x="76809" y="61366"/>
                  </a:lnTo>
                  <a:lnTo>
                    <a:pt x="76809" y="68580"/>
                  </a:lnTo>
                  <a:lnTo>
                    <a:pt x="79781" y="71551"/>
                  </a:lnTo>
                  <a:lnTo>
                    <a:pt x="87020" y="71551"/>
                  </a:lnTo>
                  <a:lnTo>
                    <a:pt x="89928" y="68580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155"/>
          <p:cNvSpPr/>
          <p:nvPr/>
        </p:nvSpPr>
        <p:spPr>
          <a:xfrm>
            <a:off x="3568305" y="4325289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05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31" y="84975"/>
                </a:lnTo>
                <a:lnTo>
                  <a:pt x="14757" y="78727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599"/>
                </a:lnTo>
                <a:lnTo>
                  <a:pt x="14744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52" y="87249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19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19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6" name="object 156"/>
          <p:cNvGrpSpPr/>
          <p:nvPr/>
        </p:nvGrpSpPr>
        <p:grpSpPr>
          <a:xfrm>
            <a:off x="3896752" y="1944522"/>
            <a:ext cx="240029" cy="97155"/>
            <a:chOff x="3896752" y="1944522"/>
            <a:chExt cx="240029" cy="97155"/>
          </a:xfrm>
        </p:grpSpPr>
        <p:sp>
          <p:nvSpPr>
            <p:cNvPr id="157" name="object 157"/>
            <p:cNvSpPr/>
            <p:nvPr/>
          </p:nvSpPr>
          <p:spPr>
            <a:xfrm>
              <a:off x="3896752" y="1945487"/>
              <a:ext cx="128549" cy="9607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046650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07" y="62776"/>
                  </a:lnTo>
                  <a:lnTo>
                    <a:pt x="14871" y="57912"/>
                  </a:lnTo>
                  <a:lnTo>
                    <a:pt x="13601" y="56781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9" name="object 159"/>
          <p:cNvSpPr/>
          <p:nvPr/>
        </p:nvSpPr>
        <p:spPr>
          <a:xfrm>
            <a:off x="4190363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61"/>
                </a:lnTo>
                <a:lnTo>
                  <a:pt x="22618" y="84963"/>
                </a:lnTo>
                <a:lnTo>
                  <a:pt x="14770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0" name="object 160"/>
          <p:cNvGrpSpPr/>
          <p:nvPr/>
        </p:nvGrpSpPr>
        <p:grpSpPr>
          <a:xfrm>
            <a:off x="3896752" y="2176412"/>
            <a:ext cx="240029" cy="97155"/>
            <a:chOff x="3896752" y="2176412"/>
            <a:chExt cx="240029" cy="97155"/>
          </a:xfrm>
        </p:grpSpPr>
        <p:sp>
          <p:nvSpPr>
            <p:cNvPr id="161" name="object 161"/>
            <p:cNvSpPr/>
            <p:nvPr/>
          </p:nvSpPr>
          <p:spPr>
            <a:xfrm>
              <a:off x="3896752" y="2177377"/>
              <a:ext cx="128549" cy="96062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046650" y="2176411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53"/>
                  </a:lnTo>
                  <a:lnTo>
                    <a:pt x="38608" y="62687"/>
                  </a:lnTo>
                  <a:lnTo>
                    <a:pt x="29362" y="64909"/>
                  </a:lnTo>
                  <a:lnTo>
                    <a:pt x="20307" y="62763"/>
                  </a:lnTo>
                  <a:lnTo>
                    <a:pt x="14871" y="57899"/>
                  </a:lnTo>
                  <a:lnTo>
                    <a:pt x="13601" y="56769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588"/>
                  </a:lnTo>
                  <a:lnTo>
                    <a:pt x="45440" y="15633"/>
                  </a:lnTo>
                  <a:lnTo>
                    <a:pt x="49568" y="24701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899"/>
                  </a:lnTo>
                  <a:lnTo>
                    <a:pt x="8877" y="57899"/>
                  </a:lnTo>
                  <a:lnTo>
                    <a:pt x="11620" y="62865"/>
                  </a:lnTo>
                  <a:lnTo>
                    <a:pt x="15887" y="67513"/>
                  </a:lnTo>
                  <a:lnTo>
                    <a:pt x="22034" y="70967"/>
                  </a:lnTo>
                  <a:lnTo>
                    <a:pt x="30365" y="72313"/>
                  </a:lnTo>
                  <a:lnTo>
                    <a:pt x="42075" y="69710"/>
                  </a:lnTo>
                  <a:lnTo>
                    <a:pt x="47967" y="64909"/>
                  </a:lnTo>
                  <a:lnTo>
                    <a:pt x="51155" y="62331"/>
                  </a:lnTo>
                  <a:lnTo>
                    <a:pt x="57023" y="50901"/>
                  </a:lnTo>
                  <a:lnTo>
                    <a:pt x="59118" y="36093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32"/>
                  </a:lnTo>
                  <a:lnTo>
                    <a:pt x="79768" y="58432"/>
                  </a:lnTo>
                  <a:lnTo>
                    <a:pt x="76796" y="61366"/>
                  </a:lnTo>
                  <a:lnTo>
                    <a:pt x="76796" y="68580"/>
                  </a:lnTo>
                  <a:lnTo>
                    <a:pt x="79768" y="71551"/>
                  </a:lnTo>
                  <a:lnTo>
                    <a:pt x="87007" y="71551"/>
                  </a:lnTo>
                  <a:lnTo>
                    <a:pt x="89916" y="68580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" name="object 163"/>
          <p:cNvSpPr/>
          <p:nvPr/>
        </p:nvSpPr>
        <p:spPr>
          <a:xfrm>
            <a:off x="4190363" y="2154072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23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23"/>
                </a:lnTo>
                <a:lnTo>
                  <a:pt x="64566" y="69621"/>
                </a:lnTo>
                <a:lnTo>
                  <a:pt x="59626" y="78740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23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18" y="84950"/>
                </a:lnTo>
                <a:lnTo>
                  <a:pt x="14770" y="78727"/>
                </a:lnTo>
                <a:lnTo>
                  <a:pt x="9867" y="69608"/>
                </a:lnTo>
                <a:lnTo>
                  <a:pt x="8166" y="58623"/>
                </a:lnTo>
                <a:lnTo>
                  <a:pt x="9855" y="47599"/>
                </a:lnTo>
                <a:lnTo>
                  <a:pt x="14757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23"/>
                </a:lnTo>
                <a:lnTo>
                  <a:pt x="2463" y="73152"/>
                </a:lnTo>
                <a:lnTo>
                  <a:pt x="9347" y="84543"/>
                </a:lnTo>
                <a:lnTo>
                  <a:pt x="19837" y="91998"/>
                </a:lnTo>
                <a:lnTo>
                  <a:pt x="33147" y="94653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53"/>
                </a:lnTo>
                <a:lnTo>
                  <a:pt x="54571" y="91998"/>
                </a:lnTo>
                <a:lnTo>
                  <a:pt x="61252" y="87249"/>
                </a:lnTo>
                <a:lnTo>
                  <a:pt x="65062" y="84543"/>
                </a:lnTo>
                <a:lnTo>
                  <a:pt x="71945" y="73152"/>
                </a:lnTo>
                <a:lnTo>
                  <a:pt x="74422" y="58623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72"/>
                </a:lnTo>
                <a:lnTo>
                  <a:pt x="95072" y="80772"/>
                </a:lnTo>
                <a:lnTo>
                  <a:pt x="92100" y="83705"/>
                </a:lnTo>
                <a:lnTo>
                  <a:pt x="92100" y="90919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19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4" name="object 164"/>
          <p:cNvGrpSpPr/>
          <p:nvPr/>
        </p:nvGrpSpPr>
        <p:grpSpPr>
          <a:xfrm>
            <a:off x="3896752" y="2383002"/>
            <a:ext cx="240029" cy="97155"/>
            <a:chOff x="3896752" y="2383002"/>
            <a:chExt cx="240029" cy="97155"/>
          </a:xfrm>
        </p:grpSpPr>
        <p:sp>
          <p:nvSpPr>
            <p:cNvPr id="165" name="object 165"/>
            <p:cNvSpPr/>
            <p:nvPr/>
          </p:nvSpPr>
          <p:spPr>
            <a:xfrm>
              <a:off x="3896752" y="2383968"/>
              <a:ext cx="128549" cy="9607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046650" y="238300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07" y="62776"/>
                  </a:lnTo>
                  <a:lnTo>
                    <a:pt x="14871" y="57912"/>
                  </a:lnTo>
                  <a:lnTo>
                    <a:pt x="13601" y="56781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" name="object 167"/>
          <p:cNvSpPr/>
          <p:nvPr/>
        </p:nvSpPr>
        <p:spPr>
          <a:xfrm>
            <a:off x="4190363" y="236066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61"/>
                </a:lnTo>
                <a:lnTo>
                  <a:pt x="22618" y="84963"/>
                </a:lnTo>
                <a:lnTo>
                  <a:pt x="14770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8" name="object 168"/>
          <p:cNvGrpSpPr/>
          <p:nvPr/>
        </p:nvGrpSpPr>
        <p:grpSpPr>
          <a:xfrm>
            <a:off x="3896752" y="2607843"/>
            <a:ext cx="240029" cy="97155"/>
            <a:chOff x="3896752" y="2607843"/>
            <a:chExt cx="240029" cy="97155"/>
          </a:xfrm>
        </p:grpSpPr>
        <p:sp>
          <p:nvSpPr>
            <p:cNvPr id="169" name="object 169"/>
            <p:cNvSpPr/>
            <p:nvPr/>
          </p:nvSpPr>
          <p:spPr>
            <a:xfrm>
              <a:off x="3896752" y="2608808"/>
              <a:ext cx="128549" cy="9607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046650" y="2607843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79"/>
                  </a:lnTo>
                  <a:lnTo>
                    <a:pt x="49555" y="47383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07" y="62776"/>
                  </a:lnTo>
                  <a:lnTo>
                    <a:pt x="14871" y="57912"/>
                  </a:lnTo>
                  <a:lnTo>
                    <a:pt x="13601" y="56781"/>
                  </a:lnTo>
                  <a:lnTo>
                    <a:pt x="9436" y="47625"/>
                  </a:lnTo>
                  <a:lnTo>
                    <a:pt x="8001" y="35979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50977" y="35979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77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object 171"/>
          <p:cNvSpPr/>
          <p:nvPr/>
        </p:nvSpPr>
        <p:spPr>
          <a:xfrm>
            <a:off x="4190363" y="2585504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18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62"/>
                </a:lnTo>
                <a:lnTo>
                  <a:pt x="61226" y="29819"/>
                </a:lnTo>
                <a:lnTo>
                  <a:pt x="54571" y="25095"/>
                </a:lnTo>
                <a:lnTo>
                  <a:pt x="41287" y="22415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15"/>
                </a:lnTo>
                <a:lnTo>
                  <a:pt x="33147" y="29819"/>
                </a:lnTo>
                <a:lnTo>
                  <a:pt x="33147" y="87261"/>
                </a:lnTo>
                <a:lnTo>
                  <a:pt x="22618" y="84963"/>
                </a:lnTo>
                <a:lnTo>
                  <a:pt x="14770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15"/>
                </a:lnTo>
                <a:lnTo>
                  <a:pt x="19837" y="25095"/>
                </a:lnTo>
                <a:lnTo>
                  <a:pt x="9347" y="32562"/>
                </a:lnTo>
                <a:lnTo>
                  <a:pt x="2463" y="44018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55"/>
                </a:lnTo>
                <a:lnTo>
                  <a:pt x="41287" y="117055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2" name="object 172"/>
          <p:cNvGrpSpPr/>
          <p:nvPr/>
        </p:nvGrpSpPr>
        <p:grpSpPr>
          <a:xfrm>
            <a:off x="3896752" y="2820467"/>
            <a:ext cx="240029" cy="97155"/>
            <a:chOff x="3896752" y="2820467"/>
            <a:chExt cx="240029" cy="97155"/>
          </a:xfrm>
        </p:grpSpPr>
        <p:sp>
          <p:nvSpPr>
            <p:cNvPr id="173" name="object 173"/>
            <p:cNvSpPr/>
            <p:nvPr/>
          </p:nvSpPr>
          <p:spPr>
            <a:xfrm>
              <a:off x="3896752" y="2821432"/>
              <a:ext cx="128549" cy="9607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046650" y="2820466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79"/>
                  </a:lnTo>
                  <a:lnTo>
                    <a:pt x="49555" y="47383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07" y="62776"/>
                  </a:lnTo>
                  <a:lnTo>
                    <a:pt x="14871" y="57912"/>
                  </a:lnTo>
                  <a:lnTo>
                    <a:pt x="13601" y="56781"/>
                  </a:lnTo>
                  <a:lnTo>
                    <a:pt x="9436" y="47625"/>
                  </a:lnTo>
                  <a:lnTo>
                    <a:pt x="8001" y="35979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50977" y="35979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77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5" name="object 175"/>
          <p:cNvSpPr/>
          <p:nvPr/>
        </p:nvSpPr>
        <p:spPr>
          <a:xfrm>
            <a:off x="4190363" y="2798127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18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62"/>
                </a:lnTo>
                <a:lnTo>
                  <a:pt x="61226" y="29819"/>
                </a:lnTo>
                <a:lnTo>
                  <a:pt x="54571" y="25095"/>
                </a:lnTo>
                <a:lnTo>
                  <a:pt x="41287" y="22415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15"/>
                </a:lnTo>
                <a:lnTo>
                  <a:pt x="33147" y="29819"/>
                </a:lnTo>
                <a:lnTo>
                  <a:pt x="33147" y="87261"/>
                </a:lnTo>
                <a:lnTo>
                  <a:pt x="22618" y="84963"/>
                </a:lnTo>
                <a:lnTo>
                  <a:pt x="14770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15"/>
                </a:lnTo>
                <a:lnTo>
                  <a:pt x="19837" y="25095"/>
                </a:lnTo>
                <a:lnTo>
                  <a:pt x="9347" y="32562"/>
                </a:lnTo>
                <a:lnTo>
                  <a:pt x="2463" y="44018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55"/>
                </a:lnTo>
                <a:lnTo>
                  <a:pt x="41287" y="117055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6" name="object 176"/>
          <p:cNvGrpSpPr/>
          <p:nvPr/>
        </p:nvGrpSpPr>
        <p:grpSpPr>
          <a:xfrm>
            <a:off x="3896752" y="3039262"/>
            <a:ext cx="240029" cy="97155"/>
            <a:chOff x="3896752" y="3039262"/>
            <a:chExt cx="240029" cy="97155"/>
          </a:xfrm>
        </p:grpSpPr>
        <p:sp>
          <p:nvSpPr>
            <p:cNvPr id="177" name="object 177"/>
            <p:cNvSpPr/>
            <p:nvPr/>
          </p:nvSpPr>
          <p:spPr>
            <a:xfrm>
              <a:off x="3896752" y="3040227"/>
              <a:ext cx="128549" cy="9607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46650" y="303926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53"/>
                  </a:lnTo>
                  <a:lnTo>
                    <a:pt x="38608" y="62687"/>
                  </a:lnTo>
                  <a:lnTo>
                    <a:pt x="29362" y="64909"/>
                  </a:lnTo>
                  <a:lnTo>
                    <a:pt x="20307" y="62763"/>
                  </a:lnTo>
                  <a:lnTo>
                    <a:pt x="14884" y="57912"/>
                  </a:lnTo>
                  <a:lnTo>
                    <a:pt x="13601" y="56769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80" y="64909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51"/>
                  </a:lnTo>
                  <a:lnTo>
                    <a:pt x="87007" y="71551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9" name="object 179"/>
          <p:cNvSpPr/>
          <p:nvPr/>
        </p:nvSpPr>
        <p:spPr>
          <a:xfrm>
            <a:off x="4190363" y="301692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35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31" y="84975"/>
                </a:lnTo>
                <a:lnTo>
                  <a:pt x="14770" y="78727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599"/>
                </a:lnTo>
                <a:lnTo>
                  <a:pt x="14757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64" y="87249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0" name="object 180"/>
          <p:cNvGrpSpPr/>
          <p:nvPr/>
        </p:nvGrpSpPr>
        <p:grpSpPr>
          <a:xfrm>
            <a:off x="3896752" y="3269501"/>
            <a:ext cx="240029" cy="97155"/>
            <a:chOff x="3896752" y="3269501"/>
            <a:chExt cx="240029" cy="97155"/>
          </a:xfrm>
        </p:grpSpPr>
        <p:sp>
          <p:nvSpPr>
            <p:cNvPr id="181" name="object 181"/>
            <p:cNvSpPr/>
            <p:nvPr/>
          </p:nvSpPr>
          <p:spPr>
            <a:xfrm>
              <a:off x="3896752" y="3270453"/>
              <a:ext cx="128549" cy="9607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46650" y="3269500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56"/>
                  </a:lnTo>
                  <a:lnTo>
                    <a:pt x="50977" y="9817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53"/>
                  </a:lnTo>
                  <a:lnTo>
                    <a:pt x="38608" y="62687"/>
                  </a:lnTo>
                  <a:lnTo>
                    <a:pt x="29362" y="64909"/>
                  </a:lnTo>
                  <a:lnTo>
                    <a:pt x="20307" y="62763"/>
                  </a:lnTo>
                  <a:lnTo>
                    <a:pt x="14871" y="57899"/>
                  </a:lnTo>
                  <a:lnTo>
                    <a:pt x="13601" y="56769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34"/>
                  </a:lnTo>
                  <a:lnTo>
                    <a:pt x="13550" y="15405"/>
                  </a:lnTo>
                  <a:lnTo>
                    <a:pt x="14795" y="14300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588"/>
                  </a:lnTo>
                  <a:lnTo>
                    <a:pt x="45440" y="15633"/>
                  </a:lnTo>
                  <a:lnTo>
                    <a:pt x="49568" y="24701"/>
                  </a:lnTo>
                  <a:lnTo>
                    <a:pt x="50977" y="35966"/>
                  </a:lnTo>
                  <a:lnTo>
                    <a:pt x="50977" y="9817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787"/>
                  </a:lnTo>
                  <a:lnTo>
                    <a:pt x="11582" y="9410"/>
                  </a:lnTo>
                  <a:lnTo>
                    <a:pt x="8877" y="14300"/>
                  </a:lnTo>
                  <a:lnTo>
                    <a:pt x="7874" y="14300"/>
                  </a:lnTo>
                  <a:lnTo>
                    <a:pt x="7874" y="952"/>
                  </a:lnTo>
                  <a:lnTo>
                    <a:pt x="0" y="952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899"/>
                  </a:lnTo>
                  <a:lnTo>
                    <a:pt x="8877" y="57899"/>
                  </a:lnTo>
                  <a:lnTo>
                    <a:pt x="11620" y="62865"/>
                  </a:lnTo>
                  <a:lnTo>
                    <a:pt x="15887" y="67513"/>
                  </a:lnTo>
                  <a:lnTo>
                    <a:pt x="22034" y="70967"/>
                  </a:lnTo>
                  <a:lnTo>
                    <a:pt x="30365" y="72313"/>
                  </a:lnTo>
                  <a:lnTo>
                    <a:pt x="42075" y="69710"/>
                  </a:lnTo>
                  <a:lnTo>
                    <a:pt x="47967" y="64909"/>
                  </a:lnTo>
                  <a:lnTo>
                    <a:pt x="51155" y="62331"/>
                  </a:lnTo>
                  <a:lnTo>
                    <a:pt x="57023" y="50888"/>
                  </a:lnTo>
                  <a:lnTo>
                    <a:pt x="59118" y="36093"/>
                  </a:lnTo>
                  <a:close/>
                </a:path>
                <a:path w="90170" h="97154">
                  <a:moveTo>
                    <a:pt x="89916" y="61366"/>
                  </a:moveTo>
                  <a:lnTo>
                    <a:pt x="87007" y="58432"/>
                  </a:lnTo>
                  <a:lnTo>
                    <a:pt x="79768" y="58432"/>
                  </a:lnTo>
                  <a:lnTo>
                    <a:pt x="76796" y="61366"/>
                  </a:lnTo>
                  <a:lnTo>
                    <a:pt x="76796" y="68580"/>
                  </a:lnTo>
                  <a:lnTo>
                    <a:pt x="79768" y="71551"/>
                  </a:lnTo>
                  <a:lnTo>
                    <a:pt x="87007" y="71551"/>
                  </a:lnTo>
                  <a:lnTo>
                    <a:pt x="89916" y="68580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3" name="object 183"/>
          <p:cNvSpPr/>
          <p:nvPr/>
        </p:nvSpPr>
        <p:spPr>
          <a:xfrm>
            <a:off x="4190363" y="3247148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18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62"/>
                </a:lnTo>
                <a:lnTo>
                  <a:pt x="61214" y="29819"/>
                </a:lnTo>
                <a:lnTo>
                  <a:pt x="54571" y="25095"/>
                </a:lnTo>
                <a:lnTo>
                  <a:pt x="41287" y="22415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15"/>
                </a:lnTo>
                <a:lnTo>
                  <a:pt x="33147" y="29819"/>
                </a:lnTo>
                <a:lnTo>
                  <a:pt x="33147" y="87261"/>
                </a:lnTo>
                <a:lnTo>
                  <a:pt x="22618" y="84963"/>
                </a:lnTo>
                <a:lnTo>
                  <a:pt x="14770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15"/>
                </a:lnTo>
                <a:lnTo>
                  <a:pt x="19837" y="25095"/>
                </a:lnTo>
                <a:lnTo>
                  <a:pt x="9347" y="32562"/>
                </a:lnTo>
                <a:lnTo>
                  <a:pt x="2463" y="44018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55"/>
                </a:lnTo>
                <a:lnTo>
                  <a:pt x="41287" y="117055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18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18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4" name="object 184"/>
          <p:cNvGrpSpPr/>
          <p:nvPr/>
        </p:nvGrpSpPr>
        <p:grpSpPr>
          <a:xfrm>
            <a:off x="3896752" y="3484867"/>
            <a:ext cx="240029" cy="97155"/>
            <a:chOff x="3896752" y="3484867"/>
            <a:chExt cx="240029" cy="97155"/>
          </a:xfrm>
        </p:grpSpPr>
        <p:sp>
          <p:nvSpPr>
            <p:cNvPr id="185" name="object 185"/>
            <p:cNvSpPr/>
            <p:nvPr/>
          </p:nvSpPr>
          <p:spPr>
            <a:xfrm>
              <a:off x="3896752" y="3485820"/>
              <a:ext cx="128549" cy="9607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046650" y="3484867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56"/>
                  </a:lnTo>
                  <a:lnTo>
                    <a:pt x="50977" y="9817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53"/>
                  </a:lnTo>
                  <a:lnTo>
                    <a:pt x="38608" y="62687"/>
                  </a:lnTo>
                  <a:lnTo>
                    <a:pt x="29362" y="64909"/>
                  </a:lnTo>
                  <a:lnTo>
                    <a:pt x="20307" y="62763"/>
                  </a:lnTo>
                  <a:lnTo>
                    <a:pt x="14871" y="57899"/>
                  </a:lnTo>
                  <a:lnTo>
                    <a:pt x="13601" y="56769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34"/>
                  </a:lnTo>
                  <a:lnTo>
                    <a:pt x="13550" y="15405"/>
                  </a:lnTo>
                  <a:lnTo>
                    <a:pt x="14795" y="14300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588"/>
                  </a:lnTo>
                  <a:lnTo>
                    <a:pt x="45440" y="15633"/>
                  </a:lnTo>
                  <a:lnTo>
                    <a:pt x="49568" y="24701"/>
                  </a:lnTo>
                  <a:lnTo>
                    <a:pt x="50977" y="35966"/>
                  </a:lnTo>
                  <a:lnTo>
                    <a:pt x="50977" y="9817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787"/>
                  </a:lnTo>
                  <a:lnTo>
                    <a:pt x="11582" y="9410"/>
                  </a:lnTo>
                  <a:lnTo>
                    <a:pt x="8877" y="14300"/>
                  </a:lnTo>
                  <a:lnTo>
                    <a:pt x="7874" y="14300"/>
                  </a:lnTo>
                  <a:lnTo>
                    <a:pt x="7874" y="952"/>
                  </a:lnTo>
                  <a:lnTo>
                    <a:pt x="0" y="952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899"/>
                  </a:lnTo>
                  <a:lnTo>
                    <a:pt x="8877" y="57899"/>
                  </a:lnTo>
                  <a:lnTo>
                    <a:pt x="11620" y="62865"/>
                  </a:lnTo>
                  <a:lnTo>
                    <a:pt x="15887" y="67513"/>
                  </a:lnTo>
                  <a:lnTo>
                    <a:pt x="22034" y="70967"/>
                  </a:lnTo>
                  <a:lnTo>
                    <a:pt x="30365" y="72313"/>
                  </a:lnTo>
                  <a:lnTo>
                    <a:pt x="42075" y="69710"/>
                  </a:lnTo>
                  <a:lnTo>
                    <a:pt x="47967" y="64909"/>
                  </a:lnTo>
                  <a:lnTo>
                    <a:pt x="51155" y="62331"/>
                  </a:lnTo>
                  <a:lnTo>
                    <a:pt x="57023" y="50888"/>
                  </a:lnTo>
                  <a:lnTo>
                    <a:pt x="59118" y="36093"/>
                  </a:lnTo>
                  <a:close/>
                </a:path>
                <a:path w="90170" h="97154">
                  <a:moveTo>
                    <a:pt x="89916" y="61366"/>
                  </a:moveTo>
                  <a:lnTo>
                    <a:pt x="87007" y="58432"/>
                  </a:lnTo>
                  <a:lnTo>
                    <a:pt x="79768" y="58432"/>
                  </a:lnTo>
                  <a:lnTo>
                    <a:pt x="76796" y="61366"/>
                  </a:lnTo>
                  <a:lnTo>
                    <a:pt x="76796" y="68580"/>
                  </a:lnTo>
                  <a:lnTo>
                    <a:pt x="79768" y="71551"/>
                  </a:lnTo>
                  <a:lnTo>
                    <a:pt x="87007" y="71551"/>
                  </a:lnTo>
                  <a:lnTo>
                    <a:pt x="89916" y="68580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7" name="object 187"/>
          <p:cNvSpPr/>
          <p:nvPr/>
        </p:nvSpPr>
        <p:spPr>
          <a:xfrm>
            <a:off x="4190363" y="3462515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18"/>
                </a:lnTo>
                <a:lnTo>
                  <a:pt x="66281" y="34594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94"/>
                </a:lnTo>
                <a:lnTo>
                  <a:pt x="65062" y="32562"/>
                </a:lnTo>
                <a:lnTo>
                  <a:pt x="61214" y="29819"/>
                </a:lnTo>
                <a:lnTo>
                  <a:pt x="54571" y="25095"/>
                </a:lnTo>
                <a:lnTo>
                  <a:pt x="41287" y="22415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15"/>
                </a:lnTo>
                <a:lnTo>
                  <a:pt x="33147" y="29819"/>
                </a:lnTo>
                <a:lnTo>
                  <a:pt x="33147" y="87261"/>
                </a:lnTo>
                <a:lnTo>
                  <a:pt x="22618" y="84963"/>
                </a:lnTo>
                <a:lnTo>
                  <a:pt x="14770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15"/>
                </a:lnTo>
                <a:lnTo>
                  <a:pt x="19837" y="25095"/>
                </a:lnTo>
                <a:lnTo>
                  <a:pt x="9347" y="32562"/>
                </a:lnTo>
                <a:lnTo>
                  <a:pt x="2463" y="44018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55"/>
                </a:lnTo>
                <a:lnTo>
                  <a:pt x="41287" y="117055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18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18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8" name="object 188"/>
          <p:cNvGrpSpPr/>
          <p:nvPr/>
        </p:nvGrpSpPr>
        <p:grpSpPr>
          <a:xfrm>
            <a:off x="3896752" y="3695001"/>
            <a:ext cx="240029" cy="97155"/>
            <a:chOff x="3896752" y="3695001"/>
            <a:chExt cx="240029" cy="97155"/>
          </a:xfrm>
        </p:grpSpPr>
        <p:sp>
          <p:nvSpPr>
            <p:cNvPr id="189" name="object 189"/>
            <p:cNvSpPr/>
            <p:nvPr/>
          </p:nvSpPr>
          <p:spPr>
            <a:xfrm>
              <a:off x="3896752" y="3695967"/>
              <a:ext cx="128549" cy="96075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4046650" y="3695001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53"/>
                  </a:lnTo>
                  <a:lnTo>
                    <a:pt x="38608" y="62687"/>
                  </a:lnTo>
                  <a:lnTo>
                    <a:pt x="29362" y="64909"/>
                  </a:lnTo>
                  <a:lnTo>
                    <a:pt x="20307" y="62763"/>
                  </a:lnTo>
                  <a:lnTo>
                    <a:pt x="14884" y="57912"/>
                  </a:lnTo>
                  <a:lnTo>
                    <a:pt x="13601" y="56769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80" y="64909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4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51"/>
                  </a:lnTo>
                  <a:lnTo>
                    <a:pt x="87007" y="71551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1" name="object 191"/>
          <p:cNvSpPr/>
          <p:nvPr/>
        </p:nvSpPr>
        <p:spPr>
          <a:xfrm>
            <a:off x="4190363" y="3672662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35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31" y="84975"/>
                </a:lnTo>
                <a:lnTo>
                  <a:pt x="14770" y="78727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599"/>
                </a:lnTo>
                <a:lnTo>
                  <a:pt x="14757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64" y="87249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2" name="object 192"/>
          <p:cNvGrpSpPr/>
          <p:nvPr/>
        </p:nvGrpSpPr>
        <p:grpSpPr>
          <a:xfrm>
            <a:off x="3896752" y="3911105"/>
            <a:ext cx="240029" cy="97155"/>
            <a:chOff x="3896752" y="3911105"/>
            <a:chExt cx="240029" cy="97155"/>
          </a:xfrm>
        </p:grpSpPr>
        <p:sp>
          <p:nvSpPr>
            <p:cNvPr id="193" name="object 193"/>
            <p:cNvSpPr/>
            <p:nvPr/>
          </p:nvSpPr>
          <p:spPr>
            <a:xfrm>
              <a:off x="3896752" y="3912070"/>
              <a:ext cx="128549" cy="9606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4046650" y="3911104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53"/>
                  </a:lnTo>
                  <a:lnTo>
                    <a:pt x="38608" y="62687"/>
                  </a:lnTo>
                  <a:lnTo>
                    <a:pt x="29362" y="64909"/>
                  </a:lnTo>
                  <a:lnTo>
                    <a:pt x="20307" y="62763"/>
                  </a:lnTo>
                  <a:lnTo>
                    <a:pt x="14871" y="57899"/>
                  </a:lnTo>
                  <a:lnTo>
                    <a:pt x="13601" y="56769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588"/>
                  </a:lnTo>
                  <a:lnTo>
                    <a:pt x="45440" y="15633"/>
                  </a:lnTo>
                  <a:lnTo>
                    <a:pt x="49568" y="24701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899"/>
                  </a:lnTo>
                  <a:lnTo>
                    <a:pt x="8877" y="57899"/>
                  </a:lnTo>
                  <a:lnTo>
                    <a:pt x="11620" y="62865"/>
                  </a:lnTo>
                  <a:lnTo>
                    <a:pt x="15887" y="67513"/>
                  </a:lnTo>
                  <a:lnTo>
                    <a:pt x="22034" y="70967"/>
                  </a:lnTo>
                  <a:lnTo>
                    <a:pt x="30365" y="72313"/>
                  </a:lnTo>
                  <a:lnTo>
                    <a:pt x="42075" y="69710"/>
                  </a:lnTo>
                  <a:lnTo>
                    <a:pt x="47967" y="64909"/>
                  </a:lnTo>
                  <a:lnTo>
                    <a:pt x="51155" y="62331"/>
                  </a:lnTo>
                  <a:lnTo>
                    <a:pt x="57023" y="50888"/>
                  </a:lnTo>
                  <a:lnTo>
                    <a:pt x="59118" y="36093"/>
                  </a:lnTo>
                  <a:close/>
                </a:path>
                <a:path w="90170" h="97154">
                  <a:moveTo>
                    <a:pt x="89916" y="61366"/>
                  </a:moveTo>
                  <a:lnTo>
                    <a:pt x="87007" y="58432"/>
                  </a:lnTo>
                  <a:lnTo>
                    <a:pt x="79768" y="58432"/>
                  </a:lnTo>
                  <a:lnTo>
                    <a:pt x="76796" y="61366"/>
                  </a:lnTo>
                  <a:lnTo>
                    <a:pt x="76796" y="68580"/>
                  </a:lnTo>
                  <a:lnTo>
                    <a:pt x="79768" y="71551"/>
                  </a:lnTo>
                  <a:lnTo>
                    <a:pt x="87007" y="71551"/>
                  </a:lnTo>
                  <a:lnTo>
                    <a:pt x="89916" y="68580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5" name="object 195"/>
          <p:cNvSpPr/>
          <p:nvPr/>
        </p:nvSpPr>
        <p:spPr>
          <a:xfrm>
            <a:off x="4190363" y="3888765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23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23"/>
                </a:lnTo>
                <a:lnTo>
                  <a:pt x="64566" y="69621"/>
                </a:lnTo>
                <a:lnTo>
                  <a:pt x="59626" y="78740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23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18" y="84950"/>
                </a:lnTo>
                <a:lnTo>
                  <a:pt x="14770" y="78727"/>
                </a:lnTo>
                <a:lnTo>
                  <a:pt x="9867" y="69608"/>
                </a:lnTo>
                <a:lnTo>
                  <a:pt x="8166" y="58623"/>
                </a:lnTo>
                <a:lnTo>
                  <a:pt x="9855" y="47599"/>
                </a:lnTo>
                <a:lnTo>
                  <a:pt x="14757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23"/>
                </a:lnTo>
                <a:lnTo>
                  <a:pt x="2463" y="73139"/>
                </a:lnTo>
                <a:lnTo>
                  <a:pt x="9347" y="84543"/>
                </a:lnTo>
                <a:lnTo>
                  <a:pt x="19837" y="91986"/>
                </a:lnTo>
                <a:lnTo>
                  <a:pt x="33147" y="94653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53"/>
                </a:lnTo>
                <a:lnTo>
                  <a:pt x="54571" y="91986"/>
                </a:lnTo>
                <a:lnTo>
                  <a:pt x="61239" y="87249"/>
                </a:lnTo>
                <a:lnTo>
                  <a:pt x="65062" y="84543"/>
                </a:lnTo>
                <a:lnTo>
                  <a:pt x="71945" y="73139"/>
                </a:lnTo>
                <a:lnTo>
                  <a:pt x="74422" y="58623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72"/>
                </a:lnTo>
                <a:lnTo>
                  <a:pt x="95072" y="80772"/>
                </a:lnTo>
                <a:lnTo>
                  <a:pt x="92100" y="83705"/>
                </a:lnTo>
                <a:lnTo>
                  <a:pt x="92100" y="90919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19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6" name="object 196"/>
          <p:cNvGrpSpPr/>
          <p:nvPr/>
        </p:nvGrpSpPr>
        <p:grpSpPr>
          <a:xfrm>
            <a:off x="3896752" y="4130929"/>
            <a:ext cx="240029" cy="97155"/>
            <a:chOff x="3896752" y="4130929"/>
            <a:chExt cx="240029" cy="97155"/>
          </a:xfrm>
        </p:grpSpPr>
        <p:sp>
          <p:nvSpPr>
            <p:cNvPr id="197" name="object 197"/>
            <p:cNvSpPr/>
            <p:nvPr/>
          </p:nvSpPr>
          <p:spPr>
            <a:xfrm>
              <a:off x="3896752" y="4131881"/>
              <a:ext cx="128549" cy="9607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046650" y="4130929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093"/>
                  </a:moveTo>
                  <a:lnTo>
                    <a:pt x="57035" y="21361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53"/>
                  </a:lnTo>
                  <a:lnTo>
                    <a:pt x="38608" y="62687"/>
                  </a:lnTo>
                  <a:lnTo>
                    <a:pt x="29362" y="64909"/>
                  </a:lnTo>
                  <a:lnTo>
                    <a:pt x="20307" y="62763"/>
                  </a:lnTo>
                  <a:lnTo>
                    <a:pt x="14871" y="57899"/>
                  </a:lnTo>
                  <a:lnTo>
                    <a:pt x="13601" y="56769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34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588"/>
                  </a:lnTo>
                  <a:lnTo>
                    <a:pt x="45440" y="15633"/>
                  </a:lnTo>
                  <a:lnTo>
                    <a:pt x="49568" y="24701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52"/>
                  </a:lnTo>
                  <a:lnTo>
                    <a:pt x="0" y="952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899"/>
                  </a:lnTo>
                  <a:lnTo>
                    <a:pt x="8877" y="57899"/>
                  </a:lnTo>
                  <a:lnTo>
                    <a:pt x="11620" y="62865"/>
                  </a:lnTo>
                  <a:lnTo>
                    <a:pt x="15887" y="67513"/>
                  </a:lnTo>
                  <a:lnTo>
                    <a:pt x="22034" y="70967"/>
                  </a:lnTo>
                  <a:lnTo>
                    <a:pt x="30365" y="72313"/>
                  </a:lnTo>
                  <a:lnTo>
                    <a:pt x="42075" y="69710"/>
                  </a:lnTo>
                  <a:lnTo>
                    <a:pt x="47967" y="64909"/>
                  </a:lnTo>
                  <a:lnTo>
                    <a:pt x="51155" y="62331"/>
                  </a:lnTo>
                  <a:lnTo>
                    <a:pt x="57023" y="50888"/>
                  </a:lnTo>
                  <a:lnTo>
                    <a:pt x="59118" y="36093"/>
                  </a:lnTo>
                  <a:close/>
                </a:path>
                <a:path w="90170" h="97154">
                  <a:moveTo>
                    <a:pt x="89916" y="61366"/>
                  </a:moveTo>
                  <a:lnTo>
                    <a:pt x="87007" y="58432"/>
                  </a:lnTo>
                  <a:lnTo>
                    <a:pt x="79768" y="58432"/>
                  </a:lnTo>
                  <a:lnTo>
                    <a:pt x="76796" y="61366"/>
                  </a:lnTo>
                  <a:lnTo>
                    <a:pt x="76796" y="68580"/>
                  </a:lnTo>
                  <a:lnTo>
                    <a:pt x="79768" y="71551"/>
                  </a:lnTo>
                  <a:lnTo>
                    <a:pt x="87007" y="71551"/>
                  </a:lnTo>
                  <a:lnTo>
                    <a:pt x="89916" y="68580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9" name="object 199"/>
          <p:cNvSpPr/>
          <p:nvPr/>
        </p:nvSpPr>
        <p:spPr>
          <a:xfrm>
            <a:off x="4190363" y="4108589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23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23"/>
                </a:lnTo>
                <a:lnTo>
                  <a:pt x="64566" y="69608"/>
                </a:lnTo>
                <a:lnTo>
                  <a:pt x="59626" y="78740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23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18" y="84950"/>
                </a:lnTo>
                <a:lnTo>
                  <a:pt x="14770" y="78727"/>
                </a:lnTo>
                <a:lnTo>
                  <a:pt x="9867" y="69608"/>
                </a:lnTo>
                <a:lnTo>
                  <a:pt x="8166" y="58623"/>
                </a:lnTo>
                <a:lnTo>
                  <a:pt x="9855" y="47599"/>
                </a:lnTo>
                <a:lnTo>
                  <a:pt x="14757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23"/>
                </a:lnTo>
                <a:lnTo>
                  <a:pt x="2463" y="73139"/>
                </a:lnTo>
                <a:lnTo>
                  <a:pt x="9347" y="84543"/>
                </a:lnTo>
                <a:lnTo>
                  <a:pt x="19837" y="91986"/>
                </a:lnTo>
                <a:lnTo>
                  <a:pt x="33147" y="94653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53"/>
                </a:lnTo>
                <a:lnTo>
                  <a:pt x="54571" y="91986"/>
                </a:lnTo>
                <a:lnTo>
                  <a:pt x="61239" y="87249"/>
                </a:lnTo>
                <a:lnTo>
                  <a:pt x="65062" y="84543"/>
                </a:lnTo>
                <a:lnTo>
                  <a:pt x="71945" y="73139"/>
                </a:lnTo>
                <a:lnTo>
                  <a:pt x="74422" y="58623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72"/>
                </a:lnTo>
                <a:lnTo>
                  <a:pt x="95072" y="80772"/>
                </a:lnTo>
                <a:lnTo>
                  <a:pt x="92100" y="83705"/>
                </a:lnTo>
                <a:lnTo>
                  <a:pt x="92100" y="90919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19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0" name="object 200"/>
          <p:cNvGrpSpPr/>
          <p:nvPr/>
        </p:nvGrpSpPr>
        <p:grpSpPr>
          <a:xfrm>
            <a:off x="3896752" y="4347629"/>
            <a:ext cx="240029" cy="97155"/>
            <a:chOff x="3896752" y="4347629"/>
            <a:chExt cx="240029" cy="97155"/>
          </a:xfrm>
        </p:grpSpPr>
        <p:sp>
          <p:nvSpPr>
            <p:cNvPr id="201" name="object 201"/>
            <p:cNvSpPr/>
            <p:nvPr/>
          </p:nvSpPr>
          <p:spPr>
            <a:xfrm>
              <a:off x="3896752" y="4348594"/>
              <a:ext cx="128549" cy="96075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4046650" y="4347629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4">
                  <a:moveTo>
                    <a:pt x="59118" y="36118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53"/>
                  </a:lnTo>
                  <a:lnTo>
                    <a:pt x="38608" y="62687"/>
                  </a:lnTo>
                  <a:lnTo>
                    <a:pt x="29362" y="64909"/>
                  </a:lnTo>
                  <a:lnTo>
                    <a:pt x="20307" y="62763"/>
                  </a:lnTo>
                  <a:lnTo>
                    <a:pt x="14884" y="57912"/>
                  </a:lnTo>
                  <a:lnTo>
                    <a:pt x="13601" y="56769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77"/>
                  </a:lnTo>
                  <a:lnTo>
                    <a:pt x="0" y="977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80" y="64909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18"/>
                  </a:lnTo>
                  <a:close/>
                </a:path>
                <a:path w="90170" h="97154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80"/>
                  </a:lnTo>
                  <a:lnTo>
                    <a:pt x="79768" y="71551"/>
                  </a:lnTo>
                  <a:lnTo>
                    <a:pt x="87007" y="71551"/>
                  </a:lnTo>
                  <a:lnTo>
                    <a:pt x="89916" y="68580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3" name="object 203"/>
          <p:cNvSpPr/>
          <p:nvPr/>
        </p:nvSpPr>
        <p:spPr>
          <a:xfrm>
            <a:off x="4190363" y="4325289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50"/>
                </a:lnTo>
                <a:lnTo>
                  <a:pt x="41287" y="87249"/>
                </a:lnTo>
                <a:lnTo>
                  <a:pt x="41287" y="29819"/>
                </a:lnTo>
                <a:lnTo>
                  <a:pt x="51790" y="32143"/>
                </a:lnTo>
                <a:lnTo>
                  <a:pt x="59651" y="38417"/>
                </a:lnTo>
                <a:lnTo>
                  <a:pt x="64566" y="47599"/>
                </a:lnTo>
                <a:lnTo>
                  <a:pt x="66281" y="58635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49"/>
                </a:lnTo>
                <a:lnTo>
                  <a:pt x="22631" y="84975"/>
                </a:lnTo>
                <a:lnTo>
                  <a:pt x="14770" y="78727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599"/>
                </a:lnTo>
                <a:lnTo>
                  <a:pt x="14757" y="38417"/>
                </a:lnTo>
                <a:lnTo>
                  <a:pt x="22606" y="32143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64" y="87249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19"/>
                </a:lnTo>
                <a:lnTo>
                  <a:pt x="95072" y="93891"/>
                </a:lnTo>
                <a:lnTo>
                  <a:pt x="102311" y="93891"/>
                </a:lnTo>
                <a:lnTo>
                  <a:pt x="105219" y="90919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4" name="object 204"/>
          <p:cNvGrpSpPr/>
          <p:nvPr/>
        </p:nvGrpSpPr>
        <p:grpSpPr>
          <a:xfrm>
            <a:off x="4517833" y="1944522"/>
            <a:ext cx="240029" cy="97155"/>
            <a:chOff x="4517833" y="1944522"/>
            <a:chExt cx="240029" cy="97155"/>
          </a:xfrm>
        </p:grpSpPr>
        <p:sp>
          <p:nvSpPr>
            <p:cNvPr id="205" name="object 205"/>
            <p:cNvSpPr/>
            <p:nvPr/>
          </p:nvSpPr>
          <p:spPr>
            <a:xfrm>
              <a:off x="4517833" y="1945487"/>
              <a:ext cx="128562" cy="9607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4667731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65"/>
                  </a:lnTo>
                  <a:lnTo>
                    <a:pt x="38620" y="62699"/>
                  </a:lnTo>
                  <a:lnTo>
                    <a:pt x="29375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90" y="57912"/>
                  </a:lnTo>
                  <a:lnTo>
                    <a:pt x="11620" y="62865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80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20" y="58445"/>
                  </a:lnTo>
                  <a:lnTo>
                    <a:pt x="79768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68" y="71564"/>
                  </a:lnTo>
                  <a:lnTo>
                    <a:pt x="87020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7" name="object 207"/>
          <p:cNvSpPr/>
          <p:nvPr/>
        </p:nvSpPr>
        <p:spPr>
          <a:xfrm>
            <a:off x="4811457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09" y="58635"/>
                </a:moveTo>
                <a:lnTo>
                  <a:pt x="71932" y="44005"/>
                </a:lnTo>
                <a:lnTo>
                  <a:pt x="66268" y="34569"/>
                </a:lnTo>
                <a:lnTo>
                  <a:pt x="66268" y="58635"/>
                </a:lnTo>
                <a:lnTo>
                  <a:pt x="64554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39" y="38430"/>
                </a:lnTo>
                <a:lnTo>
                  <a:pt x="64554" y="47612"/>
                </a:lnTo>
                <a:lnTo>
                  <a:pt x="66268" y="58635"/>
                </a:lnTo>
                <a:lnTo>
                  <a:pt x="66268" y="34569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10" h="117475">
                <a:moveTo>
                  <a:pt x="105206" y="83705"/>
                </a:moveTo>
                <a:lnTo>
                  <a:pt x="102311" y="80784"/>
                </a:lnTo>
                <a:lnTo>
                  <a:pt x="95059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59" y="93903"/>
                </a:lnTo>
                <a:lnTo>
                  <a:pt x="102311" y="93903"/>
                </a:lnTo>
                <a:lnTo>
                  <a:pt x="105206" y="90932"/>
                </a:lnTo>
                <a:lnTo>
                  <a:pt x="105206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8" name="object 208"/>
          <p:cNvGrpSpPr/>
          <p:nvPr/>
        </p:nvGrpSpPr>
        <p:grpSpPr>
          <a:xfrm>
            <a:off x="5138837" y="1944522"/>
            <a:ext cx="240029" cy="97155"/>
            <a:chOff x="5138837" y="1944522"/>
            <a:chExt cx="240029" cy="97155"/>
          </a:xfrm>
        </p:grpSpPr>
        <p:sp>
          <p:nvSpPr>
            <p:cNvPr id="209" name="object 209"/>
            <p:cNvSpPr/>
            <p:nvPr/>
          </p:nvSpPr>
          <p:spPr>
            <a:xfrm>
              <a:off x="5138837" y="1945487"/>
              <a:ext cx="128562" cy="9607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5288736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07" y="62776"/>
                  </a:lnTo>
                  <a:lnTo>
                    <a:pt x="14871" y="57912"/>
                  </a:lnTo>
                  <a:lnTo>
                    <a:pt x="13601" y="56781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1" name="object 211"/>
          <p:cNvSpPr/>
          <p:nvPr/>
        </p:nvSpPr>
        <p:spPr>
          <a:xfrm>
            <a:off x="5432449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05"/>
                </a:lnTo>
                <a:lnTo>
                  <a:pt x="66281" y="34569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69"/>
                </a:lnTo>
                <a:lnTo>
                  <a:pt x="65074" y="32550"/>
                </a:lnTo>
                <a:lnTo>
                  <a:pt x="61239" y="29819"/>
                </a:lnTo>
                <a:lnTo>
                  <a:pt x="54584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59" y="0"/>
                </a:lnTo>
                <a:lnTo>
                  <a:pt x="33159" y="22402"/>
                </a:lnTo>
                <a:lnTo>
                  <a:pt x="33159" y="29819"/>
                </a:lnTo>
                <a:lnTo>
                  <a:pt x="33159" y="87261"/>
                </a:lnTo>
                <a:lnTo>
                  <a:pt x="22618" y="84963"/>
                </a:lnTo>
                <a:lnTo>
                  <a:pt x="14782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18" y="32156"/>
                </a:lnTo>
                <a:lnTo>
                  <a:pt x="33159" y="29819"/>
                </a:lnTo>
                <a:lnTo>
                  <a:pt x="33159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59" y="94665"/>
                </a:lnTo>
                <a:lnTo>
                  <a:pt x="33159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84" y="91998"/>
                </a:lnTo>
                <a:lnTo>
                  <a:pt x="61252" y="87261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2" name="object 212"/>
          <p:cNvGrpSpPr/>
          <p:nvPr/>
        </p:nvGrpSpPr>
        <p:grpSpPr>
          <a:xfrm>
            <a:off x="5773342" y="1944522"/>
            <a:ext cx="240029" cy="97155"/>
            <a:chOff x="5773342" y="1944522"/>
            <a:chExt cx="240029" cy="97155"/>
          </a:xfrm>
        </p:grpSpPr>
        <p:sp>
          <p:nvSpPr>
            <p:cNvPr id="213" name="object 213"/>
            <p:cNvSpPr/>
            <p:nvPr/>
          </p:nvSpPr>
          <p:spPr>
            <a:xfrm>
              <a:off x="5773342" y="1945487"/>
              <a:ext cx="128549" cy="9607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5923240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07" y="62776"/>
                  </a:lnTo>
                  <a:lnTo>
                    <a:pt x="14871" y="57912"/>
                  </a:lnTo>
                  <a:lnTo>
                    <a:pt x="13601" y="56781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82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5" name="object 215"/>
          <p:cNvSpPr/>
          <p:nvPr/>
        </p:nvSpPr>
        <p:spPr>
          <a:xfrm>
            <a:off x="6066954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10" h="117475">
                <a:moveTo>
                  <a:pt x="74422" y="58635"/>
                </a:moveTo>
                <a:lnTo>
                  <a:pt x="71945" y="44005"/>
                </a:lnTo>
                <a:lnTo>
                  <a:pt x="66281" y="34582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82"/>
                </a:lnTo>
                <a:lnTo>
                  <a:pt x="65062" y="32550"/>
                </a:lnTo>
                <a:lnTo>
                  <a:pt x="61239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61"/>
                </a:lnTo>
                <a:lnTo>
                  <a:pt x="22618" y="84963"/>
                </a:lnTo>
                <a:lnTo>
                  <a:pt x="14770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10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6" name="object 216"/>
          <p:cNvGrpSpPr/>
          <p:nvPr/>
        </p:nvGrpSpPr>
        <p:grpSpPr>
          <a:xfrm>
            <a:off x="6364247" y="1944522"/>
            <a:ext cx="240029" cy="97155"/>
            <a:chOff x="6364247" y="1944522"/>
            <a:chExt cx="240029" cy="97155"/>
          </a:xfrm>
        </p:grpSpPr>
        <p:sp>
          <p:nvSpPr>
            <p:cNvPr id="217" name="object 217"/>
            <p:cNvSpPr/>
            <p:nvPr/>
          </p:nvSpPr>
          <p:spPr>
            <a:xfrm>
              <a:off x="6364247" y="1945487"/>
              <a:ext cx="128549" cy="9607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6514133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402" y="56565"/>
                  </a:lnTo>
                  <a:lnTo>
                    <a:pt x="38620" y="62699"/>
                  </a:lnTo>
                  <a:lnTo>
                    <a:pt x="29375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69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53" y="15646"/>
                  </a:lnTo>
                  <a:lnTo>
                    <a:pt x="49580" y="24714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66" y="97078"/>
                  </a:lnTo>
                  <a:lnTo>
                    <a:pt x="8166" y="57912"/>
                  </a:lnTo>
                  <a:lnTo>
                    <a:pt x="8890" y="57912"/>
                  </a:lnTo>
                  <a:lnTo>
                    <a:pt x="11633" y="62865"/>
                  </a:lnTo>
                  <a:lnTo>
                    <a:pt x="15900" y="67525"/>
                  </a:lnTo>
                  <a:lnTo>
                    <a:pt x="22047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80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28" y="61366"/>
                  </a:moveTo>
                  <a:lnTo>
                    <a:pt x="87020" y="58445"/>
                  </a:lnTo>
                  <a:lnTo>
                    <a:pt x="79781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81" y="71564"/>
                  </a:lnTo>
                  <a:lnTo>
                    <a:pt x="87020" y="71564"/>
                  </a:lnTo>
                  <a:lnTo>
                    <a:pt x="89928" y="68592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9" name="object 219"/>
          <p:cNvSpPr/>
          <p:nvPr/>
        </p:nvSpPr>
        <p:spPr>
          <a:xfrm>
            <a:off x="6657847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09" h="117475">
                <a:moveTo>
                  <a:pt x="74422" y="58635"/>
                </a:moveTo>
                <a:lnTo>
                  <a:pt x="71945" y="44005"/>
                </a:lnTo>
                <a:lnTo>
                  <a:pt x="66294" y="34594"/>
                </a:lnTo>
                <a:lnTo>
                  <a:pt x="66294" y="58635"/>
                </a:lnTo>
                <a:lnTo>
                  <a:pt x="64579" y="69621"/>
                </a:lnTo>
                <a:lnTo>
                  <a:pt x="59639" y="78752"/>
                </a:lnTo>
                <a:lnTo>
                  <a:pt x="51803" y="84963"/>
                </a:lnTo>
                <a:lnTo>
                  <a:pt x="41300" y="87261"/>
                </a:lnTo>
                <a:lnTo>
                  <a:pt x="41300" y="29819"/>
                </a:lnTo>
                <a:lnTo>
                  <a:pt x="51803" y="32156"/>
                </a:lnTo>
                <a:lnTo>
                  <a:pt x="59664" y="38430"/>
                </a:lnTo>
                <a:lnTo>
                  <a:pt x="64579" y="47612"/>
                </a:lnTo>
                <a:lnTo>
                  <a:pt x="66294" y="58635"/>
                </a:lnTo>
                <a:lnTo>
                  <a:pt x="66294" y="34594"/>
                </a:lnTo>
                <a:lnTo>
                  <a:pt x="65074" y="32550"/>
                </a:lnTo>
                <a:lnTo>
                  <a:pt x="61239" y="29819"/>
                </a:lnTo>
                <a:lnTo>
                  <a:pt x="54584" y="25082"/>
                </a:lnTo>
                <a:lnTo>
                  <a:pt x="41300" y="22402"/>
                </a:lnTo>
                <a:lnTo>
                  <a:pt x="41300" y="0"/>
                </a:lnTo>
                <a:lnTo>
                  <a:pt x="33159" y="0"/>
                </a:lnTo>
                <a:lnTo>
                  <a:pt x="33159" y="22402"/>
                </a:lnTo>
                <a:lnTo>
                  <a:pt x="33159" y="29819"/>
                </a:lnTo>
                <a:lnTo>
                  <a:pt x="33159" y="87261"/>
                </a:lnTo>
                <a:lnTo>
                  <a:pt x="22631" y="84963"/>
                </a:lnTo>
                <a:lnTo>
                  <a:pt x="14782" y="78740"/>
                </a:lnTo>
                <a:lnTo>
                  <a:pt x="9880" y="69621"/>
                </a:lnTo>
                <a:lnTo>
                  <a:pt x="8178" y="58635"/>
                </a:lnTo>
                <a:lnTo>
                  <a:pt x="9867" y="47612"/>
                </a:lnTo>
                <a:lnTo>
                  <a:pt x="14770" y="38430"/>
                </a:lnTo>
                <a:lnTo>
                  <a:pt x="22618" y="32156"/>
                </a:lnTo>
                <a:lnTo>
                  <a:pt x="33159" y="29819"/>
                </a:lnTo>
                <a:lnTo>
                  <a:pt x="33159" y="22402"/>
                </a:lnTo>
                <a:lnTo>
                  <a:pt x="19850" y="25082"/>
                </a:lnTo>
                <a:lnTo>
                  <a:pt x="9359" y="32550"/>
                </a:lnTo>
                <a:lnTo>
                  <a:pt x="2476" y="44005"/>
                </a:lnTo>
                <a:lnTo>
                  <a:pt x="0" y="58635"/>
                </a:lnTo>
                <a:lnTo>
                  <a:pt x="2476" y="73152"/>
                </a:lnTo>
                <a:lnTo>
                  <a:pt x="9359" y="84556"/>
                </a:lnTo>
                <a:lnTo>
                  <a:pt x="19850" y="91998"/>
                </a:lnTo>
                <a:lnTo>
                  <a:pt x="33159" y="94665"/>
                </a:lnTo>
                <a:lnTo>
                  <a:pt x="33159" y="117043"/>
                </a:lnTo>
                <a:lnTo>
                  <a:pt x="41300" y="117043"/>
                </a:lnTo>
                <a:lnTo>
                  <a:pt x="41300" y="94665"/>
                </a:lnTo>
                <a:lnTo>
                  <a:pt x="54584" y="91998"/>
                </a:lnTo>
                <a:lnTo>
                  <a:pt x="61252" y="87261"/>
                </a:lnTo>
                <a:lnTo>
                  <a:pt x="65074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09" h="117475">
                <a:moveTo>
                  <a:pt x="105232" y="83705"/>
                </a:moveTo>
                <a:lnTo>
                  <a:pt x="102323" y="80784"/>
                </a:lnTo>
                <a:lnTo>
                  <a:pt x="95072" y="80784"/>
                </a:lnTo>
                <a:lnTo>
                  <a:pt x="92113" y="83705"/>
                </a:lnTo>
                <a:lnTo>
                  <a:pt x="92113" y="90932"/>
                </a:lnTo>
                <a:lnTo>
                  <a:pt x="95072" y="93903"/>
                </a:lnTo>
                <a:lnTo>
                  <a:pt x="102323" y="93903"/>
                </a:lnTo>
                <a:lnTo>
                  <a:pt x="105232" y="90932"/>
                </a:lnTo>
                <a:lnTo>
                  <a:pt x="105232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0" name="object 220"/>
          <p:cNvGrpSpPr/>
          <p:nvPr/>
        </p:nvGrpSpPr>
        <p:grpSpPr>
          <a:xfrm>
            <a:off x="6981887" y="1944522"/>
            <a:ext cx="240029" cy="97155"/>
            <a:chOff x="6981887" y="1944522"/>
            <a:chExt cx="240029" cy="97155"/>
          </a:xfrm>
        </p:grpSpPr>
        <p:sp>
          <p:nvSpPr>
            <p:cNvPr id="221" name="object 221"/>
            <p:cNvSpPr/>
            <p:nvPr/>
          </p:nvSpPr>
          <p:spPr>
            <a:xfrm>
              <a:off x="6981887" y="1945487"/>
              <a:ext cx="128562" cy="96075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7131785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90" y="9842"/>
                  </a:lnTo>
                  <a:lnTo>
                    <a:pt x="50990" y="35966"/>
                  </a:lnTo>
                  <a:lnTo>
                    <a:pt x="49568" y="47371"/>
                  </a:lnTo>
                  <a:lnTo>
                    <a:pt x="45389" y="56565"/>
                  </a:lnTo>
                  <a:lnTo>
                    <a:pt x="38620" y="62699"/>
                  </a:lnTo>
                  <a:lnTo>
                    <a:pt x="29375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75" y="7391"/>
                  </a:lnTo>
                  <a:lnTo>
                    <a:pt x="38671" y="9601"/>
                  </a:lnTo>
                  <a:lnTo>
                    <a:pt x="45440" y="15646"/>
                  </a:lnTo>
                  <a:lnTo>
                    <a:pt x="49580" y="24714"/>
                  </a:lnTo>
                  <a:lnTo>
                    <a:pt x="50990" y="35966"/>
                  </a:lnTo>
                  <a:lnTo>
                    <a:pt x="50990" y="9842"/>
                  </a:lnTo>
                  <a:lnTo>
                    <a:pt x="47967" y="7391"/>
                  </a:lnTo>
                  <a:lnTo>
                    <a:pt x="42037" y="2616"/>
                  </a:lnTo>
                  <a:lnTo>
                    <a:pt x="30226" y="0"/>
                  </a:lnTo>
                  <a:lnTo>
                    <a:pt x="21869" y="1358"/>
                  </a:lnTo>
                  <a:lnTo>
                    <a:pt x="15798" y="4800"/>
                  </a:lnTo>
                  <a:lnTo>
                    <a:pt x="11595" y="9423"/>
                  </a:lnTo>
                  <a:lnTo>
                    <a:pt x="8890" y="14312"/>
                  </a:lnTo>
                  <a:lnTo>
                    <a:pt x="7886" y="14312"/>
                  </a:lnTo>
                  <a:lnTo>
                    <a:pt x="7886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90" y="57912"/>
                  </a:lnTo>
                  <a:lnTo>
                    <a:pt x="11620" y="62865"/>
                  </a:lnTo>
                  <a:lnTo>
                    <a:pt x="15900" y="67525"/>
                  </a:lnTo>
                  <a:lnTo>
                    <a:pt x="22034" y="70980"/>
                  </a:lnTo>
                  <a:lnTo>
                    <a:pt x="30378" y="72326"/>
                  </a:lnTo>
                  <a:lnTo>
                    <a:pt x="42075" y="69723"/>
                  </a:lnTo>
                  <a:lnTo>
                    <a:pt x="47980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28" y="61366"/>
                  </a:moveTo>
                  <a:lnTo>
                    <a:pt x="87020" y="58445"/>
                  </a:lnTo>
                  <a:lnTo>
                    <a:pt x="79768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68" y="71564"/>
                  </a:lnTo>
                  <a:lnTo>
                    <a:pt x="87020" y="71564"/>
                  </a:lnTo>
                  <a:lnTo>
                    <a:pt x="89928" y="68592"/>
                  </a:lnTo>
                  <a:lnTo>
                    <a:pt x="89928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3" name="object 223"/>
          <p:cNvSpPr/>
          <p:nvPr/>
        </p:nvSpPr>
        <p:spPr>
          <a:xfrm>
            <a:off x="7275511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09" h="117475">
                <a:moveTo>
                  <a:pt x="74409" y="58635"/>
                </a:moveTo>
                <a:lnTo>
                  <a:pt x="71932" y="44005"/>
                </a:lnTo>
                <a:lnTo>
                  <a:pt x="66268" y="34569"/>
                </a:lnTo>
                <a:lnTo>
                  <a:pt x="66268" y="58635"/>
                </a:lnTo>
                <a:lnTo>
                  <a:pt x="64554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39" y="38430"/>
                </a:lnTo>
                <a:lnTo>
                  <a:pt x="64554" y="47612"/>
                </a:lnTo>
                <a:lnTo>
                  <a:pt x="66268" y="58635"/>
                </a:lnTo>
                <a:lnTo>
                  <a:pt x="66268" y="34569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09" h="117475">
                <a:moveTo>
                  <a:pt x="105206" y="83705"/>
                </a:moveTo>
                <a:lnTo>
                  <a:pt x="102311" y="80784"/>
                </a:lnTo>
                <a:lnTo>
                  <a:pt x="95059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59" y="93903"/>
                </a:lnTo>
                <a:lnTo>
                  <a:pt x="102311" y="93903"/>
                </a:lnTo>
                <a:lnTo>
                  <a:pt x="105206" y="90932"/>
                </a:lnTo>
                <a:lnTo>
                  <a:pt x="105206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4" name="object 224"/>
          <p:cNvGrpSpPr/>
          <p:nvPr/>
        </p:nvGrpSpPr>
        <p:grpSpPr>
          <a:xfrm>
            <a:off x="7602129" y="1944522"/>
            <a:ext cx="240029" cy="97155"/>
            <a:chOff x="7602129" y="1944522"/>
            <a:chExt cx="240029" cy="97155"/>
          </a:xfrm>
        </p:grpSpPr>
        <p:sp>
          <p:nvSpPr>
            <p:cNvPr id="225" name="object 225"/>
            <p:cNvSpPr/>
            <p:nvPr/>
          </p:nvSpPr>
          <p:spPr>
            <a:xfrm>
              <a:off x="7602129" y="1945487"/>
              <a:ext cx="128562" cy="9607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7752028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95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7" name="object 227"/>
          <p:cNvSpPr/>
          <p:nvPr/>
        </p:nvSpPr>
        <p:spPr>
          <a:xfrm>
            <a:off x="7895741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09" h="117475">
                <a:moveTo>
                  <a:pt x="74422" y="58635"/>
                </a:moveTo>
                <a:lnTo>
                  <a:pt x="71945" y="44005"/>
                </a:lnTo>
                <a:lnTo>
                  <a:pt x="66281" y="34569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69"/>
                </a:lnTo>
                <a:lnTo>
                  <a:pt x="65074" y="32550"/>
                </a:lnTo>
                <a:lnTo>
                  <a:pt x="61239" y="29819"/>
                </a:lnTo>
                <a:lnTo>
                  <a:pt x="54584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59" y="0"/>
                </a:lnTo>
                <a:lnTo>
                  <a:pt x="33159" y="22402"/>
                </a:lnTo>
                <a:lnTo>
                  <a:pt x="33159" y="29819"/>
                </a:lnTo>
                <a:lnTo>
                  <a:pt x="33159" y="87261"/>
                </a:lnTo>
                <a:lnTo>
                  <a:pt x="22618" y="84963"/>
                </a:lnTo>
                <a:lnTo>
                  <a:pt x="14782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18" y="32156"/>
                </a:lnTo>
                <a:lnTo>
                  <a:pt x="33159" y="29819"/>
                </a:lnTo>
                <a:lnTo>
                  <a:pt x="33159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59" y="94665"/>
                </a:lnTo>
                <a:lnTo>
                  <a:pt x="33159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84" y="91998"/>
                </a:lnTo>
                <a:lnTo>
                  <a:pt x="61252" y="87261"/>
                </a:lnTo>
                <a:lnTo>
                  <a:pt x="65074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09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8" name="object 228"/>
          <p:cNvGrpSpPr/>
          <p:nvPr/>
        </p:nvGrpSpPr>
        <p:grpSpPr>
          <a:xfrm>
            <a:off x="8216149" y="1944522"/>
            <a:ext cx="240029" cy="97155"/>
            <a:chOff x="8216149" y="1944522"/>
            <a:chExt cx="240029" cy="97155"/>
          </a:xfrm>
        </p:grpSpPr>
        <p:sp>
          <p:nvSpPr>
            <p:cNvPr id="229" name="object 229"/>
            <p:cNvSpPr/>
            <p:nvPr/>
          </p:nvSpPr>
          <p:spPr>
            <a:xfrm>
              <a:off x="8216149" y="1945487"/>
              <a:ext cx="128562" cy="9607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8366048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36" y="47612"/>
                  </a:lnTo>
                  <a:lnTo>
                    <a:pt x="8001" y="35966"/>
                  </a:lnTo>
                  <a:lnTo>
                    <a:pt x="9410" y="24447"/>
                  </a:lnTo>
                  <a:lnTo>
                    <a:pt x="13550" y="15405"/>
                  </a:lnTo>
                  <a:lnTo>
                    <a:pt x="14782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95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796" y="61366"/>
                  </a:lnTo>
                  <a:lnTo>
                    <a:pt x="76796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1" name="object 231"/>
          <p:cNvSpPr/>
          <p:nvPr/>
        </p:nvSpPr>
        <p:spPr>
          <a:xfrm>
            <a:off x="8509761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09" h="117475">
                <a:moveTo>
                  <a:pt x="74422" y="58635"/>
                </a:moveTo>
                <a:lnTo>
                  <a:pt x="71945" y="44005"/>
                </a:lnTo>
                <a:lnTo>
                  <a:pt x="66281" y="34569"/>
                </a:lnTo>
                <a:lnTo>
                  <a:pt x="66281" y="58635"/>
                </a:lnTo>
                <a:lnTo>
                  <a:pt x="64566" y="69621"/>
                </a:lnTo>
                <a:lnTo>
                  <a:pt x="59626" y="78752"/>
                </a:lnTo>
                <a:lnTo>
                  <a:pt x="51790" y="84963"/>
                </a:lnTo>
                <a:lnTo>
                  <a:pt x="41287" y="87261"/>
                </a:lnTo>
                <a:lnTo>
                  <a:pt x="41287" y="29819"/>
                </a:lnTo>
                <a:lnTo>
                  <a:pt x="51790" y="32156"/>
                </a:lnTo>
                <a:lnTo>
                  <a:pt x="59651" y="38430"/>
                </a:lnTo>
                <a:lnTo>
                  <a:pt x="64566" y="47612"/>
                </a:lnTo>
                <a:lnTo>
                  <a:pt x="66281" y="58635"/>
                </a:lnTo>
                <a:lnTo>
                  <a:pt x="66281" y="34569"/>
                </a:lnTo>
                <a:lnTo>
                  <a:pt x="65074" y="32550"/>
                </a:lnTo>
                <a:lnTo>
                  <a:pt x="61239" y="29819"/>
                </a:lnTo>
                <a:lnTo>
                  <a:pt x="54584" y="25082"/>
                </a:lnTo>
                <a:lnTo>
                  <a:pt x="41287" y="22402"/>
                </a:lnTo>
                <a:lnTo>
                  <a:pt x="41287" y="0"/>
                </a:lnTo>
                <a:lnTo>
                  <a:pt x="33159" y="0"/>
                </a:lnTo>
                <a:lnTo>
                  <a:pt x="33159" y="22402"/>
                </a:lnTo>
                <a:lnTo>
                  <a:pt x="33159" y="29819"/>
                </a:lnTo>
                <a:lnTo>
                  <a:pt x="33159" y="87261"/>
                </a:lnTo>
                <a:lnTo>
                  <a:pt x="22618" y="84963"/>
                </a:lnTo>
                <a:lnTo>
                  <a:pt x="14782" y="78740"/>
                </a:lnTo>
                <a:lnTo>
                  <a:pt x="9867" y="69621"/>
                </a:lnTo>
                <a:lnTo>
                  <a:pt x="8166" y="58635"/>
                </a:lnTo>
                <a:lnTo>
                  <a:pt x="9855" y="47612"/>
                </a:lnTo>
                <a:lnTo>
                  <a:pt x="14757" y="38430"/>
                </a:lnTo>
                <a:lnTo>
                  <a:pt x="22618" y="32156"/>
                </a:lnTo>
                <a:lnTo>
                  <a:pt x="33159" y="29819"/>
                </a:lnTo>
                <a:lnTo>
                  <a:pt x="33159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59" y="94665"/>
                </a:lnTo>
                <a:lnTo>
                  <a:pt x="33159" y="117043"/>
                </a:lnTo>
                <a:lnTo>
                  <a:pt x="41287" y="117043"/>
                </a:lnTo>
                <a:lnTo>
                  <a:pt x="41287" y="94665"/>
                </a:lnTo>
                <a:lnTo>
                  <a:pt x="54584" y="91998"/>
                </a:lnTo>
                <a:lnTo>
                  <a:pt x="61252" y="87261"/>
                </a:lnTo>
                <a:lnTo>
                  <a:pt x="65074" y="84556"/>
                </a:lnTo>
                <a:lnTo>
                  <a:pt x="71945" y="73152"/>
                </a:lnTo>
                <a:lnTo>
                  <a:pt x="74422" y="58635"/>
                </a:lnTo>
                <a:close/>
              </a:path>
              <a:path w="105409" h="117475">
                <a:moveTo>
                  <a:pt x="105219" y="83705"/>
                </a:moveTo>
                <a:lnTo>
                  <a:pt x="102311" y="80784"/>
                </a:lnTo>
                <a:lnTo>
                  <a:pt x="95072" y="80784"/>
                </a:lnTo>
                <a:lnTo>
                  <a:pt x="92100" y="83705"/>
                </a:lnTo>
                <a:lnTo>
                  <a:pt x="92100" y="90932"/>
                </a:lnTo>
                <a:lnTo>
                  <a:pt x="95072" y="93903"/>
                </a:lnTo>
                <a:lnTo>
                  <a:pt x="102311" y="93903"/>
                </a:lnTo>
                <a:lnTo>
                  <a:pt x="105219" y="90932"/>
                </a:lnTo>
                <a:lnTo>
                  <a:pt x="105219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2" name="object 232"/>
          <p:cNvGrpSpPr/>
          <p:nvPr/>
        </p:nvGrpSpPr>
        <p:grpSpPr>
          <a:xfrm>
            <a:off x="8868853" y="1944522"/>
            <a:ext cx="240029" cy="97155"/>
            <a:chOff x="8868853" y="1944522"/>
            <a:chExt cx="240029" cy="97155"/>
          </a:xfrm>
        </p:grpSpPr>
        <p:sp>
          <p:nvSpPr>
            <p:cNvPr id="233" name="object 233"/>
            <p:cNvSpPr/>
            <p:nvPr/>
          </p:nvSpPr>
          <p:spPr>
            <a:xfrm>
              <a:off x="8868853" y="1945487"/>
              <a:ext cx="128562" cy="9607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9018751" y="1944522"/>
              <a:ext cx="90170" cy="97155"/>
            </a:xfrm>
            <a:custGeom>
              <a:avLst/>
              <a:gdLst/>
              <a:ahLst/>
              <a:cxnLst/>
              <a:rect l="l" t="t" r="r" b="b"/>
              <a:pathLst>
                <a:path w="90170" h="97155">
                  <a:moveTo>
                    <a:pt x="59118" y="36106"/>
                  </a:moveTo>
                  <a:lnTo>
                    <a:pt x="57035" y="21374"/>
                  </a:lnTo>
                  <a:lnTo>
                    <a:pt x="51155" y="9969"/>
                  </a:lnTo>
                  <a:lnTo>
                    <a:pt x="50977" y="9829"/>
                  </a:lnTo>
                  <a:lnTo>
                    <a:pt x="50977" y="35966"/>
                  </a:lnTo>
                  <a:lnTo>
                    <a:pt x="49555" y="47371"/>
                  </a:lnTo>
                  <a:lnTo>
                    <a:pt x="45389" y="56565"/>
                  </a:lnTo>
                  <a:lnTo>
                    <a:pt x="38608" y="62699"/>
                  </a:lnTo>
                  <a:lnTo>
                    <a:pt x="29362" y="64922"/>
                  </a:lnTo>
                  <a:lnTo>
                    <a:pt x="20320" y="62776"/>
                  </a:lnTo>
                  <a:lnTo>
                    <a:pt x="14884" y="57912"/>
                  </a:lnTo>
                  <a:lnTo>
                    <a:pt x="13614" y="56781"/>
                  </a:lnTo>
                  <a:lnTo>
                    <a:pt x="9448" y="47612"/>
                  </a:lnTo>
                  <a:lnTo>
                    <a:pt x="8013" y="35966"/>
                  </a:lnTo>
                  <a:lnTo>
                    <a:pt x="9423" y="24447"/>
                  </a:lnTo>
                  <a:lnTo>
                    <a:pt x="13563" y="15405"/>
                  </a:lnTo>
                  <a:lnTo>
                    <a:pt x="14795" y="14312"/>
                  </a:lnTo>
                  <a:lnTo>
                    <a:pt x="20256" y="9512"/>
                  </a:lnTo>
                  <a:lnTo>
                    <a:pt x="29362" y="7391"/>
                  </a:lnTo>
                  <a:lnTo>
                    <a:pt x="38658" y="9601"/>
                  </a:lnTo>
                  <a:lnTo>
                    <a:pt x="45440" y="15646"/>
                  </a:lnTo>
                  <a:lnTo>
                    <a:pt x="49568" y="24714"/>
                  </a:lnTo>
                  <a:lnTo>
                    <a:pt x="50977" y="35966"/>
                  </a:lnTo>
                  <a:lnTo>
                    <a:pt x="50977" y="9829"/>
                  </a:lnTo>
                  <a:lnTo>
                    <a:pt x="47967" y="7391"/>
                  </a:lnTo>
                  <a:lnTo>
                    <a:pt x="42024" y="2616"/>
                  </a:lnTo>
                  <a:lnTo>
                    <a:pt x="30213" y="0"/>
                  </a:lnTo>
                  <a:lnTo>
                    <a:pt x="21856" y="1358"/>
                  </a:lnTo>
                  <a:lnTo>
                    <a:pt x="15786" y="4800"/>
                  </a:lnTo>
                  <a:lnTo>
                    <a:pt x="11595" y="9423"/>
                  </a:lnTo>
                  <a:lnTo>
                    <a:pt x="8877" y="14312"/>
                  </a:lnTo>
                  <a:lnTo>
                    <a:pt x="7874" y="14312"/>
                  </a:lnTo>
                  <a:lnTo>
                    <a:pt x="7874" y="965"/>
                  </a:lnTo>
                  <a:lnTo>
                    <a:pt x="0" y="965"/>
                  </a:lnTo>
                  <a:lnTo>
                    <a:pt x="0" y="97078"/>
                  </a:lnTo>
                  <a:lnTo>
                    <a:pt x="8153" y="97078"/>
                  </a:lnTo>
                  <a:lnTo>
                    <a:pt x="8153" y="57912"/>
                  </a:lnTo>
                  <a:lnTo>
                    <a:pt x="8877" y="57912"/>
                  </a:lnTo>
                  <a:lnTo>
                    <a:pt x="11620" y="62865"/>
                  </a:lnTo>
                  <a:lnTo>
                    <a:pt x="15887" y="67525"/>
                  </a:lnTo>
                  <a:lnTo>
                    <a:pt x="22034" y="70980"/>
                  </a:lnTo>
                  <a:lnTo>
                    <a:pt x="30365" y="72326"/>
                  </a:lnTo>
                  <a:lnTo>
                    <a:pt x="42075" y="69723"/>
                  </a:lnTo>
                  <a:lnTo>
                    <a:pt x="47967" y="64922"/>
                  </a:lnTo>
                  <a:lnTo>
                    <a:pt x="51155" y="62344"/>
                  </a:lnTo>
                  <a:lnTo>
                    <a:pt x="57023" y="50901"/>
                  </a:lnTo>
                  <a:lnTo>
                    <a:pt x="59118" y="36106"/>
                  </a:lnTo>
                  <a:close/>
                </a:path>
                <a:path w="90170" h="97155">
                  <a:moveTo>
                    <a:pt x="89916" y="61366"/>
                  </a:moveTo>
                  <a:lnTo>
                    <a:pt x="87007" y="58445"/>
                  </a:lnTo>
                  <a:lnTo>
                    <a:pt x="79768" y="58445"/>
                  </a:lnTo>
                  <a:lnTo>
                    <a:pt x="76809" y="61366"/>
                  </a:lnTo>
                  <a:lnTo>
                    <a:pt x="76809" y="68592"/>
                  </a:lnTo>
                  <a:lnTo>
                    <a:pt x="79768" y="71564"/>
                  </a:lnTo>
                  <a:lnTo>
                    <a:pt x="87007" y="71564"/>
                  </a:lnTo>
                  <a:lnTo>
                    <a:pt x="89916" y="68592"/>
                  </a:lnTo>
                  <a:lnTo>
                    <a:pt x="89916" y="613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5" name="object 235"/>
          <p:cNvSpPr/>
          <p:nvPr/>
        </p:nvSpPr>
        <p:spPr>
          <a:xfrm>
            <a:off x="9162477" y="1922183"/>
            <a:ext cx="105410" cy="117475"/>
          </a:xfrm>
          <a:custGeom>
            <a:avLst/>
            <a:gdLst/>
            <a:ahLst/>
            <a:cxnLst/>
            <a:rect l="l" t="t" r="r" b="b"/>
            <a:pathLst>
              <a:path w="105409" h="117475">
                <a:moveTo>
                  <a:pt x="74409" y="58635"/>
                </a:moveTo>
                <a:lnTo>
                  <a:pt x="71932" y="44005"/>
                </a:lnTo>
                <a:lnTo>
                  <a:pt x="66268" y="34569"/>
                </a:lnTo>
                <a:lnTo>
                  <a:pt x="66268" y="58635"/>
                </a:lnTo>
                <a:lnTo>
                  <a:pt x="64554" y="69621"/>
                </a:lnTo>
                <a:lnTo>
                  <a:pt x="59613" y="78752"/>
                </a:lnTo>
                <a:lnTo>
                  <a:pt x="51777" y="84963"/>
                </a:lnTo>
                <a:lnTo>
                  <a:pt x="41275" y="87261"/>
                </a:lnTo>
                <a:lnTo>
                  <a:pt x="41275" y="29819"/>
                </a:lnTo>
                <a:lnTo>
                  <a:pt x="51777" y="32156"/>
                </a:lnTo>
                <a:lnTo>
                  <a:pt x="59639" y="38430"/>
                </a:lnTo>
                <a:lnTo>
                  <a:pt x="64554" y="47612"/>
                </a:lnTo>
                <a:lnTo>
                  <a:pt x="66268" y="58635"/>
                </a:lnTo>
                <a:lnTo>
                  <a:pt x="66268" y="34569"/>
                </a:lnTo>
                <a:lnTo>
                  <a:pt x="65062" y="32550"/>
                </a:lnTo>
                <a:lnTo>
                  <a:pt x="61226" y="29819"/>
                </a:lnTo>
                <a:lnTo>
                  <a:pt x="54571" y="25082"/>
                </a:lnTo>
                <a:lnTo>
                  <a:pt x="41275" y="22402"/>
                </a:lnTo>
                <a:lnTo>
                  <a:pt x="41275" y="0"/>
                </a:lnTo>
                <a:lnTo>
                  <a:pt x="33147" y="0"/>
                </a:lnTo>
                <a:lnTo>
                  <a:pt x="33147" y="22402"/>
                </a:lnTo>
                <a:lnTo>
                  <a:pt x="33147" y="29819"/>
                </a:lnTo>
                <a:lnTo>
                  <a:pt x="33147" y="87261"/>
                </a:lnTo>
                <a:lnTo>
                  <a:pt x="22606" y="84963"/>
                </a:lnTo>
                <a:lnTo>
                  <a:pt x="14770" y="78740"/>
                </a:lnTo>
                <a:lnTo>
                  <a:pt x="9855" y="69621"/>
                </a:lnTo>
                <a:lnTo>
                  <a:pt x="8153" y="58635"/>
                </a:lnTo>
                <a:lnTo>
                  <a:pt x="9842" y="47612"/>
                </a:lnTo>
                <a:lnTo>
                  <a:pt x="14744" y="38430"/>
                </a:lnTo>
                <a:lnTo>
                  <a:pt x="22606" y="32156"/>
                </a:lnTo>
                <a:lnTo>
                  <a:pt x="33147" y="29819"/>
                </a:lnTo>
                <a:lnTo>
                  <a:pt x="33147" y="22402"/>
                </a:lnTo>
                <a:lnTo>
                  <a:pt x="19837" y="25082"/>
                </a:lnTo>
                <a:lnTo>
                  <a:pt x="9347" y="32550"/>
                </a:lnTo>
                <a:lnTo>
                  <a:pt x="2463" y="44005"/>
                </a:lnTo>
                <a:lnTo>
                  <a:pt x="0" y="58635"/>
                </a:lnTo>
                <a:lnTo>
                  <a:pt x="2463" y="73152"/>
                </a:lnTo>
                <a:lnTo>
                  <a:pt x="9347" y="84556"/>
                </a:lnTo>
                <a:lnTo>
                  <a:pt x="19837" y="91998"/>
                </a:lnTo>
                <a:lnTo>
                  <a:pt x="33147" y="94665"/>
                </a:lnTo>
                <a:lnTo>
                  <a:pt x="33147" y="117043"/>
                </a:lnTo>
                <a:lnTo>
                  <a:pt x="41275" y="117043"/>
                </a:lnTo>
                <a:lnTo>
                  <a:pt x="41275" y="94665"/>
                </a:lnTo>
                <a:lnTo>
                  <a:pt x="54571" y="91998"/>
                </a:lnTo>
                <a:lnTo>
                  <a:pt x="61239" y="87261"/>
                </a:lnTo>
                <a:lnTo>
                  <a:pt x="65062" y="84556"/>
                </a:lnTo>
                <a:lnTo>
                  <a:pt x="71932" y="73152"/>
                </a:lnTo>
                <a:lnTo>
                  <a:pt x="74409" y="58635"/>
                </a:lnTo>
                <a:close/>
              </a:path>
              <a:path w="105409" h="117475">
                <a:moveTo>
                  <a:pt x="105206" y="83705"/>
                </a:moveTo>
                <a:lnTo>
                  <a:pt x="102298" y="80784"/>
                </a:lnTo>
                <a:lnTo>
                  <a:pt x="95059" y="80784"/>
                </a:lnTo>
                <a:lnTo>
                  <a:pt x="92087" y="83705"/>
                </a:lnTo>
                <a:lnTo>
                  <a:pt x="92087" y="90932"/>
                </a:lnTo>
                <a:lnTo>
                  <a:pt x="95059" y="93903"/>
                </a:lnTo>
                <a:lnTo>
                  <a:pt x="102298" y="93903"/>
                </a:lnTo>
                <a:lnTo>
                  <a:pt x="105206" y="90932"/>
                </a:lnTo>
                <a:lnTo>
                  <a:pt x="105206" y="83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564886" y="2165236"/>
            <a:ext cx="304723" cy="9707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564886" y="2371839"/>
            <a:ext cx="304723" cy="9706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564886" y="2596680"/>
            <a:ext cx="304723" cy="9707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564886" y="2809303"/>
            <a:ext cx="304723" cy="97078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564886" y="3028099"/>
            <a:ext cx="304723" cy="9707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564886" y="3261957"/>
            <a:ext cx="304723" cy="9707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564886" y="3477323"/>
            <a:ext cx="304723" cy="9707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564886" y="3695001"/>
            <a:ext cx="304723" cy="9707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564886" y="3911105"/>
            <a:ext cx="304723" cy="9707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564886" y="4130929"/>
            <a:ext cx="304723" cy="9707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564886" y="4347629"/>
            <a:ext cx="304723" cy="97078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185891" y="2165236"/>
            <a:ext cx="304723" cy="9707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185891" y="2371839"/>
            <a:ext cx="304723" cy="9706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185891" y="2596680"/>
            <a:ext cx="304723" cy="9707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185891" y="2809303"/>
            <a:ext cx="304723" cy="9707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185891" y="3028099"/>
            <a:ext cx="304723" cy="9707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185891" y="3261957"/>
            <a:ext cx="304723" cy="9707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185891" y="3477323"/>
            <a:ext cx="304723" cy="9707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185891" y="3695001"/>
            <a:ext cx="304723" cy="9707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185891" y="3911105"/>
            <a:ext cx="304723" cy="9707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185891" y="4130929"/>
            <a:ext cx="304723" cy="97078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185891" y="4347629"/>
            <a:ext cx="304723" cy="97078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820395" y="2165236"/>
            <a:ext cx="304723" cy="97078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820395" y="2371839"/>
            <a:ext cx="304723" cy="97066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820395" y="2596680"/>
            <a:ext cx="304723" cy="9707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820395" y="2809303"/>
            <a:ext cx="304723" cy="9707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820395" y="3028099"/>
            <a:ext cx="304723" cy="97078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820395" y="3261957"/>
            <a:ext cx="304723" cy="97078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820395" y="3477323"/>
            <a:ext cx="304723" cy="9707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820395" y="3695001"/>
            <a:ext cx="304723" cy="97078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820395" y="3911105"/>
            <a:ext cx="304723" cy="97078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820395" y="4130929"/>
            <a:ext cx="304723" cy="97078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820395" y="4347629"/>
            <a:ext cx="304723" cy="9707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411288" y="2165236"/>
            <a:ext cx="304736" cy="97078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411288" y="2371839"/>
            <a:ext cx="304736" cy="97066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411288" y="2596680"/>
            <a:ext cx="304736" cy="97078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411288" y="2809303"/>
            <a:ext cx="304736" cy="97078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411288" y="3028099"/>
            <a:ext cx="304736" cy="97078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028940" y="2165236"/>
            <a:ext cx="304723" cy="97078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028940" y="2371839"/>
            <a:ext cx="304723" cy="97066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028940" y="2596680"/>
            <a:ext cx="304723" cy="97078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028940" y="2809303"/>
            <a:ext cx="304723" cy="97078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028940" y="3028099"/>
            <a:ext cx="304723" cy="9707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649183" y="2165236"/>
            <a:ext cx="304723" cy="9707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649183" y="2371839"/>
            <a:ext cx="304723" cy="97066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649183" y="2596680"/>
            <a:ext cx="304723" cy="97078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649183" y="2809303"/>
            <a:ext cx="304723" cy="97078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649183" y="3028099"/>
            <a:ext cx="304723" cy="97078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263202" y="2165236"/>
            <a:ext cx="304723" cy="9707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263202" y="2371839"/>
            <a:ext cx="304723" cy="97066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263202" y="2596680"/>
            <a:ext cx="304723" cy="97078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263202" y="2809303"/>
            <a:ext cx="304723" cy="97078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263202" y="3028099"/>
            <a:ext cx="304723" cy="97078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915906" y="2165236"/>
            <a:ext cx="304723" cy="97078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915906" y="2371839"/>
            <a:ext cx="304723" cy="97066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915906" y="2596680"/>
            <a:ext cx="304723" cy="97078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915906" y="2809303"/>
            <a:ext cx="304723" cy="97078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915906" y="3028099"/>
            <a:ext cx="304723" cy="97078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292201" y="3241344"/>
            <a:ext cx="542925" cy="123825"/>
          </a:xfrm>
          <a:custGeom>
            <a:avLst/>
            <a:gdLst/>
            <a:ahLst/>
            <a:cxnLst/>
            <a:rect l="l" t="t" r="r" b="b"/>
            <a:pathLst>
              <a:path w="54292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29"/>
                </a:lnTo>
                <a:lnTo>
                  <a:pt x="45402" y="85331"/>
                </a:lnTo>
                <a:lnTo>
                  <a:pt x="40043" y="90055"/>
                </a:lnTo>
                <a:lnTo>
                  <a:pt x="7721" y="90055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29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37"/>
                </a:lnTo>
                <a:lnTo>
                  <a:pt x="43459" y="53251"/>
                </a:lnTo>
                <a:lnTo>
                  <a:pt x="37439" y="57848"/>
                </a:lnTo>
                <a:lnTo>
                  <a:pt x="7721" y="57848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37"/>
                </a:lnTo>
                <a:lnTo>
                  <a:pt x="37553" y="28930"/>
                </a:lnTo>
                <a:lnTo>
                  <a:pt x="27520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21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20"/>
                </a:lnTo>
                <a:lnTo>
                  <a:pt x="53695" y="78651"/>
                </a:lnTo>
                <a:lnTo>
                  <a:pt x="53695" y="68313"/>
                </a:lnTo>
                <a:close/>
              </a:path>
              <a:path w="542925" h="123825">
                <a:moveTo>
                  <a:pt x="126098" y="27660"/>
                </a:moveTo>
                <a:lnTo>
                  <a:pt x="116395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42925" h="123825">
                <a:moveTo>
                  <a:pt x="197815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15" y="35306"/>
                </a:lnTo>
                <a:lnTo>
                  <a:pt x="197815" y="27660"/>
                </a:lnTo>
                <a:close/>
              </a:path>
              <a:path w="542925" h="123825">
                <a:moveTo>
                  <a:pt x="273913" y="62801"/>
                </a:moveTo>
                <a:lnTo>
                  <a:pt x="271830" y="48069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74"/>
                </a:lnTo>
                <a:lnTo>
                  <a:pt x="264363" y="74079"/>
                </a:lnTo>
                <a:lnTo>
                  <a:pt x="260197" y="83261"/>
                </a:lnTo>
                <a:lnTo>
                  <a:pt x="253415" y="89395"/>
                </a:lnTo>
                <a:lnTo>
                  <a:pt x="244170" y="91617"/>
                </a:lnTo>
                <a:lnTo>
                  <a:pt x="235115" y="89471"/>
                </a:lnTo>
                <a:lnTo>
                  <a:pt x="229679" y="84607"/>
                </a:lnTo>
                <a:lnTo>
                  <a:pt x="228409" y="83477"/>
                </a:lnTo>
                <a:lnTo>
                  <a:pt x="224243" y="74320"/>
                </a:lnTo>
                <a:lnTo>
                  <a:pt x="222808" y="62674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603" y="41008"/>
                </a:lnTo>
                <a:lnTo>
                  <a:pt x="235064" y="36207"/>
                </a:lnTo>
                <a:lnTo>
                  <a:pt x="265785" y="62674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15" y="89573"/>
                </a:lnTo>
                <a:lnTo>
                  <a:pt x="230695" y="94221"/>
                </a:lnTo>
                <a:lnTo>
                  <a:pt x="236829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75" y="91617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801"/>
                </a:lnTo>
                <a:close/>
              </a:path>
              <a:path w="54292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59"/>
                </a:lnTo>
                <a:lnTo>
                  <a:pt x="301815" y="98259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42925" h="123825">
                <a:moveTo>
                  <a:pt x="356336" y="0"/>
                </a:moveTo>
                <a:lnTo>
                  <a:pt x="348742" y="0"/>
                </a:lnTo>
                <a:lnTo>
                  <a:pt x="318693" y="111582"/>
                </a:lnTo>
                <a:lnTo>
                  <a:pt x="326275" y="111582"/>
                </a:lnTo>
                <a:lnTo>
                  <a:pt x="356336" y="0"/>
                </a:lnTo>
                <a:close/>
              </a:path>
              <a:path w="542925" h="123825">
                <a:moveTo>
                  <a:pt x="429323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74"/>
                </a:lnTo>
                <a:lnTo>
                  <a:pt x="419760" y="74079"/>
                </a:lnTo>
                <a:lnTo>
                  <a:pt x="415594" y="83261"/>
                </a:lnTo>
                <a:lnTo>
                  <a:pt x="408813" y="89395"/>
                </a:lnTo>
                <a:lnTo>
                  <a:pt x="399567" y="91617"/>
                </a:lnTo>
                <a:lnTo>
                  <a:pt x="390525" y="89471"/>
                </a:lnTo>
                <a:lnTo>
                  <a:pt x="385089" y="84607"/>
                </a:lnTo>
                <a:lnTo>
                  <a:pt x="383819" y="83477"/>
                </a:lnTo>
                <a:lnTo>
                  <a:pt x="379653" y="74320"/>
                </a:lnTo>
                <a:lnTo>
                  <a:pt x="378218" y="62674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74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82" y="41008"/>
                </a:lnTo>
                <a:lnTo>
                  <a:pt x="378079" y="41008"/>
                </a:lnTo>
                <a:lnTo>
                  <a:pt x="378079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45" y="123774"/>
                </a:lnTo>
                <a:lnTo>
                  <a:pt x="378345" y="84607"/>
                </a:lnTo>
                <a:lnTo>
                  <a:pt x="379082" y="84607"/>
                </a:lnTo>
                <a:lnTo>
                  <a:pt x="381825" y="89573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70" y="99021"/>
                </a:lnTo>
                <a:lnTo>
                  <a:pt x="412280" y="96418"/>
                </a:lnTo>
                <a:lnTo>
                  <a:pt x="418185" y="91617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01"/>
                </a:lnTo>
                <a:close/>
              </a:path>
              <a:path w="542925" h="123825">
                <a:moveTo>
                  <a:pt x="460108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73" y="98259"/>
                </a:lnTo>
                <a:lnTo>
                  <a:pt x="457225" y="98259"/>
                </a:lnTo>
                <a:lnTo>
                  <a:pt x="460108" y="95288"/>
                </a:lnTo>
                <a:lnTo>
                  <a:pt x="460108" y="88061"/>
                </a:lnTo>
                <a:close/>
              </a:path>
              <a:path w="542925" h="123825">
                <a:moveTo>
                  <a:pt x="542912" y="69913"/>
                </a:moveTo>
                <a:lnTo>
                  <a:pt x="530542" y="69913"/>
                </a:lnTo>
                <a:lnTo>
                  <a:pt x="530542" y="15976"/>
                </a:lnTo>
                <a:lnTo>
                  <a:pt x="530542" y="4356"/>
                </a:lnTo>
                <a:lnTo>
                  <a:pt x="522427" y="4356"/>
                </a:lnTo>
                <a:lnTo>
                  <a:pt x="522427" y="15976"/>
                </a:lnTo>
                <a:lnTo>
                  <a:pt x="522427" y="69913"/>
                </a:lnTo>
                <a:lnTo>
                  <a:pt x="488442" y="69913"/>
                </a:lnTo>
                <a:lnTo>
                  <a:pt x="488442" y="69316"/>
                </a:lnTo>
                <a:lnTo>
                  <a:pt x="521804" y="15976"/>
                </a:lnTo>
                <a:lnTo>
                  <a:pt x="522427" y="15976"/>
                </a:lnTo>
                <a:lnTo>
                  <a:pt x="522427" y="4356"/>
                </a:lnTo>
                <a:lnTo>
                  <a:pt x="520484" y="4356"/>
                </a:lnTo>
                <a:lnTo>
                  <a:pt x="478917" y="70637"/>
                </a:lnTo>
                <a:lnTo>
                  <a:pt x="478917" y="77533"/>
                </a:lnTo>
                <a:lnTo>
                  <a:pt x="522427" y="77533"/>
                </a:lnTo>
                <a:lnTo>
                  <a:pt x="522427" y="97574"/>
                </a:lnTo>
                <a:lnTo>
                  <a:pt x="530542" y="97574"/>
                </a:lnTo>
                <a:lnTo>
                  <a:pt x="530542" y="77533"/>
                </a:lnTo>
                <a:lnTo>
                  <a:pt x="542912" y="77533"/>
                </a:lnTo>
                <a:lnTo>
                  <a:pt x="542912" y="699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295579" y="3456711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15" y="61988"/>
                </a:lnTo>
                <a:lnTo>
                  <a:pt x="45415" y="70116"/>
                </a:lnTo>
                <a:lnTo>
                  <a:pt x="45415" y="85331"/>
                </a:lnTo>
                <a:lnTo>
                  <a:pt x="40055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15" y="70116"/>
                </a:lnTo>
                <a:lnTo>
                  <a:pt x="45415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72" y="31724"/>
                </a:lnTo>
                <a:lnTo>
                  <a:pt x="43472" y="53251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66"/>
                </a:lnTo>
                <a:lnTo>
                  <a:pt x="43472" y="53251"/>
                </a:lnTo>
                <a:lnTo>
                  <a:pt x="43472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34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502" y="86055"/>
                </a:lnTo>
                <a:lnTo>
                  <a:pt x="79502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17" y="27660"/>
                </a:lnTo>
                <a:lnTo>
                  <a:pt x="143217" y="35306"/>
                </a:lnTo>
                <a:lnTo>
                  <a:pt x="166624" y="35306"/>
                </a:lnTo>
                <a:lnTo>
                  <a:pt x="166624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26" y="62788"/>
                </a:moveTo>
                <a:lnTo>
                  <a:pt x="271843" y="48056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27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402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88" y="91605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49" y="0"/>
                </a:moveTo>
                <a:lnTo>
                  <a:pt x="348742" y="0"/>
                </a:lnTo>
                <a:lnTo>
                  <a:pt x="318719" y="111582"/>
                </a:lnTo>
                <a:lnTo>
                  <a:pt x="326301" y="111582"/>
                </a:lnTo>
                <a:lnTo>
                  <a:pt x="356349" y="0"/>
                </a:lnTo>
                <a:close/>
              </a:path>
              <a:path w="536575" h="123825">
                <a:moveTo>
                  <a:pt x="429310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06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58" y="42341"/>
                </a:lnTo>
                <a:lnTo>
                  <a:pt x="419785" y="51409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71" y="123774"/>
                </a:lnTo>
                <a:lnTo>
                  <a:pt x="378371" y="84607"/>
                </a:lnTo>
                <a:lnTo>
                  <a:pt x="379095" y="84607"/>
                </a:lnTo>
                <a:lnTo>
                  <a:pt x="381838" y="89560"/>
                </a:lnTo>
                <a:lnTo>
                  <a:pt x="386105" y="94221"/>
                </a:lnTo>
                <a:lnTo>
                  <a:pt x="392252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10" y="62788"/>
                </a:lnTo>
                <a:close/>
              </a:path>
              <a:path w="536575" h="123825">
                <a:moveTo>
                  <a:pt x="460133" y="88061"/>
                </a:moveTo>
                <a:lnTo>
                  <a:pt x="457212" y="85140"/>
                </a:lnTo>
                <a:lnTo>
                  <a:pt x="449986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86" y="98247"/>
                </a:lnTo>
                <a:lnTo>
                  <a:pt x="457212" y="98247"/>
                </a:lnTo>
                <a:lnTo>
                  <a:pt x="460133" y="95275"/>
                </a:lnTo>
                <a:lnTo>
                  <a:pt x="460133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40" y="77736"/>
                </a:lnTo>
                <a:lnTo>
                  <a:pt x="485444" y="68795"/>
                </a:lnTo>
                <a:lnTo>
                  <a:pt x="486625" y="59994"/>
                </a:lnTo>
                <a:lnTo>
                  <a:pt x="491045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66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87" y="15392"/>
                </a:lnTo>
                <a:lnTo>
                  <a:pt x="524586" y="20802"/>
                </a:lnTo>
                <a:lnTo>
                  <a:pt x="526770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66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295579" y="3668306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15" y="61988"/>
                </a:lnTo>
                <a:lnTo>
                  <a:pt x="45415" y="70116"/>
                </a:lnTo>
                <a:lnTo>
                  <a:pt x="45415" y="85331"/>
                </a:lnTo>
                <a:lnTo>
                  <a:pt x="40055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15" y="70116"/>
                </a:lnTo>
                <a:lnTo>
                  <a:pt x="45415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72" y="31724"/>
                </a:lnTo>
                <a:lnTo>
                  <a:pt x="43472" y="53251"/>
                </a:lnTo>
                <a:lnTo>
                  <a:pt x="37439" y="57848"/>
                </a:lnTo>
                <a:lnTo>
                  <a:pt x="7734" y="57848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79"/>
                </a:lnTo>
                <a:lnTo>
                  <a:pt x="43472" y="53251"/>
                </a:lnTo>
                <a:lnTo>
                  <a:pt x="43472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34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13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502" y="86055"/>
                </a:lnTo>
                <a:lnTo>
                  <a:pt x="79502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17" y="27660"/>
                </a:lnTo>
                <a:lnTo>
                  <a:pt x="143217" y="35306"/>
                </a:lnTo>
                <a:lnTo>
                  <a:pt x="166624" y="35306"/>
                </a:lnTo>
                <a:lnTo>
                  <a:pt x="166624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26" y="62801"/>
                </a:moveTo>
                <a:lnTo>
                  <a:pt x="271843" y="48069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27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402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88" y="91605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801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49" y="0"/>
                </a:moveTo>
                <a:lnTo>
                  <a:pt x="348742" y="0"/>
                </a:lnTo>
                <a:lnTo>
                  <a:pt x="318719" y="111582"/>
                </a:lnTo>
                <a:lnTo>
                  <a:pt x="326301" y="111582"/>
                </a:lnTo>
                <a:lnTo>
                  <a:pt x="356349" y="0"/>
                </a:lnTo>
                <a:close/>
              </a:path>
              <a:path w="536575" h="123825">
                <a:moveTo>
                  <a:pt x="429310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06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58" y="42341"/>
                </a:lnTo>
                <a:lnTo>
                  <a:pt x="419785" y="51409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71" y="123774"/>
                </a:lnTo>
                <a:lnTo>
                  <a:pt x="378371" y="84607"/>
                </a:lnTo>
                <a:lnTo>
                  <a:pt x="379095" y="84607"/>
                </a:lnTo>
                <a:lnTo>
                  <a:pt x="381838" y="89560"/>
                </a:lnTo>
                <a:lnTo>
                  <a:pt x="386105" y="94221"/>
                </a:lnTo>
                <a:lnTo>
                  <a:pt x="392252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10" y="62801"/>
                </a:lnTo>
                <a:close/>
              </a:path>
              <a:path w="536575" h="123825">
                <a:moveTo>
                  <a:pt x="460133" y="88061"/>
                </a:moveTo>
                <a:lnTo>
                  <a:pt x="457212" y="85140"/>
                </a:lnTo>
                <a:lnTo>
                  <a:pt x="449986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86" y="98247"/>
                </a:lnTo>
                <a:lnTo>
                  <a:pt x="457212" y="98247"/>
                </a:lnTo>
                <a:lnTo>
                  <a:pt x="460133" y="95288"/>
                </a:lnTo>
                <a:lnTo>
                  <a:pt x="460133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40" y="77736"/>
                </a:lnTo>
                <a:lnTo>
                  <a:pt x="485444" y="68795"/>
                </a:lnTo>
                <a:lnTo>
                  <a:pt x="486625" y="59994"/>
                </a:lnTo>
                <a:lnTo>
                  <a:pt x="491045" y="52578"/>
                </a:lnTo>
                <a:lnTo>
                  <a:pt x="492455" y="51523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66" y="41630"/>
                </a:lnTo>
                <a:lnTo>
                  <a:pt x="488518" y="45923"/>
                </a:lnTo>
                <a:lnTo>
                  <a:pt x="484428" y="51523"/>
                </a:lnTo>
                <a:lnTo>
                  <a:pt x="483857" y="51523"/>
                </a:lnTo>
                <a:lnTo>
                  <a:pt x="485482" y="34099"/>
                </a:lnTo>
                <a:lnTo>
                  <a:pt x="490169" y="21259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87" y="15405"/>
                </a:lnTo>
                <a:lnTo>
                  <a:pt x="524586" y="20802"/>
                </a:lnTo>
                <a:lnTo>
                  <a:pt x="526770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77"/>
                </a:lnTo>
                <a:lnTo>
                  <a:pt x="495300" y="96532"/>
                </a:lnTo>
                <a:lnTo>
                  <a:pt x="506641" y="98856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66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295579" y="3884409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15" y="61988"/>
                </a:lnTo>
                <a:lnTo>
                  <a:pt x="45415" y="70116"/>
                </a:lnTo>
                <a:lnTo>
                  <a:pt x="45415" y="85318"/>
                </a:lnTo>
                <a:lnTo>
                  <a:pt x="40055" y="90043"/>
                </a:lnTo>
                <a:lnTo>
                  <a:pt x="7734" y="90043"/>
                </a:lnTo>
                <a:lnTo>
                  <a:pt x="7734" y="65036"/>
                </a:lnTo>
                <a:lnTo>
                  <a:pt x="40322" y="65036"/>
                </a:lnTo>
                <a:lnTo>
                  <a:pt x="45415" y="70116"/>
                </a:lnTo>
                <a:lnTo>
                  <a:pt x="45415" y="61988"/>
                </a:lnTo>
                <a:lnTo>
                  <a:pt x="38315" y="60744"/>
                </a:lnTo>
                <a:lnTo>
                  <a:pt x="46329" y="58686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72" y="31737"/>
                </a:lnTo>
                <a:lnTo>
                  <a:pt x="43472" y="53238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66"/>
                </a:lnTo>
                <a:lnTo>
                  <a:pt x="43472" y="53238"/>
                </a:lnTo>
                <a:lnTo>
                  <a:pt x="43472" y="31737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34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502" y="86055"/>
                </a:lnTo>
                <a:lnTo>
                  <a:pt x="79502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17" y="27660"/>
                </a:lnTo>
                <a:lnTo>
                  <a:pt x="143217" y="35306"/>
                </a:lnTo>
                <a:lnTo>
                  <a:pt x="166624" y="35306"/>
                </a:lnTo>
                <a:lnTo>
                  <a:pt x="166624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26" y="62788"/>
                </a:moveTo>
                <a:lnTo>
                  <a:pt x="271843" y="48056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27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48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402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28" y="89560"/>
                </a:lnTo>
                <a:lnTo>
                  <a:pt x="230695" y="94208"/>
                </a:lnTo>
                <a:lnTo>
                  <a:pt x="236842" y="97663"/>
                </a:lnTo>
                <a:lnTo>
                  <a:pt x="245173" y="99009"/>
                </a:lnTo>
                <a:lnTo>
                  <a:pt x="256882" y="96405"/>
                </a:lnTo>
                <a:lnTo>
                  <a:pt x="262775" y="91605"/>
                </a:lnTo>
                <a:lnTo>
                  <a:pt x="265963" y="89027"/>
                </a:lnTo>
                <a:lnTo>
                  <a:pt x="271830" y="77584"/>
                </a:lnTo>
                <a:lnTo>
                  <a:pt x="273926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49" y="0"/>
                </a:moveTo>
                <a:lnTo>
                  <a:pt x="348742" y="0"/>
                </a:lnTo>
                <a:lnTo>
                  <a:pt x="318719" y="111569"/>
                </a:lnTo>
                <a:lnTo>
                  <a:pt x="326301" y="111569"/>
                </a:lnTo>
                <a:lnTo>
                  <a:pt x="356349" y="0"/>
                </a:lnTo>
                <a:close/>
              </a:path>
              <a:path w="536575" h="123825">
                <a:moveTo>
                  <a:pt x="429310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06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83"/>
                </a:lnTo>
                <a:lnTo>
                  <a:pt x="415658" y="42329"/>
                </a:lnTo>
                <a:lnTo>
                  <a:pt x="419785" y="51396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71" y="123774"/>
                </a:lnTo>
                <a:lnTo>
                  <a:pt x="378371" y="84594"/>
                </a:lnTo>
                <a:lnTo>
                  <a:pt x="379095" y="84594"/>
                </a:lnTo>
                <a:lnTo>
                  <a:pt x="381838" y="89560"/>
                </a:lnTo>
                <a:lnTo>
                  <a:pt x="386105" y="94208"/>
                </a:lnTo>
                <a:lnTo>
                  <a:pt x="392252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10" y="62788"/>
                </a:lnTo>
                <a:close/>
              </a:path>
              <a:path w="536575" h="123825">
                <a:moveTo>
                  <a:pt x="460133" y="88061"/>
                </a:moveTo>
                <a:lnTo>
                  <a:pt x="457212" y="85128"/>
                </a:lnTo>
                <a:lnTo>
                  <a:pt x="449986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86" y="98247"/>
                </a:lnTo>
                <a:lnTo>
                  <a:pt x="457212" y="98247"/>
                </a:lnTo>
                <a:lnTo>
                  <a:pt x="460133" y="95275"/>
                </a:lnTo>
                <a:lnTo>
                  <a:pt x="460133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40" y="77736"/>
                </a:lnTo>
                <a:lnTo>
                  <a:pt x="485444" y="68795"/>
                </a:lnTo>
                <a:lnTo>
                  <a:pt x="486625" y="59994"/>
                </a:lnTo>
                <a:lnTo>
                  <a:pt x="491045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66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87" y="15392"/>
                </a:lnTo>
                <a:lnTo>
                  <a:pt x="524586" y="20802"/>
                </a:lnTo>
                <a:lnTo>
                  <a:pt x="526770" y="27660"/>
                </a:lnTo>
                <a:lnTo>
                  <a:pt x="535139" y="27660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86" y="91198"/>
                </a:lnTo>
                <a:lnTo>
                  <a:pt x="528066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295579" y="41042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15" y="61988"/>
                </a:lnTo>
                <a:lnTo>
                  <a:pt x="45415" y="70116"/>
                </a:lnTo>
                <a:lnTo>
                  <a:pt x="45415" y="85318"/>
                </a:lnTo>
                <a:lnTo>
                  <a:pt x="40055" y="90043"/>
                </a:lnTo>
                <a:lnTo>
                  <a:pt x="7734" y="90043"/>
                </a:lnTo>
                <a:lnTo>
                  <a:pt x="7734" y="65036"/>
                </a:lnTo>
                <a:lnTo>
                  <a:pt x="40322" y="65036"/>
                </a:lnTo>
                <a:lnTo>
                  <a:pt x="45415" y="70116"/>
                </a:lnTo>
                <a:lnTo>
                  <a:pt x="45415" y="61988"/>
                </a:lnTo>
                <a:lnTo>
                  <a:pt x="38315" y="60744"/>
                </a:lnTo>
                <a:lnTo>
                  <a:pt x="46329" y="58686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72" y="31724"/>
                </a:lnTo>
                <a:lnTo>
                  <a:pt x="43472" y="53238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66"/>
                </a:lnTo>
                <a:lnTo>
                  <a:pt x="43472" y="53238"/>
                </a:lnTo>
                <a:lnTo>
                  <a:pt x="43472" y="31724"/>
                </a:lnTo>
                <a:lnTo>
                  <a:pt x="37566" y="28917"/>
                </a:lnTo>
                <a:lnTo>
                  <a:pt x="27533" y="27647"/>
                </a:lnTo>
                <a:lnTo>
                  <a:pt x="0" y="27647"/>
                </a:lnTo>
                <a:lnTo>
                  <a:pt x="0" y="97561"/>
                </a:lnTo>
                <a:lnTo>
                  <a:pt x="31534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47"/>
                </a:moveTo>
                <a:lnTo>
                  <a:pt x="116408" y="27647"/>
                </a:lnTo>
                <a:lnTo>
                  <a:pt x="79502" y="86055"/>
                </a:lnTo>
                <a:lnTo>
                  <a:pt x="79502" y="27647"/>
                </a:lnTo>
                <a:lnTo>
                  <a:pt x="71399" y="27647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47"/>
                </a:lnTo>
                <a:close/>
              </a:path>
              <a:path w="536575" h="123825">
                <a:moveTo>
                  <a:pt x="197827" y="27647"/>
                </a:moveTo>
                <a:lnTo>
                  <a:pt x="143217" y="27647"/>
                </a:lnTo>
                <a:lnTo>
                  <a:pt x="143217" y="35306"/>
                </a:lnTo>
                <a:lnTo>
                  <a:pt x="166624" y="35306"/>
                </a:lnTo>
                <a:lnTo>
                  <a:pt x="166624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47"/>
                </a:lnTo>
                <a:close/>
              </a:path>
              <a:path w="536575" h="123825">
                <a:moveTo>
                  <a:pt x="273926" y="62788"/>
                </a:moveTo>
                <a:lnTo>
                  <a:pt x="271843" y="48056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27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30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48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402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47"/>
                </a:lnTo>
                <a:lnTo>
                  <a:pt x="214807" y="27647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28" y="89560"/>
                </a:lnTo>
                <a:lnTo>
                  <a:pt x="230695" y="94208"/>
                </a:lnTo>
                <a:lnTo>
                  <a:pt x="236842" y="97663"/>
                </a:lnTo>
                <a:lnTo>
                  <a:pt x="245173" y="99009"/>
                </a:lnTo>
                <a:lnTo>
                  <a:pt x="256882" y="96405"/>
                </a:lnTo>
                <a:lnTo>
                  <a:pt x="262775" y="91605"/>
                </a:lnTo>
                <a:lnTo>
                  <a:pt x="265963" y="89027"/>
                </a:lnTo>
                <a:lnTo>
                  <a:pt x="271830" y="77584"/>
                </a:lnTo>
                <a:lnTo>
                  <a:pt x="273926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49" y="0"/>
                </a:moveTo>
                <a:lnTo>
                  <a:pt x="348742" y="0"/>
                </a:lnTo>
                <a:lnTo>
                  <a:pt x="318719" y="111569"/>
                </a:lnTo>
                <a:lnTo>
                  <a:pt x="326301" y="111569"/>
                </a:lnTo>
                <a:lnTo>
                  <a:pt x="356349" y="0"/>
                </a:lnTo>
                <a:close/>
              </a:path>
              <a:path w="536575" h="123825">
                <a:moveTo>
                  <a:pt x="429310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06" y="62661"/>
                </a:lnTo>
                <a:lnTo>
                  <a:pt x="379628" y="51130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83"/>
                </a:lnTo>
                <a:lnTo>
                  <a:pt x="415658" y="42329"/>
                </a:lnTo>
                <a:lnTo>
                  <a:pt x="419785" y="51396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47"/>
                </a:lnTo>
                <a:lnTo>
                  <a:pt x="370205" y="27647"/>
                </a:lnTo>
                <a:lnTo>
                  <a:pt x="370205" y="123774"/>
                </a:lnTo>
                <a:lnTo>
                  <a:pt x="378371" y="123774"/>
                </a:lnTo>
                <a:lnTo>
                  <a:pt x="378371" y="84594"/>
                </a:lnTo>
                <a:lnTo>
                  <a:pt x="379095" y="84594"/>
                </a:lnTo>
                <a:lnTo>
                  <a:pt x="381838" y="89560"/>
                </a:lnTo>
                <a:lnTo>
                  <a:pt x="386105" y="94208"/>
                </a:lnTo>
                <a:lnTo>
                  <a:pt x="392252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10" y="62788"/>
                </a:lnTo>
                <a:close/>
              </a:path>
              <a:path w="536575" h="123825">
                <a:moveTo>
                  <a:pt x="460133" y="88061"/>
                </a:moveTo>
                <a:lnTo>
                  <a:pt x="457212" y="85128"/>
                </a:lnTo>
                <a:lnTo>
                  <a:pt x="449986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86" y="98247"/>
                </a:lnTo>
                <a:lnTo>
                  <a:pt x="457212" y="98247"/>
                </a:lnTo>
                <a:lnTo>
                  <a:pt x="460133" y="95275"/>
                </a:lnTo>
                <a:lnTo>
                  <a:pt x="460133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40" y="77736"/>
                </a:lnTo>
                <a:lnTo>
                  <a:pt x="485444" y="68795"/>
                </a:lnTo>
                <a:lnTo>
                  <a:pt x="486625" y="59994"/>
                </a:lnTo>
                <a:lnTo>
                  <a:pt x="491045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66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87" y="15392"/>
                </a:lnTo>
                <a:lnTo>
                  <a:pt x="524586" y="20789"/>
                </a:lnTo>
                <a:lnTo>
                  <a:pt x="526770" y="27647"/>
                </a:lnTo>
                <a:lnTo>
                  <a:pt x="535139" y="27647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86" y="91198"/>
                </a:lnTo>
                <a:lnTo>
                  <a:pt x="528066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295579" y="43209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66"/>
                </a:lnTo>
                <a:lnTo>
                  <a:pt x="45415" y="62001"/>
                </a:lnTo>
                <a:lnTo>
                  <a:pt x="45415" y="70116"/>
                </a:lnTo>
                <a:lnTo>
                  <a:pt x="45415" y="85344"/>
                </a:lnTo>
                <a:lnTo>
                  <a:pt x="40055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15" y="70116"/>
                </a:lnTo>
                <a:lnTo>
                  <a:pt x="45415" y="62001"/>
                </a:lnTo>
                <a:lnTo>
                  <a:pt x="38315" y="60744"/>
                </a:lnTo>
                <a:lnTo>
                  <a:pt x="46329" y="58699"/>
                </a:lnTo>
                <a:lnTo>
                  <a:pt x="47244" y="57835"/>
                </a:lnTo>
                <a:lnTo>
                  <a:pt x="51562" y="53835"/>
                </a:lnTo>
                <a:lnTo>
                  <a:pt x="51562" y="45504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72" y="31737"/>
                </a:lnTo>
                <a:lnTo>
                  <a:pt x="43472" y="53251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79"/>
                </a:lnTo>
                <a:lnTo>
                  <a:pt x="43472" y="53251"/>
                </a:lnTo>
                <a:lnTo>
                  <a:pt x="43472" y="31737"/>
                </a:lnTo>
                <a:lnTo>
                  <a:pt x="37566" y="28930"/>
                </a:lnTo>
                <a:lnTo>
                  <a:pt x="27533" y="27673"/>
                </a:lnTo>
                <a:lnTo>
                  <a:pt x="0" y="27673"/>
                </a:lnTo>
                <a:lnTo>
                  <a:pt x="0" y="97561"/>
                </a:lnTo>
                <a:lnTo>
                  <a:pt x="31534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73"/>
                </a:moveTo>
                <a:lnTo>
                  <a:pt x="116408" y="27673"/>
                </a:lnTo>
                <a:lnTo>
                  <a:pt x="79502" y="86055"/>
                </a:lnTo>
                <a:lnTo>
                  <a:pt x="79502" y="27673"/>
                </a:lnTo>
                <a:lnTo>
                  <a:pt x="71399" y="27673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79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73"/>
                </a:lnTo>
                <a:close/>
              </a:path>
              <a:path w="536575" h="123825">
                <a:moveTo>
                  <a:pt x="197827" y="27673"/>
                </a:moveTo>
                <a:lnTo>
                  <a:pt x="143217" y="27673"/>
                </a:lnTo>
                <a:lnTo>
                  <a:pt x="143217" y="35306"/>
                </a:lnTo>
                <a:lnTo>
                  <a:pt x="166624" y="35306"/>
                </a:lnTo>
                <a:lnTo>
                  <a:pt x="166624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73"/>
                </a:lnTo>
                <a:close/>
              </a:path>
              <a:path w="536575" h="123825">
                <a:moveTo>
                  <a:pt x="273926" y="62814"/>
                </a:moveTo>
                <a:lnTo>
                  <a:pt x="271843" y="48069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27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402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73"/>
                </a:lnTo>
                <a:lnTo>
                  <a:pt x="214807" y="27673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88" y="91605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814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49" y="0"/>
                </a:moveTo>
                <a:lnTo>
                  <a:pt x="348742" y="0"/>
                </a:lnTo>
                <a:lnTo>
                  <a:pt x="318719" y="111582"/>
                </a:lnTo>
                <a:lnTo>
                  <a:pt x="326301" y="111582"/>
                </a:lnTo>
                <a:lnTo>
                  <a:pt x="356349" y="0"/>
                </a:lnTo>
                <a:close/>
              </a:path>
              <a:path w="536575" h="123825">
                <a:moveTo>
                  <a:pt x="429310" y="62814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06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58" y="42341"/>
                </a:lnTo>
                <a:lnTo>
                  <a:pt x="419785" y="51409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73"/>
                </a:lnTo>
                <a:lnTo>
                  <a:pt x="370205" y="27673"/>
                </a:lnTo>
                <a:lnTo>
                  <a:pt x="370205" y="123774"/>
                </a:lnTo>
                <a:lnTo>
                  <a:pt x="378371" y="123774"/>
                </a:lnTo>
                <a:lnTo>
                  <a:pt x="378371" y="84607"/>
                </a:lnTo>
                <a:lnTo>
                  <a:pt x="379095" y="84607"/>
                </a:lnTo>
                <a:lnTo>
                  <a:pt x="381838" y="89560"/>
                </a:lnTo>
                <a:lnTo>
                  <a:pt x="386105" y="94221"/>
                </a:lnTo>
                <a:lnTo>
                  <a:pt x="392252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10" y="62814"/>
                </a:lnTo>
                <a:close/>
              </a:path>
              <a:path w="536575" h="123825">
                <a:moveTo>
                  <a:pt x="460133" y="88061"/>
                </a:moveTo>
                <a:lnTo>
                  <a:pt x="457212" y="85140"/>
                </a:lnTo>
                <a:lnTo>
                  <a:pt x="449986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86" y="98247"/>
                </a:lnTo>
                <a:lnTo>
                  <a:pt x="457212" y="98247"/>
                </a:lnTo>
                <a:lnTo>
                  <a:pt x="460133" y="95275"/>
                </a:lnTo>
                <a:lnTo>
                  <a:pt x="460133" y="88061"/>
                </a:lnTo>
                <a:close/>
              </a:path>
              <a:path w="536575" h="123825">
                <a:moveTo>
                  <a:pt x="536143" y="68275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75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40" y="77736"/>
                </a:lnTo>
                <a:lnTo>
                  <a:pt x="485444" y="68795"/>
                </a:lnTo>
                <a:lnTo>
                  <a:pt x="486625" y="59994"/>
                </a:lnTo>
                <a:lnTo>
                  <a:pt x="491045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75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66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87" y="15405"/>
                </a:lnTo>
                <a:lnTo>
                  <a:pt x="524586" y="20802"/>
                </a:lnTo>
                <a:lnTo>
                  <a:pt x="526770" y="27673"/>
                </a:lnTo>
                <a:lnTo>
                  <a:pt x="535139" y="27673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77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66" y="89877"/>
                </a:lnTo>
                <a:lnTo>
                  <a:pt x="534035" y="80111"/>
                </a:lnTo>
                <a:lnTo>
                  <a:pt x="536143" y="682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909840" y="3241344"/>
            <a:ext cx="542925" cy="123825"/>
          </a:xfrm>
          <a:custGeom>
            <a:avLst/>
            <a:gdLst/>
            <a:ahLst/>
            <a:cxnLst/>
            <a:rect l="l" t="t" r="r" b="b"/>
            <a:pathLst>
              <a:path w="542925" h="123825">
                <a:moveTo>
                  <a:pt x="53695" y="68313"/>
                </a:moveTo>
                <a:lnTo>
                  <a:pt x="49796" y="65036"/>
                </a:lnTo>
                <a:lnTo>
                  <a:pt x="46380" y="62153"/>
                </a:lnTo>
                <a:lnTo>
                  <a:pt x="45415" y="61988"/>
                </a:lnTo>
                <a:lnTo>
                  <a:pt x="45415" y="70129"/>
                </a:lnTo>
                <a:lnTo>
                  <a:pt x="45415" y="85331"/>
                </a:lnTo>
                <a:lnTo>
                  <a:pt x="40055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35" y="65036"/>
                </a:lnTo>
                <a:lnTo>
                  <a:pt x="45415" y="70129"/>
                </a:lnTo>
                <a:lnTo>
                  <a:pt x="45415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72" y="31737"/>
                </a:lnTo>
                <a:lnTo>
                  <a:pt x="43472" y="53251"/>
                </a:lnTo>
                <a:lnTo>
                  <a:pt x="37452" y="57848"/>
                </a:lnTo>
                <a:lnTo>
                  <a:pt x="7734" y="57848"/>
                </a:lnTo>
                <a:lnTo>
                  <a:pt x="7734" y="35179"/>
                </a:lnTo>
                <a:lnTo>
                  <a:pt x="37553" y="35179"/>
                </a:lnTo>
                <a:lnTo>
                  <a:pt x="43408" y="39179"/>
                </a:lnTo>
                <a:lnTo>
                  <a:pt x="43472" y="53251"/>
                </a:lnTo>
                <a:lnTo>
                  <a:pt x="43472" y="31737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34" y="97574"/>
                </a:lnTo>
                <a:lnTo>
                  <a:pt x="40716" y="96151"/>
                </a:lnTo>
                <a:lnTo>
                  <a:pt x="47701" y="92214"/>
                </a:lnTo>
                <a:lnTo>
                  <a:pt x="49288" y="90055"/>
                </a:lnTo>
                <a:lnTo>
                  <a:pt x="52133" y="86220"/>
                </a:lnTo>
                <a:lnTo>
                  <a:pt x="53695" y="78651"/>
                </a:lnTo>
                <a:lnTo>
                  <a:pt x="53695" y="68313"/>
                </a:lnTo>
                <a:close/>
              </a:path>
              <a:path w="542925" h="123825">
                <a:moveTo>
                  <a:pt x="126111" y="27660"/>
                </a:moveTo>
                <a:lnTo>
                  <a:pt x="116408" y="27660"/>
                </a:lnTo>
                <a:lnTo>
                  <a:pt x="79502" y="86055"/>
                </a:lnTo>
                <a:lnTo>
                  <a:pt x="79502" y="27660"/>
                </a:lnTo>
                <a:lnTo>
                  <a:pt x="71412" y="27660"/>
                </a:lnTo>
                <a:lnTo>
                  <a:pt x="71412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111" y="97574"/>
                </a:lnTo>
                <a:lnTo>
                  <a:pt x="126111" y="27660"/>
                </a:lnTo>
                <a:close/>
              </a:path>
              <a:path w="542925" h="123825">
                <a:moveTo>
                  <a:pt x="197827" y="27660"/>
                </a:moveTo>
                <a:lnTo>
                  <a:pt x="143217" y="27660"/>
                </a:lnTo>
                <a:lnTo>
                  <a:pt x="143217" y="35306"/>
                </a:lnTo>
                <a:lnTo>
                  <a:pt x="166624" y="35306"/>
                </a:lnTo>
                <a:lnTo>
                  <a:pt x="166624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42925" h="123825">
                <a:moveTo>
                  <a:pt x="273926" y="62801"/>
                </a:moveTo>
                <a:lnTo>
                  <a:pt x="271843" y="48069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74"/>
                </a:lnTo>
                <a:lnTo>
                  <a:pt x="264363" y="74079"/>
                </a:lnTo>
                <a:lnTo>
                  <a:pt x="260197" y="83261"/>
                </a:lnTo>
                <a:lnTo>
                  <a:pt x="253428" y="89395"/>
                </a:lnTo>
                <a:lnTo>
                  <a:pt x="244182" y="91617"/>
                </a:lnTo>
                <a:lnTo>
                  <a:pt x="235127" y="89471"/>
                </a:lnTo>
                <a:lnTo>
                  <a:pt x="229692" y="84607"/>
                </a:lnTo>
                <a:lnTo>
                  <a:pt x="228422" y="83477"/>
                </a:lnTo>
                <a:lnTo>
                  <a:pt x="224256" y="74320"/>
                </a:lnTo>
                <a:lnTo>
                  <a:pt x="222821" y="62674"/>
                </a:lnTo>
                <a:lnTo>
                  <a:pt x="224231" y="51142"/>
                </a:lnTo>
                <a:lnTo>
                  <a:pt x="228371" y="42100"/>
                </a:lnTo>
                <a:lnTo>
                  <a:pt x="229603" y="41008"/>
                </a:lnTo>
                <a:lnTo>
                  <a:pt x="235064" y="36207"/>
                </a:lnTo>
                <a:lnTo>
                  <a:pt x="244182" y="34086"/>
                </a:lnTo>
                <a:lnTo>
                  <a:pt x="253479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74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44" y="29311"/>
                </a:lnTo>
                <a:lnTo>
                  <a:pt x="245033" y="26695"/>
                </a:lnTo>
                <a:lnTo>
                  <a:pt x="236677" y="28054"/>
                </a:lnTo>
                <a:lnTo>
                  <a:pt x="230606" y="31496"/>
                </a:lnTo>
                <a:lnTo>
                  <a:pt x="226402" y="36118"/>
                </a:lnTo>
                <a:lnTo>
                  <a:pt x="223697" y="41008"/>
                </a:lnTo>
                <a:lnTo>
                  <a:pt x="222694" y="41008"/>
                </a:lnTo>
                <a:lnTo>
                  <a:pt x="222694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97" y="84607"/>
                </a:lnTo>
                <a:lnTo>
                  <a:pt x="226428" y="89573"/>
                </a:lnTo>
                <a:lnTo>
                  <a:pt x="230708" y="94221"/>
                </a:lnTo>
                <a:lnTo>
                  <a:pt x="236842" y="97675"/>
                </a:lnTo>
                <a:lnTo>
                  <a:pt x="245186" y="99021"/>
                </a:lnTo>
                <a:lnTo>
                  <a:pt x="256882" y="96418"/>
                </a:lnTo>
                <a:lnTo>
                  <a:pt x="262788" y="91617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801"/>
                </a:lnTo>
                <a:close/>
              </a:path>
              <a:path w="542925" h="123825">
                <a:moveTo>
                  <a:pt x="304723" y="88061"/>
                </a:moveTo>
                <a:lnTo>
                  <a:pt x="301828" y="85140"/>
                </a:lnTo>
                <a:lnTo>
                  <a:pt x="294576" y="85140"/>
                </a:lnTo>
                <a:lnTo>
                  <a:pt x="291617" y="88061"/>
                </a:lnTo>
                <a:lnTo>
                  <a:pt x="291617" y="95288"/>
                </a:lnTo>
                <a:lnTo>
                  <a:pt x="294576" y="98259"/>
                </a:lnTo>
                <a:lnTo>
                  <a:pt x="301828" y="98259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42925" h="123825">
                <a:moveTo>
                  <a:pt x="356349" y="0"/>
                </a:moveTo>
                <a:lnTo>
                  <a:pt x="348742" y="0"/>
                </a:lnTo>
                <a:lnTo>
                  <a:pt x="318719" y="111582"/>
                </a:lnTo>
                <a:lnTo>
                  <a:pt x="326301" y="111582"/>
                </a:lnTo>
                <a:lnTo>
                  <a:pt x="356349" y="0"/>
                </a:lnTo>
                <a:close/>
              </a:path>
              <a:path w="542925" h="123825">
                <a:moveTo>
                  <a:pt x="429336" y="62801"/>
                </a:moveTo>
                <a:lnTo>
                  <a:pt x="427253" y="48069"/>
                </a:lnTo>
                <a:lnTo>
                  <a:pt x="421373" y="36664"/>
                </a:lnTo>
                <a:lnTo>
                  <a:pt x="421195" y="36525"/>
                </a:lnTo>
                <a:lnTo>
                  <a:pt x="421195" y="62674"/>
                </a:lnTo>
                <a:lnTo>
                  <a:pt x="419773" y="74079"/>
                </a:lnTo>
                <a:lnTo>
                  <a:pt x="415607" y="83261"/>
                </a:lnTo>
                <a:lnTo>
                  <a:pt x="408825" y="89395"/>
                </a:lnTo>
                <a:lnTo>
                  <a:pt x="399580" y="91617"/>
                </a:lnTo>
                <a:lnTo>
                  <a:pt x="390525" y="89471"/>
                </a:lnTo>
                <a:lnTo>
                  <a:pt x="385089" y="84607"/>
                </a:lnTo>
                <a:lnTo>
                  <a:pt x="383819" y="83477"/>
                </a:lnTo>
                <a:lnTo>
                  <a:pt x="379653" y="74320"/>
                </a:lnTo>
                <a:lnTo>
                  <a:pt x="378218" y="62674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13" y="41008"/>
                </a:lnTo>
                <a:lnTo>
                  <a:pt x="390474" y="36207"/>
                </a:lnTo>
                <a:lnTo>
                  <a:pt x="421195" y="62674"/>
                </a:lnTo>
                <a:lnTo>
                  <a:pt x="421195" y="36525"/>
                </a:lnTo>
                <a:lnTo>
                  <a:pt x="418185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17" y="27660"/>
                </a:lnTo>
                <a:lnTo>
                  <a:pt x="370217" y="123774"/>
                </a:lnTo>
                <a:lnTo>
                  <a:pt x="378371" y="123774"/>
                </a:lnTo>
                <a:lnTo>
                  <a:pt x="378371" y="84607"/>
                </a:lnTo>
                <a:lnTo>
                  <a:pt x="379095" y="84607"/>
                </a:lnTo>
                <a:lnTo>
                  <a:pt x="381838" y="89573"/>
                </a:lnTo>
                <a:lnTo>
                  <a:pt x="386105" y="94221"/>
                </a:lnTo>
                <a:lnTo>
                  <a:pt x="392252" y="97675"/>
                </a:lnTo>
                <a:lnTo>
                  <a:pt x="400583" y="99021"/>
                </a:lnTo>
                <a:lnTo>
                  <a:pt x="412292" y="96418"/>
                </a:lnTo>
                <a:lnTo>
                  <a:pt x="418185" y="91617"/>
                </a:lnTo>
                <a:lnTo>
                  <a:pt x="421373" y="89039"/>
                </a:lnTo>
                <a:lnTo>
                  <a:pt x="427240" y="77597"/>
                </a:lnTo>
                <a:lnTo>
                  <a:pt x="429336" y="62801"/>
                </a:lnTo>
                <a:close/>
              </a:path>
              <a:path w="542925" h="123825">
                <a:moveTo>
                  <a:pt x="460133" y="88061"/>
                </a:moveTo>
                <a:lnTo>
                  <a:pt x="457225" y="85140"/>
                </a:lnTo>
                <a:lnTo>
                  <a:pt x="449986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86" y="98259"/>
                </a:lnTo>
                <a:lnTo>
                  <a:pt x="457225" y="98259"/>
                </a:lnTo>
                <a:lnTo>
                  <a:pt x="460133" y="95288"/>
                </a:lnTo>
                <a:lnTo>
                  <a:pt x="460133" y="88061"/>
                </a:lnTo>
                <a:close/>
              </a:path>
              <a:path w="542925" h="123825">
                <a:moveTo>
                  <a:pt x="542925" y="69913"/>
                </a:moveTo>
                <a:lnTo>
                  <a:pt x="530555" y="69913"/>
                </a:lnTo>
                <a:lnTo>
                  <a:pt x="530555" y="15976"/>
                </a:lnTo>
                <a:lnTo>
                  <a:pt x="530555" y="4356"/>
                </a:lnTo>
                <a:lnTo>
                  <a:pt x="522439" y="4356"/>
                </a:lnTo>
                <a:lnTo>
                  <a:pt x="522439" y="15976"/>
                </a:lnTo>
                <a:lnTo>
                  <a:pt x="522439" y="69913"/>
                </a:lnTo>
                <a:lnTo>
                  <a:pt x="488454" y="69913"/>
                </a:lnTo>
                <a:lnTo>
                  <a:pt x="488454" y="69316"/>
                </a:lnTo>
                <a:lnTo>
                  <a:pt x="521817" y="15976"/>
                </a:lnTo>
                <a:lnTo>
                  <a:pt x="522439" y="15976"/>
                </a:lnTo>
                <a:lnTo>
                  <a:pt x="522439" y="4356"/>
                </a:lnTo>
                <a:lnTo>
                  <a:pt x="520496" y="4356"/>
                </a:lnTo>
                <a:lnTo>
                  <a:pt x="478929" y="70637"/>
                </a:lnTo>
                <a:lnTo>
                  <a:pt x="478929" y="77533"/>
                </a:lnTo>
                <a:lnTo>
                  <a:pt x="522439" y="77533"/>
                </a:lnTo>
                <a:lnTo>
                  <a:pt x="522439" y="97574"/>
                </a:lnTo>
                <a:lnTo>
                  <a:pt x="530555" y="97574"/>
                </a:lnTo>
                <a:lnTo>
                  <a:pt x="530555" y="77533"/>
                </a:lnTo>
                <a:lnTo>
                  <a:pt x="542925" y="77533"/>
                </a:lnTo>
                <a:lnTo>
                  <a:pt x="542925" y="699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913231" y="3456711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31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66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26" y="62788"/>
                </a:moveTo>
                <a:lnTo>
                  <a:pt x="271843" y="48056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88" y="91605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85" y="51409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913231" y="3668306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31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48"/>
                </a:lnTo>
                <a:lnTo>
                  <a:pt x="7734" y="57848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21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13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26" y="62801"/>
                </a:moveTo>
                <a:lnTo>
                  <a:pt x="271843" y="48069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88" y="91605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801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85" y="51409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01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88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55" y="51523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23"/>
                </a:lnTo>
                <a:lnTo>
                  <a:pt x="484428" y="51523"/>
                </a:lnTo>
                <a:lnTo>
                  <a:pt x="483857" y="51523"/>
                </a:lnTo>
                <a:lnTo>
                  <a:pt x="485482" y="34099"/>
                </a:lnTo>
                <a:lnTo>
                  <a:pt x="490169" y="21259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405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77"/>
                </a:lnTo>
                <a:lnTo>
                  <a:pt x="495300" y="96532"/>
                </a:lnTo>
                <a:lnTo>
                  <a:pt x="506641" y="98856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913231" y="3884409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18"/>
                </a:lnTo>
                <a:lnTo>
                  <a:pt x="40043" y="90043"/>
                </a:lnTo>
                <a:lnTo>
                  <a:pt x="7734" y="90043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86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38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66"/>
                </a:lnTo>
                <a:lnTo>
                  <a:pt x="43459" y="53238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26" y="62788"/>
                </a:moveTo>
                <a:lnTo>
                  <a:pt x="271843" y="48056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48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28" y="89560"/>
                </a:lnTo>
                <a:lnTo>
                  <a:pt x="230695" y="94208"/>
                </a:lnTo>
                <a:lnTo>
                  <a:pt x="236842" y="97663"/>
                </a:lnTo>
                <a:lnTo>
                  <a:pt x="245173" y="99009"/>
                </a:lnTo>
                <a:lnTo>
                  <a:pt x="256882" y="96405"/>
                </a:lnTo>
                <a:lnTo>
                  <a:pt x="262775" y="91605"/>
                </a:lnTo>
                <a:lnTo>
                  <a:pt x="265963" y="89027"/>
                </a:lnTo>
                <a:lnTo>
                  <a:pt x="271830" y="77584"/>
                </a:lnTo>
                <a:lnTo>
                  <a:pt x="273926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69"/>
                </a:lnTo>
                <a:lnTo>
                  <a:pt x="326288" y="111569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83"/>
                </a:lnTo>
                <a:lnTo>
                  <a:pt x="415645" y="42329"/>
                </a:lnTo>
                <a:lnTo>
                  <a:pt x="419785" y="51396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594"/>
                </a:lnTo>
                <a:lnTo>
                  <a:pt x="379095" y="84594"/>
                </a:lnTo>
                <a:lnTo>
                  <a:pt x="381825" y="89560"/>
                </a:lnTo>
                <a:lnTo>
                  <a:pt x="386105" y="94208"/>
                </a:lnTo>
                <a:lnTo>
                  <a:pt x="392239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28"/>
                </a:lnTo>
                <a:lnTo>
                  <a:pt x="449973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73" y="91198"/>
                </a:lnTo>
                <a:lnTo>
                  <a:pt x="528053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913231" y="41042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18"/>
                </a:lnTo>
                <a:lnTo>
                  <a:pt x="40043" y="90043"/>
                </a:lnTo>
                <a:lnTo>
                  <a:pt x="7734" y="90043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86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11"/>
                </a:lnTo>
                <a:lnTo>
                  <a:pt x="43459" y="53238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66"/>
                </a:lnTo>
                <a:lnTo>
                  <a:pt x="43459" y="53238"/>
                </a:lnTo>
                <a:lnTo>
                  <a:pt x="43459" y="31711"/>
                </a:lnTo>
                <a:lnTo>
                  <a:pt x="37566" y="28917"/>
                </a:lnTo>
                <a:lnTo>
                  <a:pt x="27533" y="27647"/>
                </a:lnTo>
                <a:lnTo>
                  <a:pt x="0" y="27647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47"/>
                </a:moveTo>
                <a:lnTo>
                  <a:pt x="116408" y="27647"/>
                </a:lnTo>
                <a:lnTo>
                  <a:pt x="79489" y="86055"/>
                </a:lnTo>
                <a:lnTo>
                  <a:pt x="79489" y="27647"/>
                </a:lnTo>
                <a:lnTo>
                  <a:pt x="71399" y="27647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47"/>
                </a:lnTo>
                <a:close/>
              </a:path>
              <a:path w="536575" h="123825">
                <a:moveTo>
                  <a:pt x="197827" y="27647"/>
                </a:moveTo>
                <a:lnTo>
                  <a:pt x="143205" y="27647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47"/>
                </a:lnTo>
                <a:close/>
              </a:path>
              <a:path w="536575" h="123825">
                <a:moveTo>
                  <a:pt x="273926" y="62788"/>
                </a:moveTo>
                <a:lnTo>
                  <a:pt x="271843" y="48056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30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48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47"/>
                </a:lnTo>
                <a:lnTo>
                  <a:pt x="214807" y="27647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28" y="89560"/>
                </a:lnTo>
                <a:lnTo>
                  <a:pt x="230695" y="94208"/>
                </a:lnTo>
                <a:lnTo>
                  <a:pt x="236842" y="97663"/>
                </a:lnTo>
                <a:lnTo>
                  <a:pt x="245173" y="99009"/>
                </a:lnTo>
                <a:lnTo>
                  <a:pt x="256882" y="96405"/>
                </a:lnTo>
                <a:lnTo>
                  <a:pt x="262775" y="91605"/>
                </a:lnTo>
                <a:lnTo>
                  <a:pt x="265963" y="89027"/>
                </a:lnTo>
                <a:lnTo>
                  <a:pt x="271830" y="77584"/>
                </a:lnTo>
                <a:lnTo>
                  <a:pt x="273926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69"/>
                </a:lnTo>
                <a:lnTo>
                  <a:pt x="326288" y="111569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30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83"/>
                </a:lnTo>
                <a:lnTo>
                  <a:pt x="415645" y="42329"/>
                </a:lnTo>
                <a:lnTo>
                  <a:pt x="419785" y="51396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47"/>
                </a:lnTo>
                <a:lnTo>
                  <a:pt x="370205" y="27647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594"/>
                </a:lnTo>
                <a:lnTo>
                  <a:pt x="379095" y="84594"/>
                </a:lnTo>
                <a:lnTo>
                  <a:pt x="381825" y="89560"/>
                </a:lnTo>
                <a:lnTo>
                  <a:pt x="386105" y="94208"/>
                </a:lnTo>
                <a:lnTo>
                  <a:pt x="392239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28"/>
                </a:lnTo>
                <a:lnTo>
                  <a:pt x="449973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789"/>
                </a:lnTo>
                <a:lnTo>
                  <a:pt x="526757" y="27647"/>
                </a:lnTo>
                <a:lnTo>
                  <a:pt x="535139" y="27647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73" y="91198"/>
                </a:lnTo>
                <a:lnTo>
                  <a:pt x="528053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913231" y="43209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66"/>
                </a:lnTo>
                <a:lnTo>
                  <a:pt x="45402" y="62001"/>
                </a:lnTo>
                <a:lnTo>
                  <a:pt x="45402" y="70116"/>
                </a:lnTo>
                <a:lnTo>
                  <a:pt x="45402" y="85344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2001"/>
                </a:lnTo>
                <a:lnTo>
                  <a:pt x="38315" y="60744"/>
                </a:lnTo>
                <a:lnTo>
                  <a:pt x="46329" y="58699"/>
                </a:lnTo>
                <a:lnTo>
                  <a:pt x="47244" y="57835"/>
                </a:lnTo>
                <a:lnTo>
                  <a:pt x="51562" y="53835"/>
                </a:lnTo>
                <a:lnTo>
                  <a:pt x="51562" y="45504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73"/>
                </a:lnTo>
                <a:lnTo>
                  <a:pt x="0" y="27673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73"/>
                </a:moveTo>
                <a:lnTo>
                  <a:pt x="116408" y="27673"/>
                </a:lnTo>
                <a:lnTo>
                  <a:pt x="79489" y="86055"/>
                </a:lnTo>
                <a:lnTo>
                  <a:pt x="79489" y="27673"/>
                </a:lnTo>
                <a:lnTo>
                  <a:pt x="71399" y="27673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79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73"/>
                </a:lnTo>
                <a:close/>
              </a:path>
              <a:path w="536575" h="123825">
                <a:moveTo>
                  <a:pt x="197827" y="27673"/>
                </a:moveTo>
                <a:lnTo>
                  <a:pt x="143205" y="27673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73"/>
                </a:lnTo>
                <a:close/>
              </a:path>
              <a:path w="536575" h="123825">
                <a:moveTo>
                  <a:pt x="273926" y="62814"/>
                </a:moveTo>
                <a:lnTo>
                  <a:pt x="271843" y="48069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97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73"/>
                </a:lnTo>
                <a:lnTo>
                  <a:pt x="214807" y="27673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88" y="91605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814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814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61"/>
                </a:lnTo>
                <a:lnTo>
                  <a:pt x="419773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85" y="51409"/>
                </a:lnTo>
                <a:lnTo>
                  <a:pt x="421195" y="62661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73"/>
                </a:lnTo>
                <a:lnTo>
                  <a:pt x="370205" y="27673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14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75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75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75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405"/>
                </a:lnTo>
                <a:lnTo>
                  <a:pt x="524573" y="20802"/>
                </a:lnTo>
                <a:lnTo>
                  <a:pt x="526757" y="27673"/>
                </a:lnTo>
                <a:lnTo>
                  <a:pt x="535139" y="27673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77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530083" y="3241344"/>
            <a:ext cx="542925" cy="123825"/>
          </a:xfrm>
          <a:custGeom>
            <a:avLst/>
            <a:gdLst/>
            <a:ahLst/>
            <a:cxnLst/>
            <a:rect l="l" t="t" r="r" b="b"/>
            <a:pathLst>
              <a:path w="54292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29"/>
                </a:lnTo>
                <a:lnTo>
                  <a:pt x="45402" y="85331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29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48"/>
                </a:lnTo>
                <a:lnTo>
                  <a:pt x="7734" y="57848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21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20"/>
                </a:lnTo>
                <a:lnTo>
                  <a:pt x="53695" y="78651"/>
                </a:lnTo>
                <a:lnTo>
                  <a:pt x="53695" y="68313"/>
                </a:lnTo>
                <a:close/>
              </a:path>
              <a:path w="542925" h="123825">
                <a:moveTo>
                  <a:pt x="126098" y="27660"/>
                </a:moveTo>
                <a:lnTo>
                  <a:pt x="116408" y="27660"/>
                </a:lnTo>
                <a:lnTo>
                  <a:pt x="79502" y="86055"/>
                </a:lnTo>
                <a:lnTo>
                  <a:pt x="79502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4292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42925" h="123825">
                <a:moveTo>
                  <a:pt x="273926" y="62801"/>
                </a:moveTo>
                <a:lnTo>
                  <a:pt x="271843" y="48069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74"/>
                </a:lnTo>
                <a:lnTo>
                  <a:pt x="264363" y="74079"/>
                </a:lnTo>
                <a:lnTo>
                  <a:pt x="260197" y="83261"/>
                </a:lnTo>
                <a:lnTo>
                  <a:pt x="253415" y="89395"/>
                </a:lnTo>
                <a:lnTo>
                  <a:pt x="244170" y="91617"/>
                </a:lnTo>
                <a:lnTo>
                  <a:pt x="235115" y="89471"/>
                </a:lnTo>
                <a:lnTo>
                  <a:pt x="229679" y="84607"/>
                </a:lnTo>
                <a:lnTo>
                  <a:pt x="228409" y="83477"/>
                </a:lnTo>
                <a:lnTo>
                  <a:pt x="224243" y="74320"/>
                </a:lnTo>
                <a:lnTo>
                  <a:pt x="222808" y="62674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603" y="41008"/>
                </a:lnTo>
                <a:lnTo>
                  <a:pt x="235064" y="36207"/>
                </a:lnTo>
                <a:lnTo>
                  <a:pt x="265785" y="62674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73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75" y="91617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801"/>
                </a:lnTo>
                <a:close/>
              </a:path>
              <a:path w="54292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59"/>
                </a:lnTo>
                <a:lnTo>
                  <a:pt x="301815" y="98259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42925" h="123825">
                <a:moveTo>
                  <a:pt x="356349" y="0"/>
                </a:moveTo>
                <a:lnTo>
                  <a:pt x="348742" y="0"/>
                </a:lnTo>
                <a:lnTo>
                  <a:pt x="318719" y="111582"/>
                </a:lnTo>
                <a:lnTo>
                  <a:pt x="326288" y="111582"/>
                </a:lnTo>
                <a:lnTo>
                  <a:pt x="356349" y="0"/>
                </a:lnTo>
                <a:close/>
              </a:path>
              <a:path w="542925" h="123825">
                <a:moveTo>
                  <a:pt x="429323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74"/>
                </a:lnTo>
                <a:lnTo>
                  <a:pt x="419773" y="74079"/>
                </a:lnTo>
                <a:lnTo>
                  <a:pt x="415607" y="83261"/>
                </a:lnTo>
                <a:lnTo>
                  <a:pt x="408825" y="89395"/>
                </a:lnTo>
                <a:lnTo>
                  <a:pt x="399580" y="91617"/>
                </a:lnTo>
                <a:lnTo>
                  <a:pt x="390525" y="89471"/>
                </a:lnTo>
                <a:lnTo>
                  <a:pt x="385089" y="84607"/>
                </a:lnTo>
                <a:lnTo>
                  <a:pt x="383819" y="83477"/>
                </a:lnTo>
                <a:lnTo>
                  <a:pt x="379653" y="74320"/>
                </a:lnTo>
                <a:lnTo>
                  <a:pt x="378218" y="62674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85" y="51409"/>
                </a:lnTo>
                <a:lnTo>
                  <a:pt x="421195" y="62674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71" y="123774"/>
                </a:lnTo>
                <a:lnTo>
                  <a:pt x="378371" y="84607"/>
                </a:lnTo>
                <a:lnTo>
                  <a:pt x="379095" y="84607"/>
                </a:lnTo>
                <a:lnTo>
                  <a:pt x="381825" y="89573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85" y="91617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01"/>
                </a:lnTo>
                <a:close/>
              </a:path>
              <a:path w="542925" h="123825">
                <a:moveTo>
                  <a:pt x="460133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73" y="98259"/>
                </a:lnTo>
                <a:lnTo>
                  <a:pt x="457225" y="98259"/>
                </a:lnTo>
                <a:lnTo>
                  <a:pt x="460133" y="95288"/>
                </a:lnTo>
                <a:lnTo>
                  <a:pt x="460133" y="88061"/>
                </a:lnTo>
                <a:close/>
              </a:path>
              <a:path w="542925" h="123825">
                <a:moveTo>
                  <a:pt x="542912" y="69913"/>
                </a:moveTo>
                <a:lnTo>
                  <a:pt x="530542" y="69913"/>
                </a:lnTo>
                <a:lnTo>
                  <a:pt x="530542" y="15976"/>
                </a:lnTo>
                <a:lnTo>
                  <a:pt x="530542" y="4356"/>
                </a:lnTo>
                <a:lnTo>
                  <a:pt x="522427" y="4356"/>
                </a:lnTo>
                <a:lnTo>
                  <a:pt x="522427" y="15976"/>
                </a:lnTo>
                <a:lnTo>
                  <a:pt x="522427" y="69913"/>
                </a:lnTo>
                <a:lnTo>
                  <a:pt x="488454" y="69913"/>
                </a:lnTo>
                <a:lnTo>
                  <a:pt x="488454" y="69316"/>
                </a:lnTo>
                <a:lnTo>
                  <a:pt x="521804" y="15976"/>
                </a:lnTo>
                <a:lnTo>
                  <a:pt x="522427" y="15976"/>
                </a:lnTo>
                <a:lnTo>
                  <a:pt x="522427" y="4356"/>
                </a:lnTo>
                <a:lnTo>
                  <a:pt x="520484" y="4356"/>
                </a:lnTo>
                <a:lnTo>
                  <a:pt x="478917" y="70637"/>
                </a:lnTo>
                <a:lnTo>
                  <a:pt x="478917" y="77533"/>
                </a:lnTo>
                <a:lnTo>
                  <a:pt x="522427" y="77533"/>
                </a:lnTo>
                <a:lnTo>
                  <a:pt x="522427" y="97574"/>
                </a:lnTo>
                <a:lnTo>
                  <a:pt x="530542" y="97574"/>
                </a:lnTo>
                <a:lnTo>
                  <a:pt x="530542" y="77533"/>
                </a:lnTo>
                <a:lnTo>
                  <a:pt x="542912" y="77533"/>
                </a:lnTo>
                <a:lnTo>
                  <a:pt x="542912" y="699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533474" y="3456711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31"/>
                </a:lnTo>
                <a:lnTo>
                  <a:pt x="40043" y="90055"/>
                </a:lnTo>
                <a:lnTo>
                  <a:pt x="7721" y="90055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99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35"/>
                </a:lnTo>
                <a:lnTo>
                  <a:pt x="7721" y="57835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395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35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15" y="89560"/>
                </a:lnTo>
                <a:lnTo>
                  <a:pt x="230695" y="94221"/>
                </a:lnTo>
                <a:lnTo>
                  <a:pt x="236829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533474" y="3668306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31"/>
                </a:lnTo>
                <a:lnTo>
                  <a:pt x="40043" y="90055"/>
                </a:lnTo>
                <a:lnTo>
                  <a:pt x="7721" y="90055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48"/>
                </a:lnTo>
                <a:lnTo>
                  <a:pt x="7721" y="57848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21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13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395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801"/>
                </a:moveTo>
                <a:lnTo>
                  <a:pt x="271830" y="48069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35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15" y="89560"/>
                </a:lnTo>
                <a:lnTo>
                  <a:pt x="230695" y="94221"/>
                </a:lnTo>
                <a:lnTo>
                  <a:pt x="236829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801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01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88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42" y="51523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23"/>
                </a:lnTo>
                <a:lnTo>
                  <a:pt x="484428" y="51523"/>
                </a:lnTo>
                <a:lnTo>
                  <a:pt x="483857" y="51523"/>
                </a:lnTo>
                <a:lnTo>
                  <a:pt x="485482" y="34099"/>
                </a:lnTo>
                <a:lnTo>
                  <a:pt x="490169" y="21259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405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77"/>
                </a:lnTo>
                <a:lnTo>
                  <a:pt x="495300" y="96532"/>
                </a:lnTo>
                <a:lnTo>
                  <a:pt x="506641" y="98856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533474" y="3884409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18"/>
                </a:lnTo>
                <a:lnTo>
                  <a:pt x="40043" y="90043"/>
                </a:lnTo>
                <a:lnTo>
                  <a:pt x="7721" y="90043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86"/>
                </a:lnTo>
                <a:lnTo>
                  <a:pt x="47231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38"/>
                </a:lnTo>
                <a:lnTo>
                  <a:pt x="37439" y="57835"/>
                </a:lnTo>
                <a:lnTo>
                  <a:pt x="7721" y="57835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38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395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35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15" y="89560"/>
                </a:lnTo>
                <a:lnTo>
                  <a:pt x="230695" y="94208"/>
                </a:lnTo>
                <a:lnTo>
                  <a:pt x="236829" y="97663"/>
                </a:lnTo>
                <a:lnTo>
                  <a:pt x="245173" y="99009"/>
                </a:lnTo>
                <a:lnTo>
                  <a:pt x="256870" y="96405"/>
                </a:lnTo>
                <a:lnTo>
                  <a:pt x="262775" y="91605"/>
                </a:lnTo>
                <a:lnTo>
                  <a:pt x="265950" y="89027"/>
                </a:lnTo>
                <a:lnTo>
                  <a:pt x="271818" y="77584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69"/>
                </a:lnTo>
                <a:lnTo>
                  <a:pt x="326288" y="111569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83"/>
                </a:lnTo>
                <a:lnTo>
                  <a:pt x="415645" y="42329"/>
                </a:lnTo>
                <a:lnTo>
                  <a:pt x="419773" y="51396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594"/>
                </a:lnTo>
                <a:lnTo>
                  <a:pt x="379095" y="84594"/>
                </a:lnTo>
                <a:lnTo>
                  <a:pt x="381825" y="89560"/>
                </a:lnTo>
                <a:lnTo>
                  <a:pt x="386105" y="94208"/>
                </a:lnTo>
                <a:lnTo>
                  <a:pt x="392239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28"/>
                </a:lnTo>
                <a:lnTo>
                  <a:pt x="449973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73" y="91198"/>
                </a:lnTo>
                <a:lnTo>
                  <a:pt x="528053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533474" y="41042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18"/>
                </a:lnTo>
                <a:lnTo>
                  <a:pt x="40043" y="90043"/>
                </a:lnTo>
                <a:lnTo>
                  <a:pt x="7721" y="90043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86"/>
                </a:lnTo>
                <a:lnTo>
                  <a:pt x="47231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11"/>
                </a:lnTo>
                <a:lnTo>
                  <a:pt x="43459" y="53238"/>
                </a:lnTo>
                <a:lnTo>
                  <a:pt x="37439" y="57835"/>
                </a:lnTo>
                <a:lnTo>
                  <a:pt x="7721" y="57835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38"/>
                </a:lnTo>
                <a:lnTo>
                  <a:pt x="43459" y="31711"/>
                </a:lnTo>
                <a:lnTo>
                  <a:pt x="37566" y="28917"/>
                </a:lnTo>
                <a:lnTo>
                  <a:pt x="27533" y="27647"/>
                </a:lnTo>
                <a:lnTo>
                  <a:pt x="0" y="27647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47"/>
                </a:moveTo>
                <a:lnTo>
                  <a:pt x="116395" y="27647"/>
                </a:lnTo>
                <a:lnTo>
                  <a:pt x="79489" y="86055"/>
                </a:lnTo>
                <a:lnTo>
                  <a:pt x="79489" y="27647"/>
                </a:lnTo>
                <a:lnTo>
                  <a:pt x="71399" y="27647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47"/>
                </a:lnTo>
                <a:close/>
              </a:path>
              <a:path w="536575" h="123825">
                <a:moveTo>
                  <a:pt x="197827" y="27647"/>
                </a:moveTo>
                <a:lnTo>
                  <a:pt x="143205" y="27647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47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30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35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47"/>
                </a:lnTo>
                <a:lnTo>
                  <a:pt x="214795" y="27647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15" y="89560"/>
                </a:lnTo>
                <a:lnTo>
                  <a:pt x="230695" y="94208"/>
                </a:lnTo>
                <a:lnTo>
                  <a:pt x="236829" y="97663"/>
                </a:lnTo>
                <a:lnTo>
                  <a:pt x="245173" y="99009"/>
                </a:lnTo>
                <a:lnTo>
                  <a:pt x="256870" y="96405"/>
                </a:lnTo>
                <a:lnTo>
                  <a:pt x="262775" y="91605"/>
                </a:lnTo>
                <a:lnTo>
                  <a:pt x="265950" y="89027"/>
                </a:lnTo>
                <a:lnTo>
                  <a:pt x="271818" y="77584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69"/>
                </a:lnTo>
                <a:lnTo>
                  <a:pt x="326288" y="111569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30"/>
                </a:lnTo>
                <a:lnTo>
                  <a:pt x="383768" y="42100"/>
                </a:lnTo>
                <a:lnTo>
                  <a:pt x="384987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83"/>
                </a:lnTo>
                <a:lnTo>
                  <a:pt x="415645" y="42329"/>
                </a:lnTo>
                <a:lnTo>
                  <a:pt x="419773" y="51396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47"/>
                </a:lnTo>
                <a:lnTo>
                  <a:pt x="370205" y="27647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594"/>
                </a:lnTo>
                <a:lnTo>
                  <a:pt x="379095" y="84594"/>
                </a:lnTo>
                <a:lnTo>
                  <a:pt x="381825" y="89560"/>
                </a:lnTo>
                <a:lnTo>
                  <a:pt x="386105" y="94208"/>
                </a:lnTo>
                <a:lnTo>
                  <a:pt x="392239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28"/>
                </a:lnTo>
                <a:lnTo>
                  <a:pt x="449973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789"/>
                </a:lnTo>
                <a:lnTo>
                  <a:pt x="526757" y="27647"/>
                </a:lnTo>
                <a:lnTo>
                  <a:pt x="535139" y="27647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73" y="91198"/>
                </a:lnTo>
                <a:lnTo>
                  <a:pt x="528053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533474" y="43209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66"/>
                </a:lnTo>
                <a:lnTo>
                  <a:pt x="45402" y="62001"/>
                </a:lnTo>
                <a:lnTo>
                  <a:pt x="45402" y="70116"/>
                </a:lnTo>
                <a:lnTo>
                  <a:pt x="45402" y="85344"/>
                </a:lnTo>
                <a:lnTo>
                  <a:pt x="40043" y="90055"/>
                </a:lnTo>
                <a:lnTo>
                  <a:pt x="7721" y="90055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2001"/>
                </a:lnTo>
                <a:lnTo>
                  <a:pt x="38315" y="60744"/>
                </a:lnTo>
                <a:lnTo>
                  <a:pt x="46316" y="58699"/>
                </a:lnTo>
                <a:lnTo>
                  <a:pt x="47244" y="57835"/>
                </a:lnTo>
                <a:lnTo>
                  <a:pt x="51562" y="53835"/>
                </a:lnTo>
                <a:lnTo>
                  <a:pt x="51562" y="45504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35"/>
                </a:lnTo>
                <a:lnTo>
                  <a:pt x="7721" y="57835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73"/>
                </a:lnTo>
                <a:lnTo>
                  <a:pt x="0" y="27673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73"/>
                </a:moveTo>
                <a:lnTo>
                  <a:pt x="116395" y="27673"/>
                </a:lnTo>
                <a:lnTo>
                  <a:pt x="79489" y="86055"/>
                </a:lnTo>
                <a:lnTo>
                  <a:pt x="79489" y="27673"/>
                </a:lnTo>
                <a:lnTo>
                  <a:pt x="71399" y="27673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79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73"/>
                </a:lnTo>
                <a:close/>
              </a:path>
              <a:path w="536575" h="123825">
                <a:moveTo>
                  <a:pt x="197827" y="27673"/>
                </a:moveTo>
                <a:lnTo>
                  <a:pt x="143205" y="27673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73"/>
                </a:lnTo>
                <a:close/>
              </a:path>
              <a:path w="536575" h="123825">
                <a:moveTo>
                  <a:pt x="273913" y="62814"/>
                </a:moveTo>
                <a:lnTo>
                  <a:pt x="271830" y="48069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35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73"/>
                </a:lnTo>
                <a:lnTo>
                  <a:pt x="214795" y="27673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15" y="89560"/>
                </a:lnTo>
                <a:lnTo>
                  <a:pt x="230695" y="94221"/>
                </a:lnTo>
                <a:lnTo>
                  <a:pt x="236829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814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814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73"/>
                </a:lnTo>
                <a:lnTo>
                  <a:pt x="370205" y="27673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14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75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75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75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405"/>
                </a:lnTo>
                <a:lnTo>
                  <a:pt x="524573" y="20802"/>
                </a:lnTo>
                <a:lnTo>
                  <a:pt x="526757" y="27673"/>
                </a:lnTo>
                <a:lnTo>
                  <a:pt x="535139" y="27673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77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144102" y="3241344"/>
            <a:ext cx="542925" cy="123825"/>
          </a:xfrm>
          <a:custGeom>
            <a:avLst/>
            <a:gdLst/>
            <a:ahLst/>
            <a:cxnLst/>
            <a:rect l="l" t="t" r="r" b="b"/>
            <a:pathLst>
              <a:path w="54292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29"/>
                </a:lnTo>
                <a:lnTo>
                  <a:pt x="45402" y="85331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29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48"/>
                </a:lnTo>
                <a:lnTo>
                  <a:pt x="7734" y="57848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21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20"/>
                </a:lnTo>
                <a:lnTo>
                  <a:pt x="53695" y="78651"/>
                </a:lnTo>
                <a:lnTo>
                  <a:pt x="53695" y="68313"/>
                </a:lnTo>
                <a:close/>
              </a:path>
              <a:path w="542925" h="123825">
                <a:moveTo>
                  <a:pt x="126098" y="27660"/>
                </a:moveTo>
                <a:lnTo>
                  <a:pt x="116408" y="27660"/>
                </a:lnTo>
                <a:lnTo>
                  <a:pt x="79502" y="86055"/>
                </a:lnTo>
                <a:lnTo>
                  <a:pt x="79502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4292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42925" h="123825">
                <a:moveTo>
                  <a:pt x="273926" y="62801"/>
                </a:moveTo>
                <a:lnTo>
                  <a:pt x="271843" y="48069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74"/>
                </a:lnTo>
                <a:lnTo>
                  <a:pt x="264363" y="74079"/>
                </a:lnTo>
                <a:lnTo>
                  <a:pt x="260197" y="83261"/>
                </a:lnTo>
                <a:lnTo>
                  <a:pt x="253415" y="89395"/>
                </a:lnTo>
                <a:lnTo>
                  <a:pt x="244170" y="91617"/>
                </a:lnTo>
                <a:lnTo>
                  <a:pt x="235115" y="89471"/>
                </a:lnTo>
                <a:lnTo>
                  <a:pt x="229679" y="84607"/>
                </a:lnTo>
                <a:lnTo>
                  <a:pt x="228409" y="83477"/>
                </a:lnTo>
                <a:lnTo>
                  <a:pt x="224243" y="74320"/>
                </a:lnTo>
                <a:lnTo>
                  <a:pt x="222808" y="62674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603" y="41008"/>
                </a:lnTo>
                <a:lnTo>
                  <a:pt x="235064" y="36207"/>
                </a:lnTo>
                <a:lnTo>
                  <a:pt x="265785" y="62674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73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75" y="91617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801"/>
                </a:lnTo>
                <a:close/>
              </a:path>
              <a:path w="54292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59"/>
                </a:lnTo>
                <a:lnTo>
                  <a:pt x="301815" y="98259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42925" h="123825">
                <a:moveTo>
                  <a:pt x="356349" y="0"/>
                </a:moveTo>
                <a:lnTo>
                  <a:pt x="348742" y="0"/>
                </a:lnTo>
                <a:lnTo>
                  <a:pt x="318719" y="111582"/>
                </a:lnTo>
                <a:lnTo>
                  <a:pt x="326288" y="111582"/>
                </a:lnTo>
                <a:lnTo>
                  <a:pt x="356349" y="0"/>
                </a:lnTo>
                <a:close/>
              </a:path>
              <a:path w="542925" h="123825">
                <a:moveTo>
                  <a:pt x="429323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74"/>
                </a:lnTo>
                <a:lnTo>
                  <a:pt x="419773" y="74079"/>
                </a:lnTo>
                <a:lnTo>
                  <a:pt x="415594" y="83261"/>
                </a:lnTo>
                <a:lnTo>
                  <a:pt x="408825" y="89395"/>
                </a:lnTo>
                <a:lnTo>
                  <a:pt x="399580" y="91617"/>
                </a:lnTo>
                <a:lnTo>
                  <a:pt x="390525" y="89471"/>
                </a:lnTo>
                <a:lnTo>
                  <a:pt x="385089" y="84607"/>
                </a:lnTo>
                <a:lnTo>
                  <a:pt x="383819" y="83477"/>
                </a:lnTo>
                <a:lnTo>
                  <a:pt x="379653" y="74320"/>
                </a:lnTo>
                <a:lnTo>
                  <a:pt x="378218" y="62674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85" y="51409"/>
                </a:lnTo>
                <a:lnTo>
                  <a:pt x="421195" y="62674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71" y="123774"/>
                </a:lnTo>
                <a:lnTo>
                  <a:pt x="378371" y="84607"/>
                </a:lnTo>
                <a:lnTo>
                  <a:pt x="379095" y="84607"/>
                </a:lnTo>
                <a:lnTo>
                  <a:pt x="381825" y="89573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85" y="91617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01"/>
                </a:lnTo>
                <a:close/>
              </a:path>
              <a:path w="542925" h="123825">
                <a:moveTo>
                  <a:pt x="460133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73" y="98259"/>
                </a:lnTo>
                <a:lnTo>
                  <a:pt x="457225" y="98259"/>
                </a:lnTo>
                <a:lnTo>
                  <a:pt x="460133" y="95288"/>
                </a:lnTo>
                <a:lnTo>
                  <a:pt x="460133" y="88061"/>
                </a:lnTo>
                <a:close/>
              </a:path>
              <a:path w="542925" h="123825">
                <a:moveTo>
                  <a:pt x="542912" y="69913"/>
                </a:moveTo>
                <a:lnTo>
                  <a:pt x="530542" y="69913"/>
                </a:lnTo>
                <a:lnTo>
                  <a:pt x="530542" y="15976"/>
                </a:lnTo>
                <a:lnTo>
                  <a:pt x="530542" y="4356"/>
                </a:lnTo>
                <a:lnTo>
                  <a:pt x="522427" y="4356"/>
                </a:lnTo>
                <a:lnTo>
                  <a:pt x="522427" y="15976"/>
                </a:lnTo>
                <a:lnTo>
                  <a:pt x="522427" y="69913"/>
                </a:lnTo>
                <a:lnTo>
                  <a:pt x="488454" y="69913"/>
                </a:lnTo>
                <a:lnTo>
                  <a:pt x="488454" y="69316"/>
                </a:lnTo>
                <a:lnTo>
                  <a:pt x="521804" y="15976"/>
                </a:lnTo>
                <a:lnTo>
                  <a:pt x="522427" y="15976"/>
                </a:lnTo>
                <a:lnTo>
                  <a:pt x="522427" y="4356"/>
                </a:lnTo>
                <a:lnTo>
                  <a:pt x="520484" y="4356"/>
                </a:lnTo>
                <a:lnTo>
                  <a:pt x="478917" y="70637"/>
                </a:lnTo>
                <a:lnTo>
                  <a:pt x="478917" y="77533"/>
                </a:lnTo>
                <a:lnTo>
                  <a:pt x="522427" y="77533"/>
                </a:lnTo>
                <a:lnTo>
                  <a:pt x="522427" y="97574"/>
                </a:lnTo>
                <a:lnTo>
                  <a:pt x="530542" y="97574"/>
                </a:lnTo>
                <a:lnTo>
                  <a:pt x="530542" y="77533"/>
                </a:lnTo>
                <a:lnTo>
                  <a:pt x="542912" y="77533"/>
                </a:lnTo>
                <a:lnTo>
                  <a:pt x="542912" y="699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147493" y="3456711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31"/>
                </a:lnTo>
                <a:lnTo>
                  <a:pt x="40043" y="90055"/>
                </a:lnTo>
                <a:lnTo>
                  <a:pt x="7721" y="90055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99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35"/>
                </a:lnTo>
                <a:lnTo>
                  <a:pt x="7721" y="57835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395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35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15" y="89560"/>
                </a:lnTo>
                <a:lnTo>
                  <a:pt x="230695" y="94221"/>
                </a:lnTo>
                <a:lnTo>
                  <a:pt x="236829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147493" y="3668306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31"/>
                </a:lnTo>
                <a:lnTo>
                  <a:pt x="40043" y="90055"/>
                </a:lnTo>
                <a:lnTo>
                  <a:pt x="7721" y="90055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48"/>
                </a:lnTo>
                <a:lnTo>
                  <a:pt x="7721" y="57848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21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13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395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801"/>
                </a:moveTo>
                <a:lnTo>
                  <a:pt x="271830" y="48069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35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15" y="89560"/>
                </a:lnTo>
                <a:lnTo>
                  <a:pt x="230695" y="94221"/>
                </a:lnTo>
                <a:lnTo>
                  <a:pt x="236829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801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01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88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42" y="51523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23"/>
                </a:lnTo>
                <a:lnTo>
                  <a:pt x="484428" y="51523"/>
                </a:lnTo>
                <a:lnTo>
                  <a:pt x="483857" y="51523"/>
                </a:lnTo>
                <a:lnTo>
                  <a:pt x="485482" y="34099"/>
                </a:lnTo>
                <a:lnTo>
                  <a:pt x="490169" y="21259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405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77"/>
                </a:lnTo>
                <a:lnTo>
                  <a:pt x="495300" y="96532"/>
                </a:lnTo>
                <a:lnTo>
                  <a:pt x="506641" y="98856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147493" y="3884409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18"/>
                </a:lnTo>
                <a:lnTo>
                  <a:pt x="40043" y="90043"/>
                </a:lnTo>
                <a:lnTo>
                  <a:pt x="7721" y="90043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86"/>
                </a:lnTo>
                <a:lnTo>
                  <a:pt x="47231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38"/>
                </a:lnTo>
                <a:lnTo>
                  <a:pt x="37439" y="57835"/>
                </a:lnTo>
                <a:lnTo>
                  <a:pt x="7721" y="57835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38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395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35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15" y="89560"/>
                </a:lnTo>
                <a:lnTo>
                  <a:pt x="230695" y="94208"/>
                </a:lnTo>
                <a:lnTo>
                  <a:pt x="236829" y="97663"/>
                </a:lnTo>
                <a:lnTo>
                  <a:pt x="245173" y="99009"/>
                </a:lnTo>
                <a:lnTo>
                  <a:pt x="256870" y="96405"/>
                </a:lnTo>
                <a:lnTo>
                  <a:pt x="262775" y="91605"/>
                </a:lnTo>
                <a:lnTo>
                  <a:pt x="265950" y="89027"/>
                </a:lnTo>
                <a:lnTo>
                  <a:pt x="271818" y="77584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69"/>
                </a:lnTo>
                <a:lnTo>
                  <a:pt x="326288" y="111569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83"/>
                </a:lnTo>
                <a:lnTo>
                  <a:pt x="415645" y="42329"/>
                </a:lnTo>
                <a:lnTo>
                  <a:pt x="419773" y="51396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594"/>
                </a:lnTo>
                <a:lnTo>
                  <a:pt x="379095" y="84594"/>
                </a:lnTo>
                <a:lnTo>
                  <a:pt x="381825" y="89560"/>
                </a:lnTo>
                <a:lnTo>
                  <a:pt x="386105" y="94208"/>
                </a:lnTo>
                <a:lnTo>
                  <a:pt x="392239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28"/>
                </a:lnTo>
                <a:lnTo>
                  <a:pt x="449973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73" y="91198"/>
                </a:lnTo>
                <a:lnTo>
                  <a:pt x="528053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147493" y="41042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18"/>
                </a:lnTo>
                <a:lnTo>
                  <a:pt x="40043" y="90043"/>
                </a:lnTo>
                <a:lnTo>
                  <a:pt x="7721" y="90043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16" y="58686"/>
                </a:lnTo>
                <a:lnTo>
                  <a:pt x="47231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11"/>
                </a:lnTo>
                <a:lnTo>
                  <a:pt x="43459" y="53238"/>
                </a:lnTo>
                <a:lnTo>
                  <a:pt x="37439" y="57835"/>
                </a:lnTo>
                <a:lnTo>
                  <a:pt x="7721" y="57835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38"/>
                </a:lnTo>
                <a:lnTo>
                  <a:pt x="43459" y="31711"/>
                </a:lnTo>
                <a:lnTo>
                  <a:pt x="37566" y="28917"/>
                </a:lnTo>
                <a:lnTo>
                  <a:pt x="27533" y="27647"/>
                </a:lnTo>
                <a:lnTo>
                  <a:pt x="0" y="27647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47"/>
                </a:moveTo>
                <a:lnTo>
                  <a:pt x="116395" y="27647"/>
                </a:lnTo>
                <a:lnTo>
                  <a:pt x="79489" y="86055"/>
                </a:lnTo>
                <a:lnTo>
                  <a:pt x="79489" y="27647"/>
                </a:lnTo>
                <a:lnTo>
                  <a:pt x="71399" y="27647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47"/>
                </a:lnTo>
                <a:close/>
              </a:path>
              <a:path w="536575" h="123825">
                <a:moveTo>
                  <a:pt x="197827" y="27647"/>
                </a:moveTo>
                <a:lnTo>
                  <a:pt x="143205" y="27647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47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30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35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47"/>
                </a:lnTo>
                <a:lnTo>
                  <a:pt x="214795" y="27647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15" y="89560"/>
                </a:lnTo>
                <a:lnTo>
                  <a:pt x="230695" y="94208"/>
                </a:lnTo>
                <a:lnTo>
                  <a:pt x="236829" y="97663"/>
                </a:lnTo>
                <a:lnTo>
                  <a:pt x="245173" y="99009"/>
                </a:lnTo>
                <a:lnTo>
                  <a:pt x="256870" y="96405"/>
                </a:lnTo>
                <a:lnTo>
                  <a:pt x="262775" y="91605"/>
                </a:lnTo>
                <a:lnTo>
                  <a:pt x="265950" y="89027"/>
                </a:lnTo>
                <a:lnTo>
                  <a:pt x="271818" y="77584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69"/>
                </a:lnTo>
                <a:lnTo>
                  <a:pt x="326288" y="111569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30"/>
                </a:lnTo>
                <a:lnTo>
                  <a:pt x="383768" y="42100"/>
                </a:lnTo>
                <a:lnTo>
                  <a:pt x="384987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83"/>
                </a:lnTo>
                <a:lnTo>
                  <a:pt x="415645" y="42329"/>
                </a:lnTo>
                <a:lnTo>
                  <a:pt x="419773" y="51396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47"/>
                </a:lnTo>
                <a:lnTo>
                  <a:pt x="370205" y="27647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594"/>
                </a:lnTo>
                <a:lnTo>
                  <a:pt x="379095" y="84594"/>
                </a:lnTo>
                <a:lnTo>
                  <a:pt x="381825" y="89560"/>
                </a:lnTo>
                <a:lnTo>
                  <a:pt x="386105" y="94208"/>
                </a:lnTo>
                <a:lnTo>
                  <a:pt x="392239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28"/>
                </a:lnTo>
                <a:lnTo>
                  <a:pt x="449973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789"/>
                </a:lnTo>
                <a:lnTo>
                  <a:pt x="526757" y="27647"/>
                </a:lnTo>
                <a:lnTo>
                  <a:pt x="535139" y="27647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73" y="91198"/>
                </a:lnTo>
                <a:lnTo>
                  <a:pt x="528053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147493" y="43209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66"/>
                </a:lnTo>
                <a:lnTo>
                  <a:pt x="45402" y="62001"/>
                </a:lnTo>
                <a:lnTo>
                  <a:pt x="45402" y="70116"/>
                </a:lnTo>
                <a:lnTo>
                  <a:pt x="45402" y="85344"/>
                </a:lnTo>
                <a:lnTo>
                  <a:pt x="40043" y="90055"/>
                </a:lnTo>
                <a:lnTo>
                  <a:pt x="7721" y="90055"/>
                </a:lnTo>
                <a:lnTo>
                  <a:pt x="7721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2001"/>
                </a:lnTo>
                <a:lnTo>
                  <a:pt x="38315" y="60744"/>
                </a:lnTo>
                <a:lnTo>
                  <a:pt x="46316" y="58699"/>
                </a:lnTo>
                <a:lnTo>
                  <a:pt x="47244" y="57835"/>
                </a:lnTo>
                <a:lnTo>
                  <a:pt x="51562" y="53835"/>
                </a:lnTo>
                <a:lnTo>
                  <a:pt x="51562" y="45504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35"/>
                </a:lnTo>
                <a:lnTo>
                  <a:pt x="7721" y="57835"/>
                </a:lnTo>
                <a:lnTo>
                  <a:pt x="7721" y="35179"/>
                </a:lnTo>
                <a:lnTo>
                  <a:pt x="37541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73"/>
                </a:lnTo>
                <a:lnTo>
                  <a:pt x="0" y="27673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73"/>
                </a:moveTo>
                <a:lnTo>
                  <a:pt x="116395" y="27673"/>
                </a:lnTo>
                <a:lnTo>
                  <a:pt x="79489" y="86055"/>
                </a:lnTo>
                <a:lnTo>
                  <a:pt x="79489" y="27673"/>
                </a:lnTo>
                <a:lnTo>
                  <a:pt x="71399" y="27673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79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73"/>
                </a:lnTo>
                <a:close/>
              </a:path>
              <a:path w="536575" h="123825">
                <a:moveTo>
                  <a:pt x="197827" y="27673"/>
                </a:moveTo>
                <a:lnTo>
                  <a:pt x="143205" y="27673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73"/>
                </a:lnTo>
                <a:close/>
              </a:path>
              <a:path w="536575" h="123825">
                <a:moveTo>
                  <a:pt x="273913" y="62814"/>
                </a:moveTo>
                <a:lnTo>
                  <a:pt x="271830" y="48069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35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73"/>
                </a:lnTo>
                <a:lnTo>
                  <a:pt x="214795" y="27673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15" y="89560"/>
                </a:lnTo>
                <a:lnTo>
                  <a:pt x="230695" y="94221"/>
                </a:lnTo>
                <a:lnTo>
                  <a:pt x="236829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814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814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13" y="89382"/>
                </a:lnTo>
                <a:lnTo>
                  <a:pt x="399567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67" y="34086"/>
                </a:lnTo>
                <a:lnTo>
                  <a:pt x="408863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5991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79" y="41008"/>
                </a:lnTo>
                <a:lnTo>
                  <a:pt x="378079" y="27673"/>
                </a:lnTo>
                <a:lnTo>
                  <a:pt x="370205" y="27673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14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75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75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75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82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405"/>
                </a:lnTo>
                <a:lnTo>
                  <a:pt x="524573" y="20802"/>
                </a:lnTo>
                <a:lnTo>
                  <a:pt x="526757" y="27673"/>
                </a:lnTo>
                <a:lnTo>
                  <a:pt x="535139" y="27673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32" y="89077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796806" y="3241344"/>
            <a:ext cx="542925" cy="123825"/>
          </a:xfrm>
          <a:custGeom>
            <a:avLst/>
            <a:gdLst/>
            <a:ahLst/>
            <a:cxnLst/>
            <a:rect l="l" t="t" r="r" b="b"/>
            <a:pathLst>
              <a:path w="54292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15" y="61988"/>
                </a:lnTo>
                <a:lnTo>
                  <a:pt x="45415" y="70129"/>
                </a:lnTo>
                <a:lnTo>
                  <a:pt x="45415" y="85331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15" y="70129"/>
                </a:lnTo>
                <a:lnTo>
                  <a:pt x="45415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48"/>
                </a:lnTo>
                <a:lnTo>
                  <a:pt x="7734" y="57848"/>
                </a:lnTo>
                <a:lnTo>
                  <a:pt x="7734" y="35179"/>
                </a:lnTo>
                <a:lnTo>
                  <a:pt x="37553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34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20"/>
                </a:lnTo>
                <a:lnTo>
                  <a:pt x="53695" y="78651"/>
                </a:lnTo>
                <a:lnTo>
                  <a:pt x="53695" y="68313"/>
                </a:lnTo>
                <a:close/>
              </a:path>
              <a:path w="542925" h="123825">
                <a:moveTo>
                  <a:pt x="126098" y="27660"/>
                </a:moveTo>
                <a:lnTo>
                  <a:pt x="116408" y="27660"/>
                </a:lnTo>
                <a:lnTo>
                  <a:pt x="79502" y="86055"/>
                </a:lnTo>
                <a:lnTo>
                  <a:pt x="79502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4292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24" y="35306"/>
                </a:lnTo>
                <a:lnTo>
                  <a:pt x="166624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42925" h="123825">
                <a:moveTo>
                  <a:pt x="273926" y="62801"/>
                </a:moveTo>
                <a:lnTo>
                  <a:pt x="271843" y="48069"/>
                </a:lnTo>
                <a:lnTo>
                  <a:pt x="265963" y="36664"/>
                </a:lnTo>
                <a:lnTo>
                  <a:pt x="265785" y="36525"/>
                </a:lnTo>
                <a:lnTo>
                  <a:pt x="265785" y="62674"/>
                </a:lnTo>
                <a:lnTo>
                  <a:pt x="264363" y="74079"/>
                </a:lnTo>
                <a:lnTo>
                  <a:pt x="260197" y="83261"/>
                </a:lnTo>
                <a:lnTo>
                  <a:pt x="253415" y="89395"/>
                </a:lnTo>
                <a:lnTo>
                  <a:pt x="244170" y="91617"/>
                </a:lnTo>
                <a:lnTo>
                  <a:pt x="235127" y="89471"/>
                </a:lnTo>
                <a:lnTo>
                  <a:pt x="229692" y="84607"/>
                </a:lnTo>
                <a:lnTo>
                  <a:pt x="228422" y="83477"/>
                </a:lnTo>
                <a:lnTo>
                  <a:pt x="224243" y="74320"/>
                </a:lnTo>
                <a:lnTo>
                  <a:pt x="222808" y="62674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603" y="41008"/>
                </a:lnTo>
                <a:lnTo>
                  <a:pt x="235064" y="36207"/>
                </a:lnTo>
                <a:lnTo>
                  <a:pt x="265785" y="62674"/>
                </a:lnTo>
                <a:lnTo>
                  <a:pt x="265785" y="36525"/>
                </a:lnTo>
                <a:lnTo>
                  <a:pt x="262775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402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807" y="27660"/>
                </a:lnTo>
                <a:lnTo>
                  <a:pt x="214807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73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82" y="96418"/>
                </a:lnTo>
                <a:lnTo>
                  <a:pt x="262775" y="91617"/>
                </a:lnTo>
                <a:lnTo>
                  <a:pt x="265963" y="89039"/>
                </a:lnTo>
                <a:lnTo>
                  <a:pt x="271830" y="77597"/>
                </a:lnTo>
                <a:lnTo>
                  <a:pt x="273926" y="62801"/>
                </a:lnTo>
                <a:close/>
              </a:path>
              <a:path w="54292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59"/>
                </a:lnTo>
                <a:lnTo>
                  <a:pt x="301815" y="98259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42925" h="123825">
                <a:moveTo>
                  <a:pt x="356349" y="0"/>
                </a:moveTo>
                <a:lnTo>
                  <a:pt x="348742" y="0"/>
                </a:lnTo>
                <a:lnTo>
                  <a:pt x="318719" y="111582"/>
                </a:lnTo>
                <a:lnTo>
                  <a:pt x="326301" y="111582"/>
                </a:lnTo>
                <a:lnTo>
                  <a:pt x="356349" y="0"/>
                </a:lnTo>
                <a:close/>
              </a:path>
              <a:path w="542925" h="123825">
                <a:moveTo>
                  <a:pt x="429323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95" y="36537"/>
                </a:lnTo>
                <a:lnTo>
                  <a:pt x="421195" y="62674"/>
                </a:lnTo>
                <a:lnTo>
                  <a:pt x="419773" y="74079"/>
                </a:lnTo>
                <a:lnTo>
                  <a:pt x="415594" y="83261"/>
                </a:lnTo>
                <a:lnTo>
                  <a:pt x="408825" y="89395"/>
                </a:lnTo>
                <a:lnTo>
                  <a:pt x="399580" y="91617"/>
                </a:lnTo>
                <a:lnTo>
                  <a:pt x="390525" y="89471"/>
                </a:lnTo>
                <a:lnTo>
                  <a:pt x="385089" y="84607"/>
                </a:lnTo>
                <a:lnTo>
                  <a:pt x="383819" y="83477"/>
                </a:lnTo>
                <a:lnTo>
                  <a:pt x="379653" y="74320"/>
                </a:lnTo>
                <a:lnTo>
                  <a:pt x="378218" y="62674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85" y="51409"/>
                </a:lnTo>
                <a:lnTo>
                  <a:pt x="421195" y="62674"/>
                </a:lnTo>
                <a:lnTo>
                  <a:pt x="421195" y="36537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71" y="123774"/>
                </a:lnTo>
                <a:lnTo>
                  <a:pt x="378371" y="84607"/>
                </a:lnTo>
                <a:lnTo>
                  <a:pt x="379095" y="84607"/>
                </a:lnTo>
                <a:lnTo>
                  <a:pt x="381825" y="89573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85" y="91617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01"/>
                </a:lnTo>
                <a:close/>
              </a:path>
              <a:path w="542925" h="123825">
                <a:moveTo>
                  <a:pt x="460133" y="88061"/>
                </a:moveTo>
                <a:lnTo>
                  <a:pt x="457225" y="85140"/>
                </a:lnTo>
                <a:lnTo>
                  <a:pt x="449986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86" y="98259"/>
                </a:lnTo>
                <a:lnTo>
                  <a:pt x="457225" y="98259"/>
                </a:lnTo>
                <a:lnTo>
                  <a:pt x="460133" y="95288"/>
                </a:lnTo>
                <a:lnTo>
                  <a:pt x="460133" y="88061"/>
                </a:lnTo>
                <a:close/>
              </a:path>
              <a:path w="542925" h="123825">
                <a:moveTo>
                  <a:pt x="542912" y="69913"/>
                </a:moveTo>
                <a:lnTo>
                  <a:pt x="530555" y="69913"/>
                </a:lnTo>
                <a:lnTo>
                  <a:pt x="530555" y="15976"/>
                </a:lnTo>
                <a:lnTo>
                  <a:pt x="530555" y="4356"/>
                </a:lnTo>
                <a:lnTo>
                  <a:pt x="522427" y="4356"/>
                </a:lnTo>
                <a:lnTo>
                  <a:pt x="522427" y="15976"/>
                </a:lnTo>
                <a:lnTo>
                  <a:pt x="522427" y="69913"/>
                </a:lnTo>
                <a:lnTo>
                  <a:pt x="488454" y="69913"/>
                </a:lnTo>
                <a:lnTo>
                  <a:pt x="488454" y="69316"/>
                </a:lnTo>
                <a:lnTo>
                  <a:pt x="521817" y="15976"/>
                </a:lnTo>
                <a:lnTo>
                  <a:pt x="522427" y="15976"/>
                </a:lnTo>
                <a:lnTo>
                  <a:pt x="522427" y="4356"/>
                </a:lnTo>
                <a:lnTo>
                  <a:pt x="520484" y="4356"/>
                </a:lnTo>
                <a:lnTo>
                  <a:pt x="478917" y="70637"/>
                </a:lnTo>
                <a:lnTo>
                  <a:pt x="478917" y="77533"/>
                </a:lnTo>
                <a:lnTo>
                  <a:pt x="522427" y="77533"/>
                </a:lnTo>
                <a:lnTo>
                  <a:pt x="522427" y="97574"/>
                </a:lnTo>
                <a:lnTo>
                  <a:pt x="530555" y="97574"/>
                </a:lnTo>
                <a:lnTo>
                  <a:pt x="530555" y="77533"/>
                </a:lnTo>
                <a:lnTo>
                  <a:pt x="542912" y="77533"/>
                </a:lnTo>
                <a:lnTo>
                  <a:pt x="542912" y="6991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800197" y="3456711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31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800197" y="3668306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13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31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99"/>
                </a:lnTo>
                <a:lnTo>
                  <a:pt x="47231" y="57848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48"/>
                </a:lnTo>
                <a:lnTo>
                  <a:pt x="7734" y="57848"/>
                </a:lnTo>
                <a:lnTo>
                  <a:pt x="7734" y="35179"/>
                </a:lnTo>
                <a:lnTo>
                  <a:pt x="37541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74"/>
                </a:lnTo>
                <a:lnTo>
                  <a:pt x="31521" y="97574"/>
                </a:lnTo>
                <a:lnTo>
                  <a:pt x="40703" y="96151"/>
                </a:lnTo>
                <a:lnTo>
                  <a:pt x="47688" y="92214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13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74"/>
                </a:lnTo>
                <a:lnTo>
                  <a:pt x="81229" y="97574"/>
                </a:lnTo>
                <a:lnTo>
                  <a:pt x="118008" y="39179"/>
                </a:lnTo>
                <a:lnTo>
                  <a:pt x="118008" y="97574"/>
                </a:lnTo>
                <a:lnTo>
                  <a:pt x="126098" y="97574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74"/>
                </a:lnTo>
                <a:lnTo>
                  <a:pt x="174713" y="97574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801"/>
                </a:moveTo>
                <a:lnTo>
                  <a:pt x="271830" y="48069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801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88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88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801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01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88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88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55" y="51523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23"/>
                </a:lnTo>
                <a:lnTo>
                  <a:pt x="484428" y="51523"/>
                </a:lnTo>
                <a:lnTo>
                  <a:pt x="483857" y="51523"/>
                </a:lnTo>
                <a:lnTo>
                  <a:pt x="485482" y="34099"/>
                </a:lnTo>
                <a:lnTo>
                  <a:pt x="490169" y="21259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405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77"/>
                </a:lnTo>
                <a:lnTo>
                  <a:pt x="495300" y="96532"/>
                </a:lnTo>
                <a:lnTo>
                  <a:pt x="506641" y="98856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800197" y="3884409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18"/>
                </a:lnTo>
                <a:lnTo>
                  <a:pt x="40043" y="90043"/>
                </a:lnTo>
                <a:lnTo>
                  <a:pt x="7734" y="90043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86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38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38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60"/>
                </a:lnTo>
                <a:lnTo>
                  <a:pt x="0" y="27660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60"/>
                </a:moveTo>
                <a:lnTo>
                  <a:pt x="116408" y="27660"/>
                </a:lnTo>
                <a:lnTo>
                  <a:pt x="79489" y="86055"/>
                </a:lnTo>
                <a:lnTo>
                  <a:pt x="79489" y="27660"/>
                </a:lnTo>
                <a:lnTo>
                  <a:pt x="71399" y="27660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60"/>
                </a:lnTo>
                <a:close/>
              </a:path>
              <a:path w="536575" h="123825">
                <a:moveTo>
                  <a:pt x="197827" y="27660"/>
                </a:moveTo>
                <a:lnTo>
                  <a:pt x="143205" y="27660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60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48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60"/>
                </a:lnTo>
                <a:lnTo>
                  <a:pt x="214795" y="27660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28" y="89560"/>
                </a:lnTo>
                <a:lnTo>
                  <a:pt x="230695" y="94208"/>
                </a:lnTo>
                <a:lnTo>
                  <a:pt x="236842" y="97663"/>
                </a:lnTo>
                <a:lnTo>
                  <a:pt x="245173" y="99009"/>
                </a:lnTo>
                <a:lnTo>
                  <a:pt x="256870" y="96405"/>
                </a:lnTo>
                <a:lnTo>
                  <a:pt x="262775" y="91605"/>
                </a:lnTo>
                <a:lnTo>
                  <a:pt x="265950" y="89027"/>
                </a:lnTo>
                <a:lnTo>
                  <a:pt x="271818" y="77584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69"/>
                </a:lnTo>
                <a:lnTo>
                  <a:pt x="326288" y="111569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83"/>
                </a:lnTo>
                <a:lnTo>
                  <a:pt x="415645" y="42329"/>
                </a:lnTo>
                <a:lnTo>
                  <a:pt x="419773" y="51396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60"/>
                </a:lnTo>
                <a:lnTo>
                  <a:pt x="370205" y="27660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594"/>
                </a:lnTo>
                <a:lnTo>
                  <a:pt x="379095" y="84594"/>
                </a:lnTo>
                <a:lnTo>
                  <a:pt x="381825" y="89560"/>
                </a:lnTo>
                <a:lnTo>
                  <a:pt x="386105" y="94208"/>
                </a:lnTo>
                <a:lnTo>
                  <a:pt x="392239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28"/>
                </a:lnTo>
                <a:lnTo>
                  <a:pt x="449973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802"/>
                </a:lnTo>
                <a:lnTo>
                  <a:pt x="526757" y="27660"/>
                </a:lnTo>
                <a:lnTo>
                  <a:pt x="535139" y="27660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73" y="91198"/>
                </a:lnTo>
                <a:lnTo>
                  <a:pt x="528053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800197" y="41042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53"/>
                </a:lnTo>
                <a:lnTo>
                  <a:pt x="45402" y="61988"/>
                </a:lnTo>
                <a:lnTo>
                  <a:pt x="45402" y="70116"/>
                </a:lnTo>
                <a:lnTo>
                  <a:pt x="45402" y="85318"/>
                </a:lnTo>
                <a:lnTo>
                  <a:pt x="40043" y="90043"/>
                </a:lnTo>
                <a:lnTo>
                  <a:pt x="7734" y="90043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1988"/>
                </a:lnTo>
                <a:lnTo>
                  <a:pt x="38315" y="60744"/>
                </a:lnTo>
                <a:lnTo>
                  <a:pt x="46329" y="58686"/>
                </a:lnTo>
                <a:lnTo>
                  <a:pt x="47244" y="57835"/>
                </a:lnTo>
                <a:lnTo>
                  <a:pt x="51562" y="53822"/>
                </a:lnTo>
                <a:lnTo>
                  <a:pt x="51562" y="45491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499"/>
                </a:lnTo>
                <a:lnTo>
                  <a:pt x="43459" y="31711"/>
                </a:lnTo>
                <a:lnTo>
                  <a:pt x="43459" y="53238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41" y="35179"/>
                </a:lnTo>
                <a:lnTo>
                  <a:pt x="43395" y="39166"/>
                </a:lnTo>
                <a:lnTo>
                  <a:pt x="43459" y="53238"/>
                </a:lnTo>
                <a:lnTo>
                  <a:pt x="43459" y="31711"/>
                </a:lnTo>
                <a:lnTo>
                  <a:pt x="37566" y="28917"/>
                </a:lnTo>
                <a:lnTo>
                  <a:pt x="27533" y="27647"/>
                </a:lnTo>
                <a:lnTo>
                  <a:pt x="0" y="27647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39"/>
                </a:lnTo>
                <a:lnTo>
                  <a:pt x="47688" y="92202"/>
                </a:lnTo>
                <a:lnTo>
                  <a:pt x="49276" y="90043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47"/>
                </a:moveTo>
                <a:lnTo>
                  <a:pt x="116408" y="27647"/>
                </a:lnTo>
                <a:lnTo>
                  <a:pt x="79489" y="86055"/>
                </a:lnTo>
                <a:lnTo>
                  <a:pt x="79489" y="27647"/>
                </a:lnTo>
                <a:lnTo>
                  <a:pt x="71399" y="27647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66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47"/>
                </a:lnTo>
                <a:close/>
              </a:path>
              <a:path w="536575" h="123825">
                <a:moveTo>
                  <a:pt x="197827" y="27647"/>
                </a:moveTo>
                <a:lnTo>
                  <a:pt x="143205" y="27647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47"/>
                </a:lnTo>
                <a:close/>
              </a:path>
              <a:path w="536575" h="123825">
                <a:moveTo>
                  <a:pt x="273913" y="62788"/>
                </a:moveTo>
                <a:lnTo>
                  <a:pt x="271830" y="48056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79" y="84594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30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83"/>
                </a:lnTo>
                <a:lnTo>
                  <a:pt x="260248" y="42329"/>
                </a:lnTo>
                <a:lnTo>
                  <a:pt x="264375" y="51396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47"/>
                </a:lnTo>
                <a:lnTo>
                  <a:pt x="214795" y="27647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594"/>
                </a:lnTo>
                <a:lnTo>
                  <a:pt x="223685" y="84594"/>
                </a:lnTo>
                <a:lnTo>
                  <a:pt x="226428" y="89560"/>
                </a:lnTo>
                <a:lnTo>
                  <a:pt x="230695" y="94208"/>
                </a:lnTo>
                <a:lnTo>
                  <a:pt x="236842" y="97663"/>
                </a:lnTo>
                <a:lnTo>
                  <a:pt x="245173" y="99009"/>
                </a:lnTo>
                <a:lnTo>
                  <a:pt x="256870" y="96405"/>
                </a:lnTo>
                <a:lnTo>
                  <a:pt x="262775" y="91605"/>
                </a:lnTo>
                <a:lnTo>
                  <a:pt x="265950" y="89027"/>
                </a:lnTo>
                <a:lnTo>
                  <a:pt x="271818" y="77584"/>
                </a:lnTo>
                <a:lnTo>
                  <a:pt x="273913" y="62788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28"/>
                </a:lnTo>
                <a:lnTo>
                  <a:pt x="294576" y="85128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69"/>
                </a:lnTo>
                <a:lnTo>
                  <a:pt x="326288" y="111569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788"/>
                </a:moveTo>
                <a:lnTo>
                  <a:pt x="427240" y="48056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089" y="84594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30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83"/>
                </a:lnTo>
                <a:lnTo>
                  <a:pt x="415645" y="42329"/>
                </a:lnTo>
                <a:lnTo>
                  <a:pt x="419773" y="51396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47"/>
                </a:lnTo>
                <a:lnTo>
                  <a:pt x="370205" y="27647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594"/>
                </a:lnTo>
                <a:lnTo>
                  <a:pt x="379095" y="84594"/>
                </a:lnTo>
                <a:lnTo>
                  <a:pt x="381825" y="89560"/>
                </a:lnTo>
                <a:lnTo>
                  <a:pt x="386105" y="94208"/>
                </a:lnTo>
                <a:lnTo>
                  <a:pt x="392239" y="97663"/>
                </a:lnTo>
                <a:lnTo>
                  <a:pt x="400583" y="99009"/>
                </a:lnTo>
                <a:lnTo>
                  <a:pt x="412280" y="96405"/>
                </a:lnTo>
                <a:lnTo>
                  <a:pt x="418185" y="91605"/>
                </a:lnTo>
                <a:lnTo>
                  <a:pt x="421360" y="89027"/>
                </a:lnTo>
                <a:lnTo>
                  <a:pt x="427228" y="77584"/>
                </a:lnTo>
                <a:lnTo>
                  <a:pt x="429323" y="62788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28"/>
                </a:lnTo>
                <a:lnTo>
                  <a:pt x="449973" y="85128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62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62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397"/>
                </a:lnTo>
                <a:lnTo>
                  <a:pt x="527900" y="68262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392"/>
                </a:lnTo>
                <a:lnTo>
                  <a:pt x="524573" y="20789"/>
                </a:lnTo>
                <a:lnTo>
                  <a:pt x="526757" y="27647"/>
                </a:lnTo>
                <a:lnTo>
                  <a:pt x="535139" y="27647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65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69"/>
                </a:lnTo>
                <a:lnTo>
                  <a:pt x="526173" y="91198"/>
                </a:lnTo>
                <a:lnTo>
                  <a:pt x="528053" y="89865"/>
                </a:lnTo>
                <a:lnTo>
                  <a:pt x="534035" y="80111"/>
                </a:lnTo>
                <a:lnTo>
                  <a:pt x="536143" y="682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800197" y="4320933"/>
            <a:ext cx="536575" cy="123825"/>
          </a:xfrm>
          <a:custGeom>
            <a:avLst/>
            <a:gdLst/>
            <a:ahLst/>
            <a:cxnLst/>
            <a:rect l="l" t="t" r="r" b="b"/>
            <a:pathLst>
              <a:path w="536575" h="123825">
                <a:moveTo>
                  <a:pt x="53695" y="68300"/>
                </a:moveTo>
                <a:lnTo>
                  <a:pt x="49796" y="65036"/>
                </a:lnTo>
                <a:lnTo>
                  <a:pt x="46367" y="62166"/>
                </a:lnTo>
                <a:lnTo>
                  <a:pt x="45402" y="62001"/>
                </a:lnTo>
                <a:lnTo>
                  <a:pt x="45402" y="70116"/>
                </a:lnTo>
                <a:lnTo>
                  <a:pt x="45402" y="85344"/>
                </a:lnTo>
                <a:lnTo>
                  <a:pt x="40043" y="90055"/>
                </a:lnTo>
                <a:lnTo>
                  <a:pt x="7734" y="90055"/>
                </a:lnTo>
                <a:lnTo>
                  <a:pt x="7734" y="65036"/>
                </a:lnTo>
                <a:lnTo>
                  <a:pt x="40322" y="65036"/>
                </a:lnTo>
                <a:lnTo>
                  <a:pt x="45402" y="70116"/>
                </a:lnTo>
                <a:lnTo>
                  <a:pt x="45402" y="62001"/>
                </a:lnTo>
                <a:lnTo>
                  <a:pt x="38315" y="60744"/>
                </a:lnTo>
                <a:lnTo>
                  <a:pt x="46329" y="58699"/>
                </a:lnTo>
                <a:lnTo>
                  <a:pt x="47244" y="57835"/>
                </a:lnTo>
                <a:lnTo>
                  <a:pt x="51562" y="53835"/>
                </a:lnTo>
                <a:lnTo>
                  <a:pt x="51562" y="45504"/>
                </a:lnTo>
                <a:lnTo>
                  <a:pt x="49898" y="38125"/>
                </a:lnTo>
                <a:lnTo>
                  <a:pt x="47396" y="35179"/>
                </a:lnTo>
                <a:lnTo>
                  <a:pt x="45123" y="32512"/>
                </a:lnTo>
                <a:lnTo>
                  <a:pt x="43459" y="31724"/>
                </a:lnTo>
                <a:lnTo>
                  <a:pt x="43459" y="53251"/>
                </a:lnTo>
                <a:lnTo>
                  <a:pt x="37439" y="57835"/>
                </a:lnTo>
                <a:lnTo>
                  <a:pt x="7734" y="57835"/>
                </a:lnTo>
                <a:lnTo>
                  <a:pt x="7734" y="35179"/>
                </a:lnTo>
                <a:lnTo>
                  <a:pt x="37541" y="35179"/>
                </a:lnTo>
                <a:lnTo>
                  <a:pt x="43395" y="39179"/>
                </a:lnTo>
                <a:lnTo>
                  <a:pt x="43459" y="53251"/>
                </a:lnTo>
                <a:lnTo>
                  <a:pt x="43459" y="31724"/>
                </a:lnTo>
                <a:lnTo>
                  <a:pt x="37566" y="28930"/>
                </a:lnTo>
                <a:lnTo>
                  <a:pt x="27533" y="27673"/>
                </a:lnTo>
                <a:lnTo>
                  <a:pt x="0" y="27673"/>
                </a:lnTo>
                <a:lnTo>
                  <a:pt x="0" y="97561"/>
                </a:lnTo>
                <a:lnTo>
                  <a:pt x="31521" y="97561"/>
                </a:lnTo>
                <a:lnTo>
                  <a:pt x="40703" y="96151"/>
                </a:lnTo>
                <a:lnTo>
                  <a:pt x="47688" y="92202"/>
                </a:lnTo>
                <a:lnTo>
                  <a:pt x="49276" y="90055"/>
                </a:lnTo>
                <a:lnTo>
                  <a:pt x="52133" y="86207"/>
                </a:lnTo>
                <a:lnTo>
                  <a:pt x="53695" y="78638"/>
                </a:lnTo>
                <a:lnTo>
                  <a:pt x="53695" y="68300"/>
                </a:lnTo>
                <a:close/>
              </a:path>
              <a:path w="536575" h="123825">
                <a:moveTo>
                  <a:pt x="126098" y="27673"/>
                </a:moveTo>
                <a:lnTo>
                  <a:pt x="116408" y="27673"/>
                </a:lnTo>
                <a:lnTo>
                  <a:pt x="79489" y="86055"/>
                </a:lnTo>
                <a:lnTo>
                  <a:pt x="79489" y="27673"/>
                </a:lnTo>
                <a:lnTo>
                  <a:pt x="71399" y="27673"/>
                </a:lnTo>
                <a:lnTo>
                  <a:pt x="71399" y="97561"/>
                </a:lnTo>
                <a:lnTo>
                  <a:pt x="81229" y="97561"/>
                </a:lnTo>
                <a:lnTo>
                  <a:pt x="118008" y="39179"/>
                </a:lnTo>
                <a:lnTo>
                  <a:pt x="118008" y="97561"/>
                </a:lnTo>
                <a:lnTo>
                  <a:pt x="126098" y="97561"/>
                </a:lnTo>
                <a:lnTo>
                  <a:pt x="126098" y="27673"/>
                </a:lnTo>
                <a:close/>
              </a:path>
              <a:path w="536575" h="123825">
                <a:moveTo>
                  <a:pt x="197827" y="27673"/>
                </a:moveTo>
                <a:lnTo>
                  <a:pt x="143205" y="27673"/>
                </a:lnTo>
                <a:lnTo>
                  <a:pt x="143205" y="35306"/>
                </a:lnTo>
                <a:lnTo>
                  <a:pt x="166611" y="35306"/>
                </a:lnTo>
                <a:lnTo>
                  <a:pt x="166611" y="97561"/>
                </a:lnTo>
                <a:lnTo>
                  <a:pt x="174713" y="97561"/>
                </a:lnTo>
                <a:lnTo>
                  <a:pt x="174713" y="35306"/>
                </a:lnTo>
                <a:lnTo>
                  <a:pt x="197827" y="35306"/>
                </a:lnTo>
                <a:lnTo>
                  <a:pt x="197827" y="27673"/>
                </a:lnTo>
                <a:close/>
              </a:path>
              <a:path w="536575" h="123825">
                <a:moveTo>
                  <a:pt x="273913" y="62814"/>
                </a:moveTo>
                <a:lnTo>
                  <a:pt x="271830" y="48069"/>
                </a:lnTo>
                <a:lnTo>
                  <a:pt x="265950" y="36664"/>
                </a:lnTo>
                <a:lnTo>
                  <a:pt x="265785" y="36537"/>
                </a:lnTo>
                <a:lnTo>
                  <a:pt x="265785" y="62661"/>
                </a:lnTo>
                <a:lnTo>
                  <a:pt x="264363" y="74066"/>
                </a:lnTo>
                <a:lnTo>
                  <a:pt x="260184" y="83248"/>
                </a:lnTo>
                <a:lnTo>
                  <a:pt x="253415" y="89382"/>
                </a:lnTo>
                <a:lnTo>
                  <a:pt x="244170" y="91605"/>
                </a:lnTo>
                <a:lnTo>
                  <a:pt x="235115" y="89458"/>
                </a:lnTo>
                <a:lnTo>
                  <a:pt x="229692" y="84607"/>
                </a:lnTo>
                <a:lnTo>
                  <a:pt x="228409" y="83464"/>
                </a:lnTo>
                <a:lnTo>
                  <a:pt x="224243" y="74307"/>
                </a:lnTo>
                <a:lnTo>
                  <a:pt x="222808" y="62661"/>
                </a:lnTo>
                <a:lnTo>
                  <a:pt x="224218" y="51142"/>
                </a:lnTo>
                <a:lnTo>
                  <a:pt x="228358" y="42100"/>
                </a:lnTo>
                <a:lnTo>
                  <a:pt x="229590" y="41008"/>
                </a:lnTo>
                <a:lnTo>
                  <a:pt x="235064" y="36207"/>
                </a:lnTo>
                <a:lnTo>
                  <a:pt x="244170" y="34086"/>
                </a:lnTo>
                <a:lnTo>
                  <a:pt x="253466" y="36296"/>
                </a:lnTo>
                <a:lnTo>
                  <a:pt x="260248" y="42341"/>
                </a:lnTo>
                <a:lnTo>
                  <a:pt x="264375" y="51409"/>
                </a:lnTo>
                <a:lnTo>
                  <a:pt x="265785" y="62661"/>
                </a:lnTo>
                <a:lnTo>
                  <a:pt x="265785" y="36537"/>
                </a:lnTo>
                <a:lnTo>
                  <a:pt x="262763" y="34086"/>
                </a:lnTo>
                <a:lnTo>
                  <a:pt x="256832" y="29311"/>
                </a:lnTo>
                <a:lnTo>
                  <a:pt x="245021" y="26695"/>
                </a:lnTo>
                <a:lnTo>
                  <a:pt x="236664" y="28054"/>
                </a:lnTo>
                <a:lnTo>
                  <a:pt x="230593" y="31496"/>
                </a:lnTo>
                <a:lnTo>
                  <a:pt x="226390" y="36118"/>
                </a:lnTo>
                <a:lnTo>
                  <a:pt x="223685" y="41008"/>
                </a:lnTo>
                <a:lnTo>
                  <a:pt x="222681" y="41008"/>
                </a:lnTo>
                <a:lnTo>
                  <a:pt x="222681" y="27673"/>
                </a:lnTo>
                <a:lnTo>
                  <a:pt x="214795" y="27673"/>
                </a:lnTo>
                <a:lnTo>
                  <a:pt x="214795" y="123774"/>
                </a:lnTo>
                <a:lnTo>
                  <a:pt x="222961" y="123774"/>
                </a:lnTo>
                <a:lnTo>
                  <a:pt x="222961" y="84607"/>
                </a:lnTo>
                <a:lnTo>
                  <a:pt x="223685" y="84607"/>
                </a:lnTo>
                <a:lnTo>
                  <a:pt x="226428" y="89560"/>
                </a:lnTo>
                <a:lnTo>
                  <a:pt x="230695" y="94221"/>
                </a:lnTo>
                <a:lnTo>
                  <a:pt x="236842" y="97675"/>
                </a:lnTo>
                <a:lnTo>
                  <a:pt x="245173" y="99021"/>
                </a:lnTo>
                <a:lnTo>
                  <a:pt x="256870" y="96418"/>
                </a:lnTo>
                <a:lnTo>
                  <a:pt x="262788" y="91605"/>
                </a:lnTo>
                <a:lnTo>
                  <a:pt x="265950" y="89039"/>
                </a:lnTo>
                <a:lnTo>
                  <a:pt x="271818" y="77597"/>
                </a:lnTo>
                <a:lnTo>
                  <a:pt x="273913" y="62814"/>
                </a:lnTo>
                <a:close/>
              </a:path>
              <a:path w="536575" h="123825">
                <a:moveTo>
                  <a:pt x="304723" y="88061"/>
                </a:moveTo>
                <a:lnTo>
                  <a:pt x="301815" y="85140"/>
                </a:lnTo>
                <a:lnTo>
                  <a:pt x="294576" y="85140"/>
                </a:lnTo>
                <a:lnTo>
                  <a:pt x="291604" y="88061"/>
                </a:lnTo>
                <a:lnTo>
                  <a:pt x="291604" y="95275"/>
                </a:lnTo>
                <a:lnTo>
                  <a:pt x="294576" y="98247"/>
                </a:lnTo>
                <a:lnTo>
                  <a:pt x="301815" y="98247"/>
                </a:lnTo>
                <a:lnTo>
                  <a:pt x="304723" y="95275"/>
                </a:lnTo>
                <a:lnTo>
                  <a:pt x="304723" y="88061"/>
                </a:lnTo>
                <a:close/>
              </a:path>
              <a:path w="536575" h="123825">
                <a:moveTo>
                  <a:pt x="356336" y="0"/>
                </a:moveTo>
                <a:lnTo>
                  <a:pt x="348742" y="0"/>
                </a:lnTo>
                <a:lnTo>
                  <a:pt x="318706" y="111582"/>
                </a:lnTo>
                <a:lnTo>
                  <a:pt x="326288" y="111582"/>
                </a:lnTo>
                <a:lnTo>
                  <a:pt x="356336" y="0"/>
                </a:lnTo>
                <a:close/>
              </a:path>
              <a:path w="536575" h="123825">
                <a:moveTo>
                  <a:pt x="429323" y="62814"/>
                </a:moveTo>
                <a:lnTo>
                  <a:pt x="427240" y="48069"/>
                </a:lnTo>
                <a:lnTo>
                  <a:pt x="421360" y="36664"/>
                </a:lnTo>
                <a:lnTo>
                  <a:pt x="421182" y="36525"/>
                </a:lnTo>
                <a:lnTo>
                  <a:pt x="421182" y="62661"/>
                </a:lnTo>
                <a:lnTo>
                  <a:pt x="419760" y="74066"/>
                </a:lnTo>
                <a:lnTo>
                  <a:pt x="415594" y="83248"/>
                </a:lnTo>
                <a:lnTo>
                  <a:pt x="408825" y="89382"/>
                </a:lnTo>
                <a:lnTo>
                  <a:pt x="399580" y="91605"/>
                </a:lnTo>
                <a:lnTo>
                  <a:pt x="390525" y="89458"/>
                </a:lnTo>
                <a:lnTo>
                  <a:pt x="385102" y="84607"/>
                </a:lnTo>
                <a:lnTo>
                  <a:pt x="383819" y="83464"/>
                </a:lnTo>
                <a:lnTo>
                  <a:pt x="379653" y="74307"/>
                </a:lnTo>
                <a:lnTo>
                  <a:pt x="378218" y="62661"/>
                </a:lnTo>
                <a:lnTo>
                  <a:pt x="379628" y="51142"/>
                </a:lnTo>
                <a:lnTo>
                  <a:pt x="383768" y="42100"/>
                </a:lnTo>
                <a:lnTo>
                  <a:pt x="385000" y="41008"/>
                </a:lnTo>
                <a:lnTo>
                  <a:pt x="390461" y="36207"/>
                </a:lnTo>
                <a:lnTo>
                  <a:pt x="399580" y="34086"/>
                </a:lnTo>
                <a:lnTo>
                  <a:pt x="408876" y="36296"/>
                </a:lnTo>
                <a:lnTo>
                  <a:pt x="415645" y="42341"/>
                </a:lnTo>
                <a:lnTo>
                  <a:pt x="419773" y="51409"/>
                </a:lnTo>
                <a:lnTo>
                  <a:pt x="421182" y="62661"/>
                </a:lnTo>
                <a:lnTo>
                  <a:pt x="421182" y="36525"/>
                </a:lnTo>
                <a:lnTo>
                  <a:pt x="418172" y="34086"/>
                </a:lnTo>
                <a:lnTo>
                  <a:pt x="412242" y="29311"/>
                </a:lnTo>
                <a:lnTo>
                  <a:pt x="400431" y="26695"/>
                </a:lnTo>
                <a:lnTo>
                  <a:pt x="392074" y="28054"/>
                </a:lnTo>
                <a:lnTo>
                  <a:pt x="386003" y="31496"/>
                </a:lnTo>
                <a:lnTo>
                  <a:pt x="381800" y="36118"/>
                </a:lnTo>
                <a:lnTo>
                  <a:pt x="379095" y="41008"/>
                </a:lnTo>
                <a:lnTo>
                  <a:pt x="378091" y="41008"/>
                </a:lnTo>
                <a:lnTo>
                  <a:pt x="378091" y="27673"/>
                </a:lnTo>
                <a:lnTo>
                  <a:pt x="370205" y="27673"/>
                </a:lnTo>
                <a:lnTo>
                  <a:pt x="370205" y="123774"/>
                </a:lnTo>
                <a:lnTo>
                  <a:pt x="378358" y="123774"/>
                </a:lnTo>
                <a:lnTo>
                  <a:pt x="378358" y="84607"/>
                </a:lnTo>
                <a:lnTo>
                  <a:pt x="379095" y="84607"/>
                </a:lnTo>
                <a:lnTo>
                  <a:pt x="381825" y="89560"/>
                </a:lnTo>
                <a:lnTo>
                  <a:pt x="386105" y="94221"/>
                </a:lnTo>
                <a:lnTo>
                  <a:pt x="392239" y="97675"/>
                </a:lnTo>
                <a:lnTo>
                  <a:pt x="400583" y="99021"/>
                </a:lnTo>
                <a:lnTo>
                  <a:pt x="412280" y="96418"/>
                </a:lnTo>
                <a:lnTo>
                  <a:pt x="418198" y="91605"/>
                </a:lnTo>
                <a:lnTo>
                  <a:pt x="421360" y="89039"/>
                </a:lnTo>
                <a:lnTo>
                  <a:pt x="427228" y="77597"/>
                </a:lnTo>
                <a:lnTo>
                  <a:pt x="429323" y="62814"/>
                </a:lnTo>
                <a:close/>
              </a:path>
              <a:path w="536575" h="123825">
                <a:moveTo>
                  <a:pt x="460121" y="88061"/>
                </a:moveTo>
                <a:lnTo>
                  <a:pt x="457225" y="85140"/>
                </a:lnTo>
                <a:lnTo>
                  <a:pt x="449973" y="85140"/>
                </a:lnTo>
                <a:lnTo>
                  <a:pt x="447014" y="88061"/>
                </a:lnTo>
                <a:lnTo>
                  <a:pt x="447014" y="95275"/>
                </a:lnTo>
                <a:lnTo>
                  <a:pt x="449973" y="98247"/>
                </a:lnTo>
                <a:lnTo>
                  <a:pt x="457225" y="98247"/>
                </a:lnTo>
                <a:lnTo>
                  <a:pt x="460121" y="95275"/>
                </a:lnTo>
                <a:lnTo>
                  <a:pt x="460121" y="88061"/>
                </a:lnTo>
                <a:close/>
              </a:path>
              <a:path w="536575" h="123825">
                <a:moveTo>
                  <a:pt x="536143" y="68275"/>
                </a:moveTo>
                <a:lnTo>
                  <a:pt x="533869" y="56134"/>
                </a:lnTo>
                <a:lnTo>
                  <a:pt x="527900" y="46786"/>
                </a:lnTo>
                <a:lnTo>
                  <a:pt x="527900" y="68275"/>
                </a:lnTo>
                <a:lnTo>
                  <a:pt x="526275" y="77203"/>
                </a:lnTo>
                <a:lnTo>
                  <a:pt x="521804" y="84493"/>
                </a:lnTo>
                <a:lnTo>
                  <a:pt x="515073" y="89408"/>
                </a:lnTo>
                <a:lnTo>
                  <a:pt x="506641" y="91198"/>
                </a:lnTo>
                <a:lnTo>
                  <a:pt x="498576" y="89509"/>
                </a:lnTo>
                <a:lnTo>
                  <a:pt x="492061" y="84836"/>
                </a:lnTo>
                <a:lnTo>
                  <a:pt x="487527" y="77736"/>
                </a:lnTo>
                <a:lnTo>
                  <a:pt x="485432" y="68795"/>
                </a:lnTo>
                <a:lnTo>
                  <a:pt x="486613" y="59994"/>
                </a:lnTo>
                <a:lnTo>
                  <a:pt x="491032" y="52578"/>
                </a:lnTo>
                <a:lnTo>
                  <a:pt x="492467" y="51511"/>
                </a:lnTo>
                <a:lnTo>
                  <a:pt x="497954" y="47459"/>
                </a:lnTo>
                <a:lnTo>
                  <a:pt x="506641" y="45554"/>
                </a:lnTo>
                <a:lnTo>
                  <a:pt x="515073" y="47332"/>
                </a:lnTo>
                <a:lnTo>
                  <a:pt x="521804" y="52184"/>
                </a:lnTo>
                <a:lnTo>
                  <a:pt x="526275" y="59410"/>
                </a:lnTo>
                <a:lnTo>
                  <a:pt x="527900" y="68275"/>
                </a:lnTo>
                <a:lnTo>
                  <a:pt x="527900" y="46786"/>
                </a:lnTo>
                <a:lnTo>
                  <a:pt x="527735" y="46520"/>
                </a:lnTo>
                <a:lnTo>
                  <a:pt x="526351" y="45554"/>
                </a:lnTo>
                <a:lnTo>
                  <a:pt x="518680" y="40195"/>
                </a:lnTo>
                <a:lnTo>
                  <a:pt x="507695" y="37909"/>
                </a:lnTo>
                <a:lnTo>
                  <a:pt x="500443" y="38887"/>
                </a:lnTo>
                <a:lnTo>
                  <a:pt x="493953" y="41630"/>
                </a:lnTo>
                <a:lnTo>
                  <a:pt x="488518" y="45910"/>
                </a:lnTo>
                <a:lnTo>
                  <a:pt x="484428" y="51511"/>
                </a:lnTo>
                <a:lnTo>
                  <a:pt x="483857" y="51511"/>
                </a:lnTo>
                <a:lnTo>
                  <a:pt x="485482" y="34086"/>
                </a:lnTo>
                <a:lnTo>
                  <a:pt x="490169" y="21247"/>
                </a:lnTo>
                <a:lnTo>
                  <a:pt x="497713" y="13309"/>
                </a:lnTo>
                <a:lnTo>
                  <a:pt x="507923" y="10591"/>
                </a:lnTo>
                <a:lnTo>
                  <a:pt x="515112" y="11861"/>
                </a:lnTo>
                <a:lnTo>
                  <a:pt x="520674" y="15405"/>
                </a:lnTo>
                <a:lnTo>
                  <a:pt x="524573" y="20802"/>
                </a:lnTo>
                <a:lnTo>
                  <a:pt x="526757" y="27673"/>
                </a:lnTo>
                <a:lnTo>
                  <a:pt x="535139" y="27673"/>
                </a:lnTo>
                <a:lnTo>
                  <a:pt x="532231" y="17640"/>
                </a:lnTo>
                <a:lnTo>
                  <a:pt x="527050" y="10591"/>
                </a:lnTo>
                <a:lnTo>
                  <a:pt x="526491" y="9829"/>
                </a:lnTo>
                <a:lnTo>
                  <a:pt x="518274" y="4762"/>
                </a:lnTo>
                <a:lnTo>
                  <a:pt x="507923" y="2946"/>
                </a:lnTo>
                <a:lnTo>
                  <a:pt x="493864" y="6781"/>
                </a:lnTo>
                <a:lnTo>
                  <a:pt x="483844" y="17475"/>
                </a:lnTo>
                <a:lnTo>
                  <a:pt x="477837" y="33883"/>
                </a:lnTo>
                <a:lnTo>
                  <a:pt x="475843" y="54825"/>
                </a:lnTo>
                <a:lnTo>
                  <a:pt x="478472" y="75514"/>
                </a:lnTo>
                <a:lnTo>
                  <a:pt x="485444" y="89077"/>
                </a:lnTo>
                <a:lnTo>
                  <a:pt x="495300" y="96520"/>
                </a:lnTo>
                <a:lnTo>
                  <a:pt x="506641" y="98844"/>
                </a:lnTo>
                <a:lnTo>
                  <a:pt x="518756" y="96481"/>
                </a:lnTo>
                <a:lnTo>
                  <a:pt x="526186" y="91198"/>
                </a:lnTo>
                <a:lnTo>
                  <a:pt x="528053" y="89877"/>
                </a:lnTo>
                <a:lnTo>
                  <a:pt x="534035" y="80111"/>
                </a:lnTo>
                <a:lnTo>
                  <a:pt x="536143" y="682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496973" y="5444299"/>
            <a:ext cx="58419" cy="62865"/>
          </a:xfrm>
          <a:custGeom>
            <a:avLst/>
            <a:gdLst/>
            <a:ahLst/>
            <a:cxnLst/>
            <a:rect l="l" t="t" r="r" b="b"/>
            <a:pathLst>
              <a:path w="58419" h="62864">
                <a:moveTo>
                  <a:pt x="33121" y="0"/>
                </a:moveTo>
                <a:lnTo>
                  <a:pt x="24993" y="0"/>
                </a:lnTo>
                <a:lnTo>
                  <a:pt x="25603" y="25273"/>
                </a:lnTo>
                <a:lnTo>
                  <a:pt x="4013" y="12065"/>
                </a:lnTo>
                <a:lnTo>
                  <a:pt x="0" y="19100"/>
                </a:lnTo>
                <a:lnTo>
                  <a:pt x="22301" y="31191"/>
                </a:lnTo>
                <a:lnTo>
                  <a:pt x="0" y="43256"/>
                </a:lnTo>
                <a:lnTo>
                  <a:pt x="4013" y="50292"/>
                </a:lnTo>
                <a:lnTo>
                  <a:pt x="25603" y="37084"/>
                </a:lnTo>
                <a:lnTo>
                  <a:pt x="24993" y="62357"/>
                </a:lnTo>
                <a:lnTo>
                  <a:pt x="33121" y="62357"/>
                </a:lnTo>
                <a:lnTo>
                  <a:pt x="32512" y="37084"/>
                </a:lnTo>
                <a:lnTo>
                  <a:pt x="54127" y="50292"/>
                </a:lnTo>
                <a:lnTo>
                  <a:pt x="58115" y="43256"/>
                </a:lnTo>
                <a:lnTo>
                  <a:pt x="35814" y="31191"/>
                </a:lnTo>
                <a:lnTo>
                  <a:pt x="58115" y="19100"/>
                </a:lnTo>
                <a:lnTo>
                  <a:pt x="54127" y="12065"/>
                </a:lnTo>
                <a:lnTo>
                  <a:pt x="32512" y="25273"/>
                </a:lnTo>
                <a:lnTo>
                  <a:pt x="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5" name="object 325"/>
          <p:cNvGrpSpPr/>
          <p:nvPr/>
        </p:nvGrpSpPr>
        <p:grpSpPr>
          <a:xfrm>
            <a:off x="1494001" y="5719851"/>
            <a:ext cx="285750" cy="115570"/>
            <a:chOff x="1494001" y="5719851"/>
            <a:chExt cx="285750" cy="115570"/>
          </a:xfrm>
        </p:grpSpPr>
        <p:sp>
          <p:nvSpPr>
            <p:cNvPr id="326" name="object 326"/>
            <p:cNvSpPr/>
            <p:nvPr/>
          </p:nvSpPr>
          <p:spPr>
            <a:xfrm>
              <a:off x="1494001" y="5720994"/>
              <a:ext cx="152882" cy="114249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672258" y="5719851"/>
              <a:ext cx="70307" cy="115443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763596" y="5789346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2141" y="0"/>
                  </a:moveTo>
                  <a:lnTo>
                    <a:pt x="3530" y="0"/>
                  </a:lnTo>
                  <a:lnTo>
                    <a:pt x="0" y="3479"/>
                  </a:lnTo>
                  <a:lnTo>
                    <a:pt x="0" y="12064"/>
                  </a:lnTo>
                  <a:lnTo>
                    <a:pt x="3530" y="15595"/>
                  </a:lnTo>
                  <a:lnTo>
                    <a:pt x="12141" y="15595"/>
                  </a:lnTo>
                  <a:lnTo>
                    <a:pt x="15595" y="12064"/>
                  </a:lnTo>
                  <a:lnTo>
                    <a:pt x="15595" y="34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9" name="object 329"/>
          <p:cNvGrpSpPr/>
          <p:nvPr/>
        </p:nvGrpSpPr>
        <p:grpSpPr>
          <a:xfrm>
            <a:off x="1843175" y="5693283"/>
            <a:ext cx="125730" cy="139700"/>
            <a:chOff x="1843175" y="5693283"/>
            <a:chExt cx="125730" cy="139700"/>
          </a:xfrm>
        </p:grpSpPr>
        <p:sp>
          <p:nvSpPr>
            <p:cNvPr id="330" name="object 330"/>
            <p:cNvSpPr/>
            <p:nvPr/>
          </p:nvSpPr>
          <p:spPr>
            <a:xfrm>
              <a:off x="1843175" y="5693283"/>
              <a:ext cx="88493" cy="139192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952699" y="5789346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2141" y="0"/>
                  </a:moveTo>
                  <a:lnTo>
                    <a:pt x="3530" y="0"/>
                  </a:lnTo>
                  <a:lnTo>
                    <a:pt x="0" y="3479"/>
                  </a:lnTo>
                  <a:lnTo>
                    <a:pt x="0" y="12064"/>
                  </a:lnTo>
                  <a:lnTo>
                    <a:pt x="3530" y="15595"/>
                  </a:lnTo>
                  <a:lnTo>
                    <a:pt x="12141" y="15595"/>
                  </a:lnTo>
                  <a:lnTo>
                    <a:pt x="15595" y="12064"/>
                  </a:lnTo>
                  <a:lnTo>
                    <a:pt x="15595" y="34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2" name="object 332"/>
          <p:cNvGrpSpPr/>
          <p:nvPr/>
        </p:nvGrpSpPr>
        <p:grpSpPr>
          <a:xfrm>
            <a:off x="1500656" y="5968835"/>
            <a:ext cx="362585" cy="115570"/>
            <a:chOff x="1500656" y="5968835"/>
            <a:chExt cx="362585" cy="115570"/>
          </a:xfrm>
        </p:grpSpPr>
        <p:sp>
          <p:nvSpPr>
            <p:cNvPr id="333" name="object 333"/>
            <p:cNvSpPr/>
            <p:nvPr/>
          </p:nvSpPr>
          <p:spPr>
            <a:xfrm>
              <a:off x="1500656" y="5969978"/>
              <a:ext cx="63855" cy="83134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585568" y="5969978"/>
              <a:ext cx="65049" cy="83134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670963" y="5969978"/>
              <a:ext cx="64947" cy="83134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756103" y="5968835"/>
              <a:ext cx="70307" cy="115443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847442" y="6038329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2141" y="0"/>
                  </a:moveTo>
                  <a:lnTo>
                    <a:pt x="3530" y="0"/>
                  </a:lnTo>
                  <a:lnTo>
                    <a:pt x="0" y="3467"/>
                  </a:lnTo>
                  <a:lnTo>
                    <a:pt x="0" y="12065"/>
                  </a:lnTo>
                  <a:lnTo>
                    <a:pt x="3530" y="15595"/>
                  </a:lnTo>
                  <a:lnTo>
                    <a:pt x="12141" y="15595"/>
                  </a:lnTo>
                  <a:lnTo>
                    <a:pt x="15595" y="12065"/>
                  </a:lnTo>
                  <a:lnTo>
                    <a:pt x="15595" y="346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8" name="object 338"/>
          <p:cNvGrpSpPr/>
          <p:nvPr/>
        </p:nvGrpSpPr>
        <p:grpSpPr>
          <a:xfrm>
            <a:off x="1500656" y="6186056"/>
            <a:ext cx="645795" cy="147320"/>
            <a:chOff x="1500656" y="6186056"/>
            <a:chExt cx="645795" cy="147320"/>
          </a:xfrm>
        </p:grpSpPr>
        <p:sp>
          <p:nvSpPr>
            <p:cNvPr id="339" name="object 339"/>
            <p:cNvSpPr/>
            <p:nvPr/>
          </p:nvSpPr>
          <p:spPr>
            <a:xfrm>
              <a:off x="1500656" y="6218949"/>
              <a:ext cx="63855" cy="83134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585568" y="6218949"/>
              <a:ext cx="65049" cy="83134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670963" y="6218949"/>
              <a:ext cx="64947" cy="83134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756103" y="6217806"/>
              <a:ext cx="70307" cy="115442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847442" y="6186056"/>
              <a:ext cx="163779" cy="147192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2032252" y="6287300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2128" y="0"/>
                  </a:moveTo>
                  <a:lnTo>
                    <a:pt x="3517" y="0"/>
                  </a:lnTo>
                  <a:lnTo>
                    <a:pt x="0" y="3479"/>
                  </a:lnTo>
                  <a:lnTo>
                    <a:pt x="0" y="12064"/>
                  </a:lnTo>
                  <a:lnTo>
                    <a:pt x="3517" y="15595"/>
                  </a:lnTo>
                  <a:lnTo>
                    <a:pt x="12128" y="15595"/>
                  </a:lnTo>
                  <a:lnTo>
                    <a:pt x="15595" y="12064"/>
                  </a:lnTo>
                  <a:lnTo>
                    <a:pt x="15595" y="34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2070187" y="6191237"/>
              <a:ext cx="76098" cy="110845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6" name="object 346"/>
          <p:cNvGrpSpPr/>
          <p:nvPr/>
        </p:nvGrpSpPr>
        <p:grpSpPr>
          <a:xfrm>
            <a:off x="1500656" y="6435038"/>
            <a:ext cx="638175" cy="147320"/>
            <a:chOff x="1500656" y="6435038"/>
            <a:chExt cx="638175" cy="147320"/>
          </a:xfrm>
        </p:grpSpPr>
        <p:sp>
          <p:nvSpPr>
            <p:cNvPr id="347" name="object 347"/>
            <p:cNvSpPr/>
            <p:nvPr/>
          </p:nvSpPr>
          <p:spPr>
            <a:xfrm>
              <a:off x="1500656" y="6467932"/>
              <a:ext cx="63855" cy="83134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585568" y="6467932"/>
              <a:ext cx="65049" cy="83134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670963" y="6467932"/>
              <a:ext cx="64947" cy="83134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756103" y="6466790"/>
              <a:ext cx="70307" cy="115441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847442" y="6435038"/>
              <a:ext cx="163779" cy="147194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2032252" y="6438544"/>
              <a:ext cx="106045" cy="114300"/>
            </a:xfrm>
            <a:custGeom>
              <a:avLst/>
              <a:gdLst/>
              <a:ahLst/>
              <a:cxnLst/>
              <a:rect l="l" t="t" r="r" b="b"/>
              <a:pathLst>
                <a:path w="106044" h="114300">
                  <a:moveTo>
                    <a:pt x="15595" y="101219"/>
                  </a:moveTo>
                  <a:lnTo>
                    <a:pt x="12128" y="97751"/>
                  </a:lnTo>
                  <a:lnTo>
                    <a:pt x="3517" y="97751"/>
                  </a:lnTo>
                  <a:lnTo>
                    <a:pt x="0" y="101219"/>
                  </a:lnTo>
                  <a:lnTo>
                    <a:pt x="0" y="109804"/>
                  </a:lnTo>
                  <a:lnTo>
                    <a:pt x="3517" y="113347"/>
                  </a:lnTo>
                  <a:lnTo>
                    <a:pt x="12128" y="113347"/>
                  </a:lnTo>
                  <a:lnTo>
                    <a:pt x="15595" y="109804"/>
                  </a:lnTo>
                  <a:lnTo>
                    <a:pt x="15595" y="101219"/>
                  </a:lnTo>
                  <a:close/>
                </a:path>
                <a:path w="106044" h="114300">
                  <a:moveTo>
                    <a:pt x="105981" y="77685"/>
                  </a:moveTo>
                  <a:lnTo>
                    <a:pt x="103289" y="63258"/>
                  </a:lnTo>
                  <a:lnTo>
                    <a:pt x="96177" y="52120"/>
                  </a:lnTo>
                  <a:lnTo>
                    <a:pt x="96177" y="77685"/>
                  </a:lnTo>
                  <a:lnTo>
                    <a:pt x="94246" y="88303"/>
                  </a:lnTo>
                  <a:lnTo>
                    <a:pt x="88938" y="96977"/>
                  </a:lnTo>
                  <a:lnTo>
                    <a:pt x="80924" y="102819"/>
                  </a:lnTo>
                  <a:lnTo>
                    <a:pt x="70904" y="104952"/>
                  </a:lnTo>
                  <a:lnTo>
                    <a:pt x="61302" y="102946"/>
                  </a:lnTo>
                  <a:lnTo>
                    <a:pt x="53568" y="97383"/>
                  </a:lnTo>
                  <a:lnTo>
                    <a:pt x="48183" y="88938"/>
                  </a:lnTo>
                  <a:lnTo>
                    <a:pt x="45681" y="78308"/>
                  </a:lnTo>
                  <a:lnTo>
                    <a:pt x="47091" y="67830"/>
                  </a:lnTo>
                  <a:lnTo>
                    <a:pt x="52349" y="59016"/>
                  </a:lnTo>
                  <a:lnTo>
                    <a:pt x="54038" y="57759"/>
                  </a:lnTo>
                  <a:lnTo>
                    <a:pt x="60566" y="52946"/>
                  </a:lnTo>
                  <a:lnTo>
                    <a:pt x="70904" y="50685"/>
                  </a:lnTo>
                  <a:lnTo>
                    <a:pt x="80924" y="52793"/>
                  </a:lnTo>
                  <a:lnTo>
                    <a:pt x="88938" y="58559"/>
                  </a:lnTo>
                  <a:lnTo>
                    <a:pt x="94246" y="67144"/>
                  </a:lnTo>
                  <a:lnTo>
                    <a:pt x="96177" y="77685"/>
                  </a:lnTo>
                  <a:lnTo>
                    <a:pt x="96177" y="52120"/>
                  </a:lnTo>
                  <a:lnTo>
                    <a:pt x="95986" y="51816"/>
                  </a:lnTo>
                  <a:lnTo>
                    <a:pt x="94348" y="50685"/>
                  </a:lnTo>
                  <a:lnTo>
                    <a:pt x="85217" y="44297"/>
                  </a:lnTo>
                  <a:lnTo>
                    <a:pt x="72148" y="41579"/>
                  </a:lnTo>
                  <a:lnTo>
                    <a:pt x="63538" y="42735"/>
                  </a:lnTo>
                  <a:lnTo>
                    <a:pt x="55816" y="45999"/>
                  </a:lnTo>
                  <a:lnTo>
                    <a:pt x="49352" y="51104"/>
                  </a:lnTo>
                  <a:lnTo>
                    <a:pt x="44488" y="57759"/>
                  </a:lnTo>
                  <a:lnTo>
                    <a:pt x="43802" y="57759"/>
                  </a:lnTo>
                  <a:lnTo>
                    <a:pt x="45732" y="37033"/>
                  </a:lnTo>
                  <a:lnTo>
                    <a:pt x="51308" y="21767"/>
                  </a:lnTo>
                  <a:lnTo>
                    <a:pt x="60286" y="12331"/>
                  </a:lnTo>
                  <a:lnTo>
                    <a:pt x="72428" y="9105"/>
                  </a:lnTo>
                  <a:lnTo>
                    <a:pt x="80975" y="10604"/>
                  </a:lnTo>
                  <a:lnTo>
                    <a:pt x="87591" y="14808"/>
                  </a:lnTo>
                  <a:lnTo>
                    <a:pt x="92240" y="21234"/>
                  </a:lnTo>
                  <a:lnTo>
                    <a:pt x="94830" y="29387"/>
                  </a:lnTo>
                  <a:lnTo>
                    <a:pt x="104787" y="29387"/>
                  </a:lnTo>
                  <a:lnTo>
                    <a:pt x="101333" y="17475"/>
                  </a:lnTo>
                  <a:lnTo>
                    <a:pt x="95173" y="9105"/>
                  </a:lnTo>
                  <a:lnTo>
                    <a:pt x="94513" y="8178"/>
                  </a:lnTo>
                  <a:lnTo>
                    <a:pt x="84734" y="2159"/>
                  </a:lnTo>
                  <a:lnTo>
                    <a:pt x="72428" y="0"/>
                  </a:lnTo>
                  <a:lnTo>
                    <a:pt x="55702" y="4559"/>
                  </a:lnTo>
                  <a:lnTo>
                    <a:pt x="43789" y="17284"/>
                  </a:lnTo>
                  <a:lnTo>
                    <a:pt x="36652" y="36791"/>
                  </a:lnTo>
                  <a:lnTo>
                    <a:pt x="34277" y="61696"/>
                  </a:lnTo>
                  <a:lnTo>
                    <a:pt x="37414" y="86296"/>
                  </a:lnTo>
                  <a:lnTo>
                    <a:pt x="45694" y="102425"/>
                  </a:lnTo>
                  <a:lnTo>
                    <a:pt x="57416" y="111277"/>
                  </a:lnTo>
                  <a:lnTo>
                    <a:pt x="70904" y="114046"/>
                  </a:lnTo>
                  <a:lnTo>
                    <a:pt x="85305" y="111226"/>
                  </a:lnTo>
                  <a:lnTo>
                    <a:pt x="94132" y="104952"/>
                  </a:lnTo>
                  <a:lnTo>
                    <a:pt x="96367" y="103365"/>
                  </a:lnTo>
                  <a:lnTo>
                    <a:pt x="103466" y="91770"/>
                  </a:lnTo>
                  <a:lnTo>
                    <a:pt x="105981" y="7768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3" name="object 353"/>
          <p:cNvSpPr/>
          <p:nvPr/>
        </p:nvSpPr>
        <p:spPr>
          <a:xfrm>
            <a:off x="2391167" y="5446230"/>
            <a:ext cx="74244" cy="11084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932856" y="55422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41" y="0"/>
                </a:moveTo>
                <a:lnTo>
                  <a:pt x="3530" y="0"/>
                </a:lnTo>
                <a:lnTo>
                  <a:pt x="0" y="3479"/>
                </a:lnTo>
                <a:lnTo>
                  <a:pt x="0" y="12065"/>
                </a:lnTo>
                <a:lnTo>
                  <a:pt x="3530" y="15595"/>
                </a:lnTo>
                <a:lnTo>
                  <a:pt x="12141" y="15595"/>
                </a:lnTo>
                <a:lnTo>
                  <a:pt x="15595" y="12065"/>
                </a:lnTo>
                <a:lnTo>
                  <a:pt x="15595" y="34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5" name="object 355"/>
          <p:cNvGrpSpPr/>
          <p:nvPr/>
        </p:nvGrpSpPr>
        <p:grpSpPr>
          <a:xfrm>
            <a:off x="2489821" y="5446230"/>
            <a:ext cx="138430" cy="111125"/>
            <a:chOff x="2489821" y="5446230"/>
            <a:chExt cx="138430" cy="111125"/>
          </a:xfrm>
        </p:grpSpPr>
        <p:sp>
          <p:nvSpPr>
            <p:cNvPr id="356" name="object 356"/>
            <p:cNvSpPr/>
            <p:nvPr/>
          </p:nvSpPr>
          <p:spPr>
            <a:xfrm>
              <a:off x="2489821" y="5446230"/>
              <a:ext cx="99568" cy="110845"/>
            </a:xfrm>
            <a:prstGeom prst="rect">
              <a:avLst/>
            </a:prstGeom>
            <a:blipFill>
              <a:blip r:embed="rId1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2618040" y="545566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8" name="object 358"/>
          <p:cNvGrpSpPr/>
          <p:nvPr/>
        </p:nvGrpSpPr>
        <p:grpSpPr>
          <a:xfrm>
            <a:off x="2618040" y="5444731"/>
            <a:ext cx="905510" cy="114300"/>
            <a:chOff x="2618040" y="5444731"/>
            <a:chExt cx="905510" cy="114300"/>
          </a:xfrm>
        </p:grpSpPr>
        <p:sp>
          <p:nvSpPr>
            <p:cNvPr id="359" name="object 359"/>
            <p:cNvSpPr/>
            <p:nvPr/>
          </p:nvSpPr>
          <p:spPr>
            <a:xfrm>
              <a:off x="2618040" y="544677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2721621" y="5444731"/>
              <a:ext cx="199059" cy="113868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2950119" y="5446230"/>
              <a:ext cx="83108" cy="11084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3053269" y="5446230"/>
              <a:ext cx="76149" cy="110845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3158856" y="5444731"/>
              <a:ext cx="364159" cy="113868"/>
            </a:xfrm>
            <a:prstGeom prst="rect">
              <a:avLst/>
            </a:prstGeom>
            <a:blipFill>
              <a:blip r:embed="rId1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4" name="object 364"/>
          <p:cNvGrpSpPr/>
          <p:nvPr/>
        </p:nvGrpSpPr>
        <p:grpSpPr>
          <a:xfrm>
            <a:off x="3595330" y="5444731"/>
            <a:ext cx="260985" cy="114300"/>
            <a:chOff x="3595330" y="5444731"/>
            <a:chExt cx="260985" cy="114300"/>
          </a:xfrm>
        </p:grpSpPr>
        <p:sp>
          <p:nvSpPr>
            <p:cNvPr id="365" name="object 365"/>
            <p:cNvSpPr/>
            <p:nvPr/>
          </p:nvSpPr>
          <p:spPr>
            <a:xfrm>
              <a:off x="3595330" y="5446230"/>
              <a:ext cx="76403" cy="110845"/>
            </a:xfrm>
            <a:prstGeom prst="rect">
              <a:avLst/>
            </a:prstGeom>
            <a:blipFill>
              <a:blip r:embed="rId1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3696143" y="5446230"/>
              <a:ext cx="65354" cy="110845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3784128" y="5444731"/>
              <a:ext cx="71983" cy="113868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8" name="object 368"/>
          <p:cNvGrpSpPr/>
          <p:nvPr/>
        </p:nvGrpSpPr>
        <p:grpSpPr>
          <a:xfrm>
            <a:off x="3920307" y="5444299"/>
            <a:ext cx="985519" cy="117475"/>
            <a:chOff x="3920307" y="5444299"/>
            <a:chExt cx="985519" cy="117475"/>
          </a:xfrm>
        </p:grpSpPr>
        <p:sp>
          <p:nvSpPr>
            <p:cNvPr id="369" name="object 369"/>
            <p:cNvSpPr/>
            <p:nvPr/>
          </p:nvSpPr>
          <p:spPr>
            <a:xfrm>
              <a:off x="3920307" y="5444299"/>
              <a:ext cx="97781" cy="117322"/>
            </a:xfrm>
            <a:prstGeom prst="rect">
              <a:avLst/>
            </a:prstGeom>
            <a:blipFill>
              <a:blip r:embed="rId1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4042535" y="5446230"/>
              <a:ext cx="71475" cy="110845"/>
            </a:xfrm>
            <a:prstGeom prst="rect">
              <a:avLst/>
            </a:prstGeom>
            <a:blipFill>
              <a:blip r:embed="rId1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4137836" y="5446230"/>
              <a:ext cx="65354" cy="110845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4225822" y="5444731"/>
              <a:ext cx="71983" cy="113868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4324094" y="5446230"/>
              <a:ext cx="65354" cy="110845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4414518" y="5444731"/>
              <a:ext cx="186156" cy="113868"/>
            </a:xfrm>
            <a:prstGeom prst="rect">
              <a:avLst/>
            </a:prstGeom>
            <a:blipFill>
              <a:blip r:embed="rId1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4625161" y="5446230"/>
              <a:ext cx="74244" cy="110845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4723814" y="5446230"/>
              <a:ext cx="181711" cy="110845"/>
            </a:xfrm>
            <a:prstGeom prst="rect">
              <a:avLst/>
            </a:prstGeom>
            <a:blipFill>
              <a:blip r:embed="rId1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7" name="object 377"/>
          <p:cNvSpPr/>
          <p:nvPr/>
        </p:nvSpPr>
        <p:spPr>
          <a:xfrm>
            <a:off x="2391167" y="5695213"/>
            <a:ext cx="74244" cy="110845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6016509" y="57912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41" y="0"/>
                </a:moveTo>
                <a:lnTo>
                  <a:pt x="3530" y="0"/>
                </a:lnTo>
                <a:lnTo>
                  <a:pt x="0" y="3479"/>
                </a:lnTo>
                <a:lnTo>
                  <a:pt x="0" y="12064"/>
                </a:lnTo>
                <a:lnTo>
                  <a:pt x="3530" y="15595"/>
                </a:lnTo>
                <a:lnTo>
                  <a:pt x="12141" y="15595"/>
                </a:lnTo>
                <a:lnTo>
                  <a:pt x="15595" y="12064"/>
                </a:lnTo>
                <a:lnTo>
                  <a:pt x="15595" y="34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9" name="object 379"/>
          <p:cNvGrpSpPr/>
          <p:nvPr/>
        </p:nvGrpSpPr>
        <p:grpSpPr>
          <a:xfrm>
            <a:off x="2489821" y="5695213"/>
            <a:ext cx="138430" cy="111125"/>
            <a:chOff x="2489821" y="5695213"/>
            <a:chExt cx="138430" cy="111125"/>
          </a:xfrm>
        </p:grpSpPr>
        <p:sp>
          <p:nvSpPr>
            <p:cNvPr id="380" name="object 380"/>
            <p:cNvSpPr/>
            <p:nvPr/>
          </p:nvSpPr>
          <p:spPr>
            <a:xfrm>
              <a:off x="2489821" y="5695213"/>
              <a:ext cx="99568" cy="110845"/>
            </a:xfrm>
            <a:prstGeom prst="rect">
              <a:avLst/>
            </a:prstGeom>
            <a:blipFill>
              <a:blip r:embed="rId1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2618040" y="5704586"/>
              <a:ext cx="10160" cy="101600"/>
            </a:xfrm>
            <a:custGeom>
              <a:avLst/>
              <a:gdLst/>
              <a:ahLst/>
              <a:cxnLst/>
              <a:rect l="l" t="t" r="r" b="b"/>
              <a:pathLst>
                <a:path w="10160" h="101600">
                  <a:moveTo>
                    <a:pt x="0" y="101600"/>
                  </a:move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2" name="object 382"/>
          <p:cNvGrpSpPr/>
          <p:nvPr/>
        </p:nvGrpSpPr>
        <p:grpSpPr>
          <a:xfrm>
            <a:off x="2618040" y="5693715"/>
            <a:ext cx="905510" cy="114300"/>
            <a:chOff x="2618040" y="5693715"/>
            <a:chExt cx="905510" cy="114300"/>
          </a:xfrm>
        </p:grpSpPr>
        <p:sp>
          <p:nvSpPr>
            <p:cNvPr id="383" name="object 383"/>
            <p:cNvSpPr/>
            <p:nvPr/>
          </p:nvSpPr>
          <p:spPr>
            <a:xfrm>
              <a:off x="2618040" y="5695696"/>
              <a:ext cx="80010" cy="110489"/>
            </a:xfrm>
            <a:custGeom>
              <a:avLst/>
              <a:gdLst/>
              <a:ahLst/>
              <a:cxnLst/>
              <a:rect l="l" t="t" r="r" b="b"/>
              <a:pathLst>
                <a:path w="80010" h="110489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0490"/>
                  </a:lnTo>
                  <a:lnTo>
                    <a:pt x="79883" y="11049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2721621" y="5693715"/>
              <a:ext cx="199059" cy="113868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2950119" y="5695213"/>
              <a:ext cx="83108" cy="110845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3053269" y="5695213"/>
              <a:ext cx="76149" cy="110845"/>
            </a:xfrm>
            <a:prstGeom prst="rect">
              <a:avLst/>
            </a:prstGeom>
            <a:blipFill>
              <a:blip r:embed="rId1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3158856" y="5693715"/>
              <a:ext cx="364159" cy="113868"/>
            </a:xfrm>
            <a:prstGeom prst="rect">
              <a:avLst/>
            </a:prstGeom>
            <a:blipFill>
              <a:blip r:embed="rId1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8" name="object 388"/>
          <p:cNvSpPr/>
          <p:nvPr/>
        </p:nvSpPr>
        <p:spPr>
          <a:xfrm>
            <a:off x="3590352" y="5693715"/>
            <a:ext cx="91770" cy="113868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9" name="object 389"/>
          <p:cNvGrpSpPr/>
          <p:nvPr/>
        </p:nvGrpSpPr>
        <p:grpSpPr>
          <a:xfrm>
            <a:off x="3738408" y="5693715"/>
            <a:ext cx="396875" cy="114300"/>
            <a:chOff x="3738408" y="5693715"/>
            <a:chExt cx="396875" cy="114300"/>
          </a:xfrm>
        </p:grpSpPr>
        <p:sp>
          <p:nvSpPr>
            <p:cNvPr id="390" name="object 390"/>
            <p:cNvSpPr/>
            <p:nvPr/>
          </p:nvSpPr>
          <p:spPr>
            <a:xfrm>
              <a:off x="3738408" y="5695213"/>
              <a:ext cx="181965" cy="112369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3949050" y="5693715"/>
              <a:ext cx="186156" cy="113868"/>
            </a:xfrm>
            <a:prstGeom prst="rect">
              <a:avLst/>
            </a:prstGeom>
            <a:blipFill>
              <a:blip r:embed="rId1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2" name="object 392"/>
          <p:cNvGrpSpPr/>
          <p:nvPr/>
        </p:nvGrpSpPr>
        <p:grpSpPr>
          <a:xfrm>
            <a:off x="4159680" y="5667502"/>
            <a:ext cx="661670" cy="165735"/>
            <a:chOff x="4159680" y="5667502"/>
            <a:chExt cx="661670" cy="165735"/>
          </a:xfrm>
        </p:grpSpPr>
        <p:sp>
          <p:nvSpPr>
            <p:cNvPr id="393" name="object 393"/>
            <p:cNvSpPr/>
            <p:nvPr/>
          </p:nvSpPr>
          <p:spPr>
            <a:xfrm>
              <a:off x="4159680" y="5695696"/>
              <a:ext cx="122555" cy="137160"/>
            </a:xfrm>
            <a:custGeom>
              <a:avLst/>
              <a:gdLst/>
              <a:ahLst/>
              <a:cxnLst/>
              <a:rect l="l" t="t" r="r" b="b"/>
              <a:pathLst>
                <a:path w="122554" h="137160">
                  <a:moveTo>
                    <a:pt x="122364" y="101600"/>
                  </a:moveTo>
                  <a:lnTo>
                    <a:pt x="113487" y="101600"/>
                  </a:lnTo>
                  <a:lnTo>
                    <a:pt x="113487" y="0"/>
                  </a:ln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1531" y="110490"/>
                  </a:lnTo>
                  <a:lnTo>
                    <a:pt x="111531" y="137160"/>
                  </a:lnTo>
                  <a:lnTo>
                    <a:pt x="121602" y="137160"/>
                  </a:lnTo>
                  <a:lnTo>
                    <a:pt x="121602" y="110490"/>
                  </a:lnTo>
                  <a:lnTo>
                    <a:pt x="122364" y="110490"/>
                  </a:lnTo>
                  <a:lnTo>
                    <a:pt x="122364" y="101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4304028" y="5695213"/>
              <a:ext cx="65354" cy="110845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4394452" y="5695213"/>
              <a:ext cx="83108" cy="110845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4507025" y="5695213"/>
              <a:ext cx="83108" cy="110845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4614619" y="5693715"/>
              <a:ext cx="95834" cy="113868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4734939" y="5667502"/>
              <a:ext cx="86309" cy="138556"/>
            </a:xfrm>
            <a:prstGeom prst="rect">
              <a:avLst/>
            </a:prstGeom>
            <a:blipFill>
              <a:blip r:embed="rId1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9" name="object 399"/>
          <p:cNvGrpSpPr/>
          <p:nvPr/>
        </p:nvGrpSpPr>
        <p:grpSpPr>
          <a:xfrm>
            <a:off x="4888618" y="5667502"/>
            <a:ext cx="1101090" cy="143510"/>
            <a:chOff x="4888618" y="5667502"/>
            <a:chExt cx="1101090" cy="143510"/>
          </a:xfrm>
        </p:grpSpPr>
        <p:sp>
          <p:nvSpPr>
            <p:cNvPr id="400" name="object 400"/>
            <p:cNvSpPr/>
            <p:nvPr/>
          </p:nvSpPr>
          <p:spPr>
            <a:xfrm>
              <a:off x="4888618" y="5693283"/>
              <a:ext cx="97781" cy="117322"/>
            </a:xfrm>
            <a:prstGeom prst="rect">
              <a:avLst/>
            </a:prstGeom>
            <a:blipFill>
              <a:blip r:embed="rId1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5010860" y="5695213"/>
              <a:ext cx="71475" cy="110845"/>
            </a:xfrm>
            <a:prstGeom prst="rect">
              <a:avLst/>
            </a:prstGeom>
            <a:blipFill>
              <a:blip r:embed="rId1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5106160" y="5695213"/>
              <a:ext cx="65354" cy="110845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5194146" y="5693715"/>
              <a:ext cx="71983" cy="113868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5292419" y="5695213"/>
              <a:ext cx="65354" cy="110845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5382842" y="5693715"/>
              <a:ext cx="186156" cy="113868"/>
            </a:xfrm>
            <a:prstGeom prst="rect">
              <a:avLst/>
            </a:prstGeom>
            <a:blipFill>
              <a:blip r:embed="rId1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5593472" y="5695213"/>
              <a:ext cx="74244" cy="110845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5692138" y="5693715"/>
              <a:ext cx="186245" cy="113868"/>
            </a:xfrm>
            <a:prstGeom prst="rect">
              <a:avLst/>
            </a:prstGeom>
            <a:blipFill>
              <a:blip r:embed="rId1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5902869" y="5667502"/>
              <a:ext cx="86309" cy="138556"/>
            </a:xfrm>
            <a:prstGeom prst="rect">
              <a:avLst/>
            </a:prstGeom>
            <a:blipFill>
              <a:blip r:embed="rId1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9" name="object 409"/>
          <p:cNvSpPr/>
          <p:nvPr/>
        </p:nvSpPr>
        <p:spPr>
          <a:xfrm>
            <a:off x="2391167" y="5944197"/>
            <a:ext cx="74244" cy="110845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276366" y="604025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41" y="0"/>
                </a:moveTo>
                <a:lnTo>
                  <a:pt x="3530" y="0"/>
                </a:lnTo>
                <a:lnTo>
                  <a:pt x="0" y="3467"/>
                </a:lnTo>
                <a:lnTo>
                  <a:pt x="0" y="12052"/>
                </a:lnTo>
                <a:lnTo>
                  <a:pt x="3530" y="15595"/>
                </a:lnTo>
                <a:lnTo>
                  <a:pt x="12141" y="15595"/>
                </a:lnTo>
                <a:lnTo>
                  <a:pt x="15595" y="12052"/>
                </a:lnTo>
                <a:lnTo>
                  <a:pt x="15595" y="34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1" name="object 411"/>
          <p:cNvGrpSpPr/>
          <p:nvPr/>
        </p:nvGrpSpPr>
        <p:grpSpPr>
          <a:xfrm>
            <a:off x="2484842" y="5942698"/>
            <a:ext cx="807085" cy="114300"/>
            <a:chOff x="2484842" y="5942698"/>
            <a:chExt cx="807085" cy="114300"/>
          </a:xfrm>
        </p:grpSpPr>
        <p:sp>
          <p:nvSpPr>
            <p:cNvPr id="412" name="object 412"/>
            <p:cNvSpPr/>
            <p:nvPr/>
          </p:nvSpPr>
          <p:spPr>
            <a:xfrm>
              <a:off x="2484842" y="5942698"/>
              <a:ext cx="95834" cy="113855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2602724" y="5942698"/>
              <a:ext cx="71983" cy="113855"/>
            </a:xfrm>
            <a:prstGeom prst="rect">
              <a:avLst/>
            </a:prstGeom>
            <a:blipFill>
              <a:blip r:embed="rId1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2700996" y="5944197"/>
              <a:ext cx="104775" cy="110845"/>
            </a:xfrm>
            <a:prstGeom prst="rect">
              <a:avLst/>
            </a:prstGeom>
            <a:blipFill>
              <a:blip r:embed="rId1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2830231" y="5942698"/>
              <a:ext cx="341096" cy="113855"/>
            </a:xfrm>
            <a:prstGeom prst="rect">
              <a:avLst/>
            </a:prstGeom>
            <a:blipFill>
              <a:blip r:embed="rId1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3195814" y="5942698"/>
              <a:ext cx="95834" cy="113855"/>
            </a:xfrm>
            <a:prstGeom prst="rect">
              <a:avLst/>
            </a:prstGeom>
            <a:blipFill>
              <a:blip r:embed="rId1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7" name="object 417"/>
          <p:cNvGrpSpPr/>
          <p:nvPr/>
        </p:nvGrpSpPr>
        <p:grpSpPr>
          <a:xfrm>
            <a:off x="3359008" y="5942698"/>
            <a:ext cx="1217295" cy="114300"/>
            <a:chOff x="3359008" y="5942698"/>
            <a:chExt cx="1217295" cy="114300"/>
          </a:xfrm>
        </p:grpSpPr>
        <p:sp>
          <p:nvSpPr>
            <p:cNvPr id="418" name="object 418"/>
            <p:cNvSpPr/>
            <p:nvPr/>
          </p:nvSpPr>
          <p:spPr>
            <a:xfrm>
              <a:off x="3359008" y="5944197"/>
              <a:ext cx="86309" cy="110845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3472343" y="5942698"/>
              <a:ext cx="71983" cy="113855"/>
            </a:xfrm>
            <a:prstGeom prst="rect">
              <a:avLst/>
            </a:prstGeom>
            <a:blipFill>
              <a:blip r:embed="rId1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3570603" y="5942698"/>
              <a:ext cx="390042" cy="113855"/>
            </a:xfrm>
            <a:prstGeom prst="rect">
              <a:avLst/>
            </a:prstGeom>
            <a:blipFill>
              <a:blip r:embed="rId1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3985131" y="5944197"/>
              <a:ext cx="177393" cy="110845"/>
            </a:xfrm>
            <a:prstGeom prst="rect">
              <a:avLst/>
            </a:prstGeom>
            <a:blipFill>
              <a:blip r:embed="rId1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191963" y="5944197"/>
              <a:ext cx="65354" cy="110845"/>
            </a:xfrm>
            <a:prstGeom prst="rect">
              <a:avLst/>
            </a:prstGeom>
            <a:blipFill>
              <a:blip r:embed="rId1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4282387" y="5944197"/>
              <a:ext cx="83108" cy="110845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4394960" y="5944197"/>
              <a:ext cx="86309" cy="110845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4510733" y="5944197"/>
              <a:ext cx="65354" cy="110845"/>
            </a:xfrm>
            <a:prstGeom prst="rect">
              <a:avLst/>
            </a:prstGeom>
            <a:blipFill>
              <a:blip r:embed="rId1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6" name="object 426"/>
          <p:cNvGrpSpPr/>
          <p:nvPr/>
        </p:nvGrpSpPr>
        <p:grpSpPr>
          <a:xfrm>
            <a:off x="4644033" y="5944197"/>
            <a:ext cx="185420" cy="111125"/>
            <a:chOff x="4644033" y="5944197"/>
            <a:chExt cx="185420" cy="111125"/>
          </a:xfrm>
        </p:grpSpPr>
        <p:sp>
          <p:nvSpPr>
            <p:cNvPr id="427" name="object 427"/>
            <p:cNvSpPr/>
            <p:nvPr/>
          </p:nvSpPr>
          <p:spPr>
            <a:xfrm>
              <a:off x="4644033" y="5944197"/>
              <a:ext cx="74244" cy="110845"/>
            </a:xfrm>
            <a:prstGeom prst="rect">
              <a:avLst/>
            </a:prstGeom>
            <a:blipFill>
              <a:blip r:embed="rId1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4742686" y="5944197"/>
              <a:ext cx="86309" cy="110845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9" name="object 429"/>
          <p:cNvGrpSpPr/>
          <p:nvPr/>
        </p:nvGrpSpPr>
        <p:grpSpPr>
          <a:xfrm>
            <a:off x="4851729" y="5944197"/>
            <a:ext cx="397510" cy="111125"/>
            <a:chOff x="4851729" y="5944197"/>
            <a:chExt cx="397510" cy="111125"/>
          </a:xfrm>
        </p:grpSpPr>
        <p:sp>
          <p:nvSpPr>
            <p:cNvPr id="430" name="object 430"/>
            <p:cNvSpPr/>
            <p:nvPr/>
          </p:nvSpPr>
          <p:spPr>
            <a:xfrm>
              <a:off x="4851729" y="594461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89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4954853" y="5944197"/>
              <a:ext cx="71475" cy="110845"/>
            </a:xfrm>
            <a:prstGeom prst="rect">
              <a:avLst/>
            </a:prstGeom>
            <a:blipFill>
              <a:blip r:embed="rId1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5050153" y="5944197"/>
              <a:ext cx="86309" cy="110845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5165927" y="5944197"/>
              <a:ext cx="83108" cy="110845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4" name="object 434"/>
          <p:cNvSpPr/>
          <p:nvPr/>
        </p:nvSpPr>
        <p:spPr>
          <a:xfrm>
            <a:off x="2391167" y="6193168"/>
            <a:ext cx="74244" cy="11084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274969" y="6288849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5"/>
                </a:lnTo>
                <a:lnTo>
                  <a:pt x="12245" y="25536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6175780" y="6288849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5"/>
                </a:lnTo>
                <a:lnTo>
                  <a:pt x="12245" y="25536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7283143" y="6193168"/>
            <a:ext cx="76085" cy="110845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045258" y="628923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41" y="0"/>
                </a:moveTo>
                <a:lnTo>
                  <a:pt x="3530" y="0"/>
                </a:lnTo>
                <a:lnTo>
                  <a:pt x="0" y="3479"/>
                </a:lnTo>
                <a:lnTo>
                  <a:pt x="0" y="12065"/>
                </a:lnTo>
                <a:lnTo>
                  <a:pt x="3530" y="15595"/>
                </a:lnTo>
                <a:lnTo>
                  <a:pt x="12141" y="15595"/>
                </a:lnTo>
                <a:lnTo>
                  <a:pt x="15595" y="12065"/>
                </a:lnTo>
                <a:lnTo>
                  <a:pt x="15595" y="347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9" name="object 439"/>
          <p:cNvGrpSpPr/>
          <p:nvPr/>
        </p:nvGrpSpPr>
        <p:grpSpPr>
          <a:xfrm>
            <a:off x="2484842" y="6191669"/>
            <a:ext cx="807085" cy="114300"/>
            <a:chOff x="2484842" y="6191669"/>
            <a:chExt cx="807085" cy="114300"/>
          </a:xfrm>
        </p:grpSpPr>
        <p:sp>
          <p:nvSpPr>
            <p:cNvPr id="440" name="object 440"/>
            <p:cNvSpPr/>
            <p:nvPr/>
          </p:nvSpPr>
          <p:spPr>
            <a:xfrm>
              <a:off x="2484842" y="6191669"/>
              <a:ext cx="95834" cy="113868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2602724" y="6191669"/>
              <a:ext cx="71983" cy="113868"/>
            </a:xfrm>
            <a:prstGeom prst="rect">
              <a:avLst/>
            </a:prstGeom>
            <a:blipFill>
              <a:blip r:embed="rId1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2700996" y="6193167"/>
              <a:ext cx="104775" cy="110845"/>
            </a:xfrm>
            <a:prstGeom prst="rect">
              <a:avLst/>
            </a:prstGeom>
            <a:blipFill>
              <a:blip r:embed="rId1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2830231" y="6191669"/>
              <a:ext cx="341096" cy="113868"/>
            </a:xfrm>
            <a:prstGeom prst="rect">
              <a:avLst/>
            </a:prstGeom>
            <a:blipFill>
              <a:blip r:embed="rId1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3195814" y="6191669"/>
              <a:ext cx="95834" cy="113868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5" name="object 445"/>
          <p:cNvGrpSpPr/>
          <p:nvPr/>
        </p:nvGrpSpPr>
        <p:grpSpPr>
          <a:xfrm>
            <a:off x="3359008" y="6191669"/>
            <a:ext cx="1217295" cy="114300"/>
            <a:chOff x="3359008" y="6191669"/>
            <a:chExt cx="1217295" cy="114300"/>
          </a:xfrm>
        </p:grpSpPr>
        <p:sp>
          <p:nvSpPr>
            <p:cNvPr id="446" name="object 446"/>
            <p:cNvSpPr/>
            <p:nvPr/>
          </p:nvSpPr>
          <p:spPr>
            <a:xfrm>
              <a:off x="3359008" y="6193167"/>
              <a:ext cx="86309" cy="110845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3472343" y="6191669"/>
              <a:ext cx="71983" cy="113868"/>
            </a:xfrm>
            <a:prstGeom prst="rect">
              <a:avLst/>
            </a:prstGeom>
            <a:blipFill>
              <a:blip r:embed="rId1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3570603" y="6191669"/>
              <a:ext cx="390042" cy="113868"/>
            </a:xfrm>
            <a:prstGeom prst="rect">
              <a:avLst/>
            </a:prstGeom>
            <a:blipFill>
              <a:blip r:embed="rId1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3985131" y="6193167"/>
              <a:ext cx="177393" cy="11084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4191963" y="6193167"/>
              <a:ext cx="65354" cy="110845"/>
            </a:xfrm>
            <a:prstGeom prst="rect">
              <a:avLst/>
            </a:prstGeom>
            <a:blipFill>
              <a:blip r:embed="rId1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4282387" y="6193167"/>
              <a:ext cx="83108" cy="11084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4394960" y="6193167"/>
              <a:ext cx="86309" cy="110845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4510733" y="6193167"/>
              <a:ext cx="65354" cy="110845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4" name="object 454"/>
          <p:cNvGrpSpPr/>
          <p:nvPr/>
        </p:nvGrpSpPr>
        <p:grpSpPr>
          <a:xfrm>
            <a:off x="4644033" y="6193168"/>
            <a:ext cx="185420" cy="111125"/>
            <a:chOff x="4644033" y="6193168"/>
            <a:chExt cx="185420" cy="111125"/>
          </a:xfrm>
        </p:grpSpPr>
        <p:sp>
          <p:nvSpPr>
            <p:cNvPr id="455" name="object 455"/>
            <p:cNvSpPr/>
            <p:nvPr/>
          </p:nvSpPr>
          <p:spPr>
            <a:xfrm>
              <a:off x="4644033" y="6193168"/>
              <a:ext cx="74244" cy="110845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4742686" y="6193168"/>
              <a:ext cx="86309" cy="110845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7" name="object 457"/>
          <p:cNvGrpSpPr/>
          <p:nvPr/>
        </p:nvGrpSpPr>
        <p:grpSpPr>
          <a:xfrm>
            <a:off x="4851729" y="6193168"/>
            <a:ext cx="397510" cy="111125"/>
            <a:chOff x="4851729" y="6193168"/>
            <a:chExt cx="397510" cy="111125"/>
          </a:xfrm>
        </p:grpSpPr>
        <p:sp>
          <p:nvSpPr>
            <p:cNvPr id="458" name="object 458"/>
            <p:cNvSpPr/>
            <p:nvPr/>
          </p:nvSpPr>
          <p:spPr>
            <a:xfrm>
              <a:off x="4851729" y="619353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89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4954853" y="6193168"/>
              <a:ext cx="71475" cy="110845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5050153" y="6193168"/>
              <a:ext cx="86309" cy="110845"/>
            </a:xfrm>
            <a:prstGeom prst="rect">
              <a:avLst/>
            </a:prstGeom>
            <a:blipFill>
              <a:blip r:embed="rId1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5165927" y="6193168"/>
              <a:ext cx="83108" cy="11084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2" name="object 462"/>
          <p:cNvGrpSpPr/>
          <p:nvPr/>
        </p:nvGrpSpPr>
        <p:grpSpPr>
          <a:xfrm>
            <a:off x="5362014" y="6191669"/>
            <a:ext cx="798830" cy="114300"/>
            <a:chOff x="5362014" y="6191669"/>
            <a:chExt cx="798830" cy="114300"/>
          </a:xfrm>
        </p:grpSpPr>
        <p:sp>
          <p:nvSpPr>
            <p:cNvPr id="463" name="object 463"/>
            <p:cNvSpPr/>
            <p:nvPr/>
          </p:nvSpPr>
          <p:spPr>
            <a:xfrm>
              <a:off x="5362014" y="6193167"/>
              <a:ext cx="187299" cy="110858"/>
            </a:xfrm>
            <a:prstGeom prst="rect">
              <a:avLst/>
            </a:prstGeom>
            <a:blipFill>
              <a:blip r:embed="rId1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5578753" y="6193167"/>
              <a:ext cx="164058" cy="110858"/>
            </a:xfrm>
            <a:prstGeom prst="rect">
              <a:avLst/>
            </a:prstGeom>
            <a:blipFill>
              <a:blip r:embed="rId1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5765570" y="6193167"/>
              <a:ext cx="65354" cy="110845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5855994" y="6193167"/>
              <a:ext cx="83108" cy="110845"/>
            </a:xfrm>
            <a:prstGeom prst="rect">
              <a:avLst/>
            </a:prstGeom>
            <a:blipFill>
              <a:blip r:embed="rId1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5963588" y="6191669"/>
              <a:ext cx="95834" cy="113868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6083908" y="6193167"/>
              <a:ext cx="76835" cy="111125"/>
            </a:xfrm>
            <a:custGeom>
              <a:avLst/>
              <a:gdLst/>
              <a:ahLst/>
              <a:cxnLst/>
              <a:rect l="l" t="t" r="r" b="b"/>
              <a:pathLst>
                <a:path w="76835" h="111125">
                  <a:moveTo>
                    <a:pt x="72999" y="0"/>
                  </a:moveTo>
                  <a:lnTo>
                    <a:pt x="60985" y="0"/>
                  </a:lnTo>
                  <a:lnTo>
                    <a:pt x="20116" y="49530"/>
                  </a:lnTo>
                  <a:lnTo>
                    <a:pt x="10109" y="4953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10845"/>
                  </a:lnTo>
                  <a:lnTo>
                    <a:pt x="10109" y="110845"/>
                  </a:lnTo>
                  <a:lnTo>
                    <a:pt x="10109" y="58572"/>
                  </a:lnTo>
                  <a:lnTo>
                    <a:pt x="26085" y="58572"/>
                  </a:lnTo>
                  <a:lnTo>
                    <a:pt x="64236" y="110845"/>
                  </a:lnTo>
                  <a:lnTo>
                    <a:pt x="76352" y="110845"/>
                  </a:lnTo>
                  <a:lnTo>
                    <a:pt x="31927" y="49961"/>
                  </a:lnTo>
                  <a:lnTo>
                    <a:pt x="729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9" name="object 469"/>
          <p:cNvGrpSpPr/>
          <p:nvPr/>
        </p:nvGrpSpPr>
        <p:grpSpPr>
          <a:xfrm>
            <a:off x="6263638" y="6191669"/>
            <a:ext cx="707390" cy="114300"/>
            <a:chOff x="6263638" y="6191669"/>
            <a:chExt cx="707390" cy="114300"/>
          </a:xfrm>
        </p:grpSpPr>
        <p:sp>
          <p:nvSpPr>
            <p:cNvPr id="470" name="object 470"/>
            <p:cNvSpPr/>
            <p:nvPr/>
          </p:nvSpPr>
          <p:spPr>
            <a:xfrm>
              <a:off x="6263638" y="6193167"/>
              <a:ext cx="71475" cy="110845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6358939" y="6193167"/>
              <a:ext cx="65354" cy="110845"/>
            </a:xfrm>
            <a:prstGeom prst="rect">
              <a:avLst/>
            </a:prstGeom>
            <a:blipFill>
              <a:blip r:embed="rId1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6449363" y="619353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5" h="110489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487" y="11049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6592289" y="6191669"/>
              <a:ext cx="277672" cy="113868"/>
            </a:xfrm>
            <a:prstGeom prst="rect">
              <a:avLst/>
            </a:prstGeom>
            <a:blipFill>
              <a:blip r:embed="rId1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6894447" y="6193167"/>
              <a:ext cx="76352" cy="110845"/>
            </a:xfrm>
            <a:prstGeom prst="rect">
              <a:avLst/>
            </a:prstGeom>
            <a:blipFill>
              <a:blip r:embed="rId1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5" name="object 475"/>
          <p:cNvSpPr/>
          <p:nvPr/>
        </p:nvSpPr>
        <p:spPr>
          <a:xfrm>
            <a:off x="7032712" y="6193168"/>
            <a:ext cx="193573" cy="110845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6" name="object 476"/>
          <p:cNvGrpSpPr/>
          <p:nvPr/>
        </p:nvGrpSpPr>
        <p:grpSpPr>
          <a:xfrm>
            <a:off x="7417128" y="6165456"/>
            <a:ext cx="601345" cy="139065"/>
            <a:chOff x="7417128" y="6165456"/>
            <a:chExt cx="601345" cy="139065"/>
          </a:xfrm>
        </p:grpSpPr>
        <p:sp>
          <p:nvSpPr>
            <p:cNvPr id="477" name="object 477"/>
            <p:cNvSpPr/>
            <p:nvPr/>
          </p:nvSpPr>
          <p:spPr>
            <a:xfrm>
              <a:off x="7417128" y="6193168"/>
              <a:ext cx="76149" cy="110845"/>
            </a:xfrm>
            <a:prstGeom prst="rect">
              <a:avLst/>
            </a:prstGeom>
            <a:blipFill>
              <a:blip r:embed="rId1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7522640" y="6193168"/>
              <a:ext cx="77939" cy="110845"/>
            </a:xfrm>
            <a:prstGeom prst="rect">
              <a:avLst/>
            </a:prstGeom>
            <a:blipFill>
              <a:blip r:embed="rId1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7630018" y="6193168"/>
              <a:ext cx="65354" cy="110845"/>
            </a:xfrm>
            <a:prstGeom prst="rect">
              <a:avLst/>
            </a:prstGeom>
            <a:blipFill>
              <a:blip r:embed="rId1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7720442" y="6165456"/>
              <a:ext cx="86309" cy="138557"/>
            </a:xfrm>
            <a:prstGeom prst="rect">
              <a:avLst/>
            </a:prstGeom>
            <a:blipFill>
              <a:blip r:embed="rId1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7836215" y="6193168"/>
              <a:ext cx="181711" cy="110845"/>
            </a:xfrm>
            <a:prstGeom prst="rect">
              <a:avLst/>
            </a:prstGeom>
            <a:blipFill>
              <a:blip r:embed="rId1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2" name="object 482"/>
          <p:cNvSpPr/>
          <p:nvPr/>
        </p:nvSpPr>
        <p:spPr>
          <a:xfrm>
            <a:off x="2391167" y="6442152"/>
            <a:ext cx="74244" cy="110843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274969" y="6537833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4"/>
                </a:lnTo>
                <a:lnTo>
                  <a:pt x="0" y="42213"/>
                </a:lnTo>
                <a:lnTo>
                  <a:pt x="7416" y="42213"/>
                </a:lnTo>
                <a:lnTo>
                  <a:pt x="9670" y="34953"/>
                </a:lnTo>
                <a:lnTo>
                  <a:pt x="12245" y="25535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6175780" y="6537833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4"/>
                </a:lnTo>
                <a:lnTo>
                  <a:pt x="0" y="42213"/>
                </a:lnTo>
                <a:lnTo>
                  <a:pt x="7416" y="42213"/>
                </a:lnTo>
                <a:lnTo>
                  <a:pt x="9670" y="34953"/>
                </a:lnTo>
                <a:lnTo>
                  <a:pt x="12245" y="25535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7284084" y="6440475"/>
            <a:ext cx="71704" cy="114043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7901570" y="653821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41" y="0"/>
                </a:moveTo>
                <a:lnTo>
                  <a:pt x="3530" y="0"/>
                </a:lnTo>
                <a:lnTo>
                  <a:pt x="0" y="3478"/>
                </a:lnTo>
                <a:lnTo>
                  <a:pt x="0" y="12063"/>
                </a:lnTo>
                <a:lnTo>
                  <a:pt x="3530" y="15595"/>
                </a:lnTo>
                <a:lnTo>
                  <a:pt x="12141" y="15595"/>
                </a:lnTo>
                <a:lnTo>
                  <a:pt x="15595" y="12063"/>
                </a:lnTo>
                <a:lnTo>
                  <a:pt x="15595" y="347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7" name="object 487"/>
          <p:cNvGrpSpPr/>
          <p:nvPr/>
        </p:nvGrpSpPr>
        <p:grpSpPr>
          <a:xfrm>
            <a:off x="2484842" y="6440654"/>
            <a:ext cx="807085" cy="114300"/>
            <a:chOff x="2484842" y="6440654"/>
            <a:chExt cx="807085" cy="114300"/>
          </a:xfrm>
        </p:grpSpPr>
        <p:sp>
          <p:nvSpPr>
            <p:cNvPr id="488" name="object 488"/>
            <p:cNvSpPr/>
            <p:nvPr/>
          </p:nvSpPr>
          <p:spPr>
            <a:xfrm>
              <a:off x="2484842" y="6440654"/>
              <a:ext cx="95834" cy="113864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2602724" y="6440654"/>
              <a:ext cx="71983" cy="113864"/>
            </a:xfrm>
            <a:prstGeom prst="rect">
              <a:avLst/>
            </a:prstGeom>
            <a:blipFill>
              <a:blip r:embed="rId1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2700996" y="6442152"/>
              <a:ext cx="104775" cy="110843"/>
            </a:xfrm>
            <a:prstGeom prst="rect">
              <a:avLst/>
            </a:prstGeom>
            <a:blipFill>
              <a:blip r:embed="rId1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2830231" y="6440654"/>
              <a:ext cx="341096" cy="113864"/>
            </a:xfrm>
            <a:prstGeom prst="rect">
              <a:avLst/>
            </a:prstGeom>
            <a:blipFill>
              <a:blip r:embed="rId1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3195814" y="6440654"/>
              <a:ext cx="95834" cy="113864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3" name="object 493"/>
          <p:cNvGrpSpPr/>
          <p:nvPr/>
        </p:nvGrpSpPr>
        <p:grpSpPr>
          <a:xfrm>
            <a:off x="3359008" y="6440654"/>
            <a:ext cx="1217295" cy="114300"/>
            <a:chOff x="3359008" y="6440654"/>
            <a:chExt cx="1217295" cy="114300"/>
          </a:xfrm>
        </p:grpSpPr>
        <p:sp>
          <p:nvSpPr>
            <p:cNvPr id="494" name="object 494"/>
            <p:cNvSpPr/>
            <p:nvPr/>
          </p:nvSpPr>
          <p:spPr>
            <a:xfrm>
              <a:off x="3359008" y="6442152"/>
              <a:ext cx="86309" cy="110843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3472343" y="6440654"/>
              <a:ext cx="71983" cy="113864"/>
            </a:xfrm>
            <a:prstGeom prst="rect">
              <a:avLst/>
            </a:prstGeom>
            <a:blipFill>
              <a:blip r:embed="rId1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3570603" y="6440654"/>
              <a:ext cx="390042" cy="113864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3985131" y="6442152"/>
              <a:ext cx="177393" cy="110843"/>
            </a:xfrm>
            <a:prstGeom prst="rect">
              <a:avLst/>
            </a:prstGeom>
            <a:blipFill>
              <a:blip r:embed="rId1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4191963" y="6442152"/>
              <a:ext cx="65354" cy="110843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4282387" y="6442152"/>
              <a:ext cx="83108" cy="110843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4394960" y="6442152"/>
              <a:ext cx="86309" cy="110843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4510733" y="6442152"/>
              <a:ext cx="65354" cy="110843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2" name="object 502"/>
          <p:cNvGrpSpPr/>
          <p:nvPr/>
        </p:nvGrpSpPr>
        <p:grpSpPr>
          <a:xfrm>
            <a:off x="4644033" y="6442152"/>
            <a:ext cx="185420" cy="111125"/>
            <a:chOff x="4644033" y="6442152"/>
            <a:chExt cx="185420" cy="111125"/>
          </a:xfrm>
        </p:grpSpPr>
        <p:sp>
          <p:nvSpPr>
            <p:cNvPr id="503" name="object 503"/>
            <p:cNvSpPr/>
            <p:nvPr/>
          </p:nvSpPr>
          <p:spPr>
            <a:xfrm>
              <a:off x="4644033" y="6442152"/>
              <a:ext cx="74244" cy="110843"/>
            </a:xfrm>
            <a:prstGeom prst="rect">
              <a:avLst/>
            </a:prstGeom>
            <a:blipFill>
              <a:blip r:embed="rId1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4742686" y="6442152"/>
              <a:ext cx="86309" cy="110843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5" name="object 505"/>
          <p:cNvGrpSpPr/>
          <p:nvPr/>
        </p:nvGrpSpPr>
        <p:grpSpPr>
          <a:xfrm>
            <a:off x="4851729" y="6442152"/>
            <a:ext cx="397510" cy="111125"/>
            <a:chOff x="4851729" y="6442152"/>
            <a:chExt cx="397510" cy="111125"/>
          </a:xfrm>
        </p:grpSpPr>
        <p:sp>
          <p:nvSpPr>
            <p:cNvPr id="506" name="object 506"/>
            <p:cNvSpPr/>
            <p:nvPr/>
          </p:nvSpPr>
          <p:spPr>
            <a:xfrm>
              <a:off x="4851729" y="644245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90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4954853" y="6442152"/>
              <a:ext cx="71475" cy="110843"/>
            </a:xfrm>
            <a:prstGeom prst="rect">
              <a:avLst/>
            </a:prstGeom>
            <a:blipFill>
              <a:blip r:embed="rId1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5050153" y="6442152"/>
              <a:ext cx="86309" cy="110843"/>
            </a:xfrm>
            <a:prstGeom prst="rect">
              <a:avLst/>
            </a:prstGeom>
            <a:blipFill>
              <a:blip r:embed="rId1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5165927" y="6442152"/>
              <a:ext cx="83108" cy="110843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0" name="object 510"/>
          <p:cNvGrpSpPr/>
          <p:nvPr/>
        </p:nvGrpSpPr>
        <p:grpSpPr>
          <a:xfrm>
            <a:off x="5362014" y="6440654"/>
            <a:ext cx="798830" cy="114300"/>
            <a:chOff x="5362014" y="6440654"/>
            <a:chExt cx="798830" cy="114300"/>
          </a:xfrm>
        </p:grpSpPr>
        <p:sp>
          <p:nvSpPr>
            <p:cNvPr id="511" name="object 511"/>
            <p:cNvSpPr/>
            <p:nvPr/>
          </p:nvSpPr>
          <p:spPr>
            <a:xfrm>
              <a:off x="5362014" y="6442152"/>
              <a:ext cx="187299" cy="110843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5578753" y="6442152"/>
              <a:ext cx="164058" cy="110843"/>
            </a:xfrm>
            <a:prstGeom prst="rect">
              <a:avLst/>
            </a:prstGeom>
            <a:blipFill>
              <a:blip r:embed="rId1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5765570" y="6442152"/>
              <a:ext cx="65354" cy="110843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5855994" y="6442152"/>
              <a:ext cx="83108" cy="110843"/>
            </a:xfrm>
            <a:prstGeom prst="rect">
              <a:avLst/>
            </a:prstGeom>
            <a:blipFill>
              <a:blip r:embed="rId1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5963588" y="6440654"/>
              <a:ext cx="95834" cy="113864"/>
            </a:xfrm>
            <a:prstGeom prst="rect">
              <a:avLst/>
            </a:prstGeom>
            <a:blipFill>
              <a:blip r:embed="rId1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6083908" y="6442152"/>
              <a:ext cx="76835" cy="111125"/>
            </a:xfrm>
            <a:custGeom>
              <a:avLst/>
              <a:gdLst/>
              <a:ahLst/>
              <a:cxnLst/>
              <a:rect l="l" t="t" r="r" b="b"/>
              <a:pathLst>
                <a:path w="76835" h="111125">
                  <a:moveTo>
                    <a:pt x="72999" y="0"/>
                  </a:moveTo>
                  <a:lnTo>
                    <a:pt x="60985" y="0"/>
                  </a:lnTo>
                  <a:lnTo>
                    <a:pt x="20116" y="49528"/>
                  </a:lnTo>
                  <a:lnTo>
                    <a:pt x="10109" y="49528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10843"/>
                  </a:lnTo>
                  <a:lnTo>
                    <a:pt x="10109" y="110843"/>
                  </a:lnTo>
                  <a:lnTo>
                    <a:pt x="10109" y="58571"/>
                  </a:lnTo>
                  <a:lnTo>
                    <a:pt x="26085" y="58571"/>
                  </a:lnTo>
                  <a:lnTo>
                    <a:pt x="64236" y="110843"/>
                  </a:lnTo>
                  <a:lnTo>
                    <a:pt x="76352" y="110843"/>
                  </a:lnTo>
                  <a:lnTo>
                    <a:pt x="31927" y="49960"/>
                  </a:lnTo>
                  <a:lnTo>
                    <a:pt x="729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7" name="object 517"/>
          <p:cNvGrpSpPr/>
          <p:nvPr/>
        </p:nvGrpSpPr>
        <p:grpSpPr>
          <a:xfrm>
            <a:off x="6263638" y="6440654"/>
            <a:ext cx="707390" cy="114300"/>
            <a:chOff x="6263638" y="6440654"/>
            <a:chExt cx="707390" cy="114300"/>
          </a:xfrm>
        </p:grpSpPr>
        <p:sp>
          <p:nvSpPr>
            <p:cNvPr id="518" name="object 518"/>
            <p:cNvSpPr/>
            <p:nvPr/>
          </p:nvSpPr>
          <p:spPr>
            <a:xfrm>
              <a:off x="6263638" y="6442152"/>
              <a:ext cx="71475" cy="110843"/>
            </a:xfrm>
            <a:prstGeom prst="rect">
              <a:avLst/>
            </a:prstGeom>
            <a:blipFill>
              <a:blip r:embed="rId1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6358939" y="6442152"/>
              <a:ext cx="65354" cy="110843"/>
            </a:xfrm>
            <a:prstGeom prst="rect">
              <a:avLst/>
            </a:prstGeom>
            <a:blipFill>
              <a:blip r:embed="rId1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6449363" y="6442456"/>
              <a:ext cx="113664" cy="110489"/>
            </a:xfrm>
            <a:custGeom>
              <a:avLst/>
              <a:gdLst/>
              <a:ahLst/>
              <a:cxnLst/>
              <a:rect l="l" t="t" r="r" b="b"/>
              <a:pathLst>
                <a:path w="113665" h="110490">
                  <a:moveTo>
                    <a:pt x="113487" y="0"/>
                  </a:moveTo>
                  <a:lnTo>
                    <a:pt x="103403" y="0"/>
                  </a:lnTo>
                  <a:lnTo>
                    <a:pt x="103403" y="101600"/>
                  </a:lnTo>
                  <a:lnTo>
                    <a:pt x="61798" y="101600"/>
                  </a:lnTo>
                  <a:lnTo>
                    <a:pt x="61798" y="0"/>
                  </a:lnTo>
                  <a:lnTo>
                    <a:pt x="51663" y="0"/>
                  </a:lnTo>
                  <a:lnTo>
                    <a:pt x="51663" y="101600"/>
                  </a:lnTo>
                  <a:lnTo>
                    <a:pt x="10109" y="101600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0490"/>
                  </a:lnTo>
                  <a:lnTo>
                    <a:pt x="113487" y="110490"/>
                  </a:lnTo>
                  <a:lnTo>
                    <a:pt x="113487" y="101600"/>
                  </a:lnTo>
                  <a:lnTo>
                    <a:pt x="113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6592289" y="6440654"/>
              <a:ext cx="277672" cy="113864"/>
            </a:xfrm>
            <a:prstGeom prst="rect">
              <a:avLst/>
            </a:prstGeom>
            <a:blipFill>
              <a:blip r:embed="rId1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6894447" y="6442152"/>
              <a:ext cx="76352" cy="110843"/>
            </a:xfrm>
            <a:prstGeom prst="rect">
              <a:avLst/>
            </a:prstGeom>
            <a:blipFill>
              <a:blip r:embed="rId1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3" name="object 523"/>
          <p:cNvSpPr/>
          <p:nvPr/>
        </p:nvSpPr>
        <p:spPr>
          <a:xfrm>
            <a:off x="7032712" y="6442152"/>
            <a:ext cx="193573" cy="110843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4" name="object 524"/>
          <p:cNvGrpSpPr/>
          <p:nvPr/>
        </p:nvGrpSpPr>
        <p:grpSpPr>
          <a:xfrm>
            <a:off x="7414563" y="6442152"/>
            <a:ext cx="470534" cy="111125"/>
            <a:chOff x="7414563" y="6442152"/>
            <a:chExt cx="470534" cy="111125"/>
          </a:xfrm>
        </p:grpSpPr>
        <p:sp>
          <p:nvSpPr>
            <p:cNvPr id="525" name="object 525"/>
            <p:cNvSpPr/>
            <p:nvPr/>
          </p:nvSpPr>
          <p:spPr>
            <a:xfrm>
              <a:off x="7414563" y="6442152"/>
              <a:ext cx="76149" cy="110843"/>
            </a:xfrm>
            <a:prstGeom prst="rect">
              <a:avLst/>
            </a:prstGeom>
            <a:blipFill>
              <a:blip r:embed="rId1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7520075" y="6442152"/>
              <a:ext cx="77939" cy="110843"/>
            </a:xfrm>
            <a:prstGeom prst="rect">
              <a:avLst/>
            </a:prstGeom>
            <a:blipFill>
              <a:blip r:embed="rId1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7627453" y="6442152"/>
              <a:ext cx="65354" cy="110843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7717877" y="6442152"/>
              <a:ext cx="65354" cy="110843"/>
            </a:xfrm>
            <a:prstGeom prst="rect">
              <a:avLst/>
            </a:prstGeom>
            <a:blipFill>
              <a:blip r:embed="rId1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7808301" y="6442152"/>
              <a:ext cx="76835" cy="111125"/>
            </a:xfrm>
            <a:custGeom>
              <a:avLst/>
              <a:gdLst/>
              <a:ahLst/>
              <a:cxnLst/>
              <a:rect l="l" t="t" r="r" b="b"/>
              <a:pathLst>
                <a:path w="76834" h="111125">
                  <a:moveTo>
                    <a:pt x="72999" y="0"/>
                  </a:moveTo>
                  <a:lnTo>
                    <a:pt x="60985" y="0"/>
                  </a:lnTo>
                  <a:lnTo>
                    <a:pt x="20116" y="49528"/>
                  </a:lnTo>
                  <a:lnTo>
                    <a:pt x="10109" y="49528"/>
                  </a:lnTo>
                  <a:lnTo>
                    <a:pt x="10109" y="0"/>
                  </a:lnTo>
                  <a:lnTo>
                    <a:pt x="0" y="0"/>
                  </a:lnTo>
                  <a:lnTo>
                    <a:pt x="0" y="110843"/>
                  </a:lnTo>
                  <a:lnTo>
                    <a:pt x="10109" y="110843"/>
                  </a:lnTo>
                  <a:lnTo>
                    <a:pt x="10109" y="58571"/>
                  </a:lnTo>
                  <a:lnTo>
                    <a:pt x="26085" y="58571"/>
                  </a:lnTo>
                  <a:lnTo>
                    <a:pt x="64249" y="110843"/>
                  </a:lnTo>
                  <a:lnTo>
                    <a:pt x="76352" y="110843"/>
                  </a:lnTo>
                  <a:lnTo>
                    <a:pt x="31927" y="49960"/>
                  </a:lnTo>
                  <a:lnTo>
                    <a:pt x="729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0" name="object 530"/>
          <p:cNvGrpSpPr/>
          <p:nvPr/>
        </p:nvGrpSpPr>
        <p:grpSpPr>
          <a:xfrm>
            <a:off x="10010824" y="1975879"/>
            <a:ext cx="182880" cy="975360"/>
            <a:chOff x="10010824" y="1975879"/>
            <a:chExt cx="182880" cy="975360"/>
          </a:xfrm>
        </p:grpSpPr>
        <p:sp>
          <p:nvSpPr>
            <p:cNvPr id="531" name="object 531"/>
            <p:cNvSpPr/>
            <p:nvPr/>
          </p:nvSpPr>
          <p:spPr>
            <a:xfrm>
              <a:off x="10010824" y="2697772"/>
              <a:ext cx="147789" cy="253453"/>
            </a:xfrm>
            <a:prstGeom prst="rect">
              <a:avLst/>
            </a:prstGeom>
            <a:blipFill>
              <a:blip r:embed="rId1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0010824" y="2431618"/>
              <a:ext cx="147789" cy="243052"/>
            </a:xfrm>
            <a:prstGeom prst="rect">
              <a:avLst/>
            </a:prstGeom>
            <a:blipFill>
              <a:blip r:embed="rId1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0010824" y="2278634"/>
              <a:ext cx="147789" cy="117221"/>
            </a:xfrm>
            <a:prstGeom prst="rect">
              <a:avLst/>
            </a:prstGeom>
            <a:blipFill>
              <a:blip r:embed="rId1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0010824" y="1975879"/>
              <a:ext cx="182702" cy="266687"/>
            </a:xfrm>
            <a:prstGeom prst="rect">
              <a:avLst/>
            </a:prstGeom>
            <a:blipFill>
              <a:blip r:embed="rId1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5" name="object 535"/>
          <p:cNvGrpSpPr/>
          <p:nvPr/>
        </p:nvGrpSpPr>
        <p:grpSpPr>
          <a:xfrm>
            <a:off x="10008246" y="902055"/>
            <a:ext cx="186690" cy="999490"/>
            <a:chOff x="10008246" y="902055"/>
            <a:chExt cx="186690" cy="999490"/>
          </a:xfrm>
        </p:grpSpPr>
        <p:sp>
          <p:nvSpPr>
            <p:cNvPr id="536" name="object 536"/>
            <p:cNvSpPr/>
            <p:nvPr/>
          </p:nvSpPr>
          <p:spPr>
            <a:xfrm>
              <a:off x="10008246" y="1186675"/>
              <a:ext cx="186690" cy="715010"/>
            </a:xfrm>
            <a:custGeom>
              <a:avLst/>
              <a:gdLst/>
              <a:ahLst/>
              <a:cxnLst/>
              <a:rect l="l" t="t" r="r" b="b"/>
              <a:pathLst>
                <a:path w="186690" h="715010">
                  <a:moveTo>
                    <a:pt x="150368" y="433870"/>
                  </a:moveTo>
                  <a:lnTo>
                    <a:pt x="92621" y="455079"/>
                  </a:lnTo>
                  <a:lnTo>
                    <a:pt x="92621" y="473113"/>
                  </a:lnTo>
                  <a:lnTo>
                    <a:pt x="92621" y="521576"/>
                  </a:lnTo>
                  <a:lnTo>
                    <a:pt x="25971" y="497941"/>
                  </a:lnTo>
                  <a:lnTo>
                    <a:pt x="25971" y="496785"/>
                  </a:lnTo>
                  <a:lnTo>
                    <a:pt x="92621" y="473113"/>
                  </a:lnTo>
                  <a:lnTo>
                    <a:pt x="92621" y="455079"/>
                  </a:lnTo>
                  <a:lnTo>
                    <a:pt x="2578" y="488124"/>
                  </a:lnTo>
                  <a:lnTo>
                    <a:pt x="2578" y="506577"/>
                  </a:lnTo>
                  <a:lnTo>
                    <a:pt x="150368" y="560870"/>
                  </a:lnTo>
                  <a:lnTo>
                    <a:pt x="150368" y="542099"/>
                  </a:lnTo>
                  <a:lnTo>
                    <a:pt x="108508" y="527240"/>
                  </a:lnTo>
                  <a:lnTo>
                    <a:pt x="108508" y="521576"/>
                  </a:lnTo>
                  <a:lnTo>
                    <a:pt x="108508" y="473113"/>
                  </a:lnTo>
                  <a:lnTo>
                    <a:pt x="108508" y="467461"/>
                  </a:lnTo>
                  <a:lnTo>
                    <a:pt x="150368" y="452628"/>
                  </a:lnTo>
                  <a:lnTo>
                    <a:pt x="150368" y="433870"/>
                  </a:lnTo>
                  <a:close/>
                </a:path>
                <a:path w="186690" h="715010">
                  <a:moveTo>
                    <a:pt x="150368" y="148678"/>
                  </a:moveTo>
                  <a:lnTo>
                    <a:pt x="92621" y="169887"/>
                  </a:lnTo>
                  <a:lnTo>
                    <a:pt x="92621" y="187921"/>
                  </a:lnTo>
                  <a:lnTo>
                    <a:pt x="92621" y="236385"/>
                  </a:lnTo>
                  <a:lnTo>
                    <a:pt x="25971" y="212750"/>
                  </a:lnTo>
                  <a:lnTo>
                    <a:pt x="25971" y="211594"/>
                  </a:lnTo>
                  <a:lnTo>
                    <a:pt x="92621" y="187921"/>
                  </a:lnTo>
                  <a:lnTo>
                    <a:pt x="92621" y="169887"/>
                  </a:lnTo>
                  <a:lnTo>
                    <a:pt x="2578" y="202933"/>
                  </a:lnTo>
                  <a:lnTo>
                    <a:pt x="2578" y="221386"/>
                  </a:lnTo>
                  <a:lnTo>
                    <a:pt x="150368" y="275678"/>
                  </a:lnTo>
                  <a:lnTo>
                    <a:pt x="150368" y="256908"/>
                  </a:lnTo>
                  <a:lnTo>
                    <a:pt x="108508" y="242049"/>
                  </a:lnTo>
                  <a:lnTo>
                    <a:pt x="108508" y="236385"/>
                  </a:lnTo>
                  <a:lnTo>
                    <a:pt x="108508" y="187921"/>
                  </a:lnTo>
                  <a:lnTo>
                    <a:pt x="108508" y="182270"/>
                  </a:lnTo>
                  <a:lnTo>
                    <a:pt x="150368" y="167436"/>
                  </a:lnTo>
                  <a:lnTo>
                    <a:pt x="150368" y="148678"/>
                  </a:lnTo>
                  <a:close/>
                </a:path>
                <a:path w="186690" h="715010">
                  <a:moveTo>
                    <a:pt x="152400" y="351294"/>
                  </a:moveTo>
                  <a:lnTo>
                    <a:pt x="149123" y="330238"/>
                  </a:lnTo>
                  <a:lnTo>
                    <a:pt x="139649" y="312483"/>
                  </a:lnTo>
                  <a:lnTo>
                    <a:pt x="124485" y="299262"/>
                  </a:lnTo>
                  <a:lnTo>
                    <a:pt x="104165" y="291833"/>
                  </a:lnTo>
                  <a:lnTo>
                    <a:pt x="104165" y="309740"/>
                  </a:lnTo>
                  <a:lnTo>
                    <a:pt x="117729" y="315290"/>
                  </a:lnTo>
                  <a:lnTo>
                    <a:pt x="127584" y="324777"/>
                  </a:lnTo>
                  <a:lnTo>
                    <a:pt x="133591" y="337134"/>
                  </a:lnTo>
                  <a:lnTo>
                    <a:pt x="135636" y="351294"/>
                  </a:lnTo>
                  <a:lnTo>
                    <a:pt x="131787" y="370116"/>
                  </a:lnTo>
                  <a:lnTo>
                    <a:pt x="120446" y="385343"/>
                  </a:lnTo>
                  <a:lnTo>
                    <a:pt x="101904" y="395516"/>
                  </a:lnTo>
                  <a:lnTo>
                    <a:pt x="76466" y="399224"/>
                  </a:lnTo>
                  <a:lnTo>
                    <a:pt x="51028" y="395516"/>
                  </a:lnTo>
                  <a:lnTo>
                    <a:pt x="32499" y="385343"/>
                  </a:lnTo>
                  <a:lnTo>
                    <a:pt x="21145" y="370116"/>
                  </a:lnTo>
                  <a:lnTo>
                    <a:pt x="17310" y="351294"/>
                  </a:lnTo>
                  <a:lnTo>
                    <a:pt x="19342" y="337134"/>
                  </a:lnTo>
                  <a:lnTo>
                    <a:pt x="25349" y="324777"/>
                  </a:lnTo>
                  <a:lnTo>
                    <a:pt x="35204" y="315290"/>
                  </a:lnTo>
                  <a:lnTo>
                    <a:pt x="48768" y="309740"/>
                  </a:lnTo>
                  <a:lnTo>
                    <a:pt x="48768" y="291833"/>
                  </a:lnTo>
                  <a:lnTo>
                    <a:pt x="28448" y="299262"/>
                  </a:lnTo>
                  <a:lnTo>
                    <a:pt x="13296" y="312483"/>
                  </a:lnTo>
                  <a:lnTo>
                    <a:pt x="3835" y="330238"/>
                  </a:lnTo>
                  <a:lnTo>
                    <a:pt x="571" y="351294"/>
                  </a:lnTo>
                  <a:lnTo>
                    <a:pt x="5842" y="377431"/>
                  </a:lnTo>
                  <a:lnTo>
                    <a:pt x="20980" y="398081"/>
                  </a:lnTo>
                  <a:lnTo>
                    <a:pt x="44869" y="411645"/>
                  </a:lnTo>
                  <a:lnTo>
                    <a:pt x="76466" y="416521"/>
                  </a:lnTo>
                  <a:lnTo>
                    <a:pt x="108051" y="411645"/>
                  </a:lnTo>
                  <a:lnTo>
                    <a:pt x="131965" y="398081"/>
                  </a:lnTo>
                  <a:lnTo>
                    <a:pt x="147104" y="377431"/>
                  </a:lnTo>
                  <a:lnTo>
                    <a:pt x="152400" y="351294"/>
                  </a:lnTo>
                  <a:close/>
                </a:path>
                <a:path w="186690" h="715010">
                  <a:moveTo>
                    <a:pt x="156425" y="637336"/>
                  </a:moveTo>
                  <a:lnTo>
                    <a:pt x="137083" y="637336"/>
                  </a:lnTo>
                  <a:lnTo>
                    <a:pt x="137083" y="634733"/>
                  </a:lnTo>
                  <a:lnTo>
                    <a:pt x="132791" y="612025"/>
                  </a:lnTo>
                  <a:lnTo>
                    <a:pt x="122072" y="596049"/>
                  </a:lnTo>
                  <a:lnTo>
                    <a:pt x="121208" y="594766"/>
                  </a:lnTo>
                  <a:lnTo>
                    <a:pt x="121208" y="634733"/>
                  </a:lnTo>
                  <a:lnTo>
                    <a:pt x="121208" y="637336"/>
                  </a:lnTo>
                  <a:lnTo>
                    <a:pt x="121208" y="655218"/>
                  </a:lnTo>
                  <a:lnTo>
                    <a:pt x="121208" y="658126"/>
                  </a:lnTo>
                  <a:lnTo>
                    <a:pt x="118186" y="674763"/>
                  </a:lnTo>
                  <a:lnTo>
                    <a:pt x="109626" y="686879"/>
                  </a:lnTo>
                  <a:lnTo>
                    <a:pt x="96240" y="694296"/>
                  </a:lnTo>
                  <a:lnTo>
                    <a:pt x="78778" y="696810"/>
                  </a:lnTo>
                  <a:lnTo>
                    <a:pt x="61137" y="694296"/>
                  </a:lnTo>
                  <a:lnTo>
                    <a:pt x="47675" y="686879"/>
                  </a:lnTo>
                  <a:lnTo>
                    <a:pt x="39077" y="674763"/>
                  </a:lnTo>
                  <a:lnTo>
                    <a:pt x="36068" y="658126"/>
                  </a:lnTo>
                  <a:lnTo>
                    <a:pt x="36068" y="655218"/>
                  </a:lnTo>
                  <a:lnTo>
                    <a:pt x="121208" y="655218"/>
                  </a:lnTo>
                  <a:lnTo>
                    <a:pt x="121208" y="637336"/>
                  </a:lnTo>
                  <a:lnTo>
                    <a:pt x="36068" y="637336"/>
                  </a:lnTo>
                  <a:lnTo>
                    <a:pt x="36068" y="634733"/>
                  </a:lnTo>
                  <a:lnTo>
                    <a:pt x="39077" y="618109"/>
                  </a:lnTo>
                  <a:lnTo>
                    <a:pt x="47637" y="605980"/>
                  </a:lnTo>
                  <a:lnTo>
                    <a:pt x="61023" y="598576"/>
                  </a:lnTo>
                  <a:lnTo>
                    <a:pt x="78498" y="596049"/>
                  </a:lnTo>
                  <a:lnTo>
                    <a:pt x="96126" y="598576"/>
                  </a:lnTo>
                  <a:lnTo>
                    <a:pt x="109588" y="605980"/>
                  </a:lnTo>
                  <a:lnTo>
                    <a:pt x="118186" y="618109"/>
                  </a:lnTo>
                  <a:lnTo>
                    <a:pt x="121208" y="634733"/>
                  </a:lnTo>
                  <a:lnTo>
                    <a:pt x="121208" y="594766"/>
                  </a:lnTo>
                  <a:lnTo>
                    <a:pt x="120777" y="594118"/>
                  </a:lnTo>
                  <a:lnTo>
                    <a:pt x="102260" y="582383"/>
                  </a:lnTo>
                  <a:lnTo>
                    <a:pt x="78498" y="578167"/>
                  </a:lnTo>
                  <a:lnTo>
                    <a:pt x="54762" y="582383"/>
                  </a:lnTo>
                  <a:lnTo>
                    <a:pt x="36347" y="594118"/>
                  </a:lnTo>
                  <a:lnTo>
                    <a:pt x="24409" y="612025"/>
                  </a:lnTo>
                  <a:lnTo>
                    <a:pt x="20180" y="634733"/>
                  </a:lnTo>
                  <a:lnTo>
                    <a:pt x="20180" y="637336"/>
                  </a:lnTo>
                  <a:lnTo>
                    <a:pt x="0" y="637336"/>
                  </a:lnTo>
                  <a:lnTo>
                    <a:pt x="0" y="655218"/>
                  </a:lnTo>
                  <a:lnTo>
                    <a:pt x="20180" y="655218"/>
                  </a:lnTo>
                  <a:lnTo>
                    <a:pt x="20180" y="658126"/>
                  </a:lnTo>
                  <a:lnTo>
                    <a:pt x="24460" y="680847"/>
                  </a:lnTo>
                  <a:lnTo>
                    <a:pt x="36487" y="698754"/>
                  </a:lnTo>
                  <a:lnTo>
                    <a:pt x="55016" y="710488"/>
                  </a:lnTo>
                  <a:lnTo>
                    <a:pt x="78778" y="714692"/>
                  </a:lnTo>
                  <a:lnTo>
                    <a:pt x="102501" y="710488"/>
                  </a:lnTo>
                  <a:lnTo>
                    <a:pt x="120916" y="698754"/>
                  </a:lnTo>
                  <a:lnTo>
                    <a:pt x="122199" y="696810"/>
                  </a:lnTo>
                  <a:lnTo>
                    <a:pt x="132842" y="680847"/>
                  </a:lnTo>
                  <a:lnTo>
                    <a:pt x="137083" y="658126"/>
                  </a:lnTo>
                  <a:lnTo>
                    <a:pt x="137083" y="655218"/>
                  </a:lnTo>
                  <a:lnTo>
                    <a:pt x="156425" y="655218"/>
                  </a:lnTo>
                  <a:lnTo>
                    <a:pt x="156425" y="637336"/>
                  </a:lnTo>
                  <a:close/>
                </a:path>
                <a:path w="186690" h="715010">
                  <a:moveTo>
                    <a:pt x="186169" y="121246"/>
                  </a:moveTo>
                  <a:lnTo>
                    <a:pt x="150368" y="121246"/>
                  </a:lnTo>
                  <a:lnTo>
                    <a:pt x="150368" y="107391"/>
                  </a:lnTo>
                  <a:lnTo>
                    <a:pt x="150368" y="34074"/>
                  </a:lnTo>
                  <a:lnTo>
                    <a:pt x="150368" y="17030"/>
                  </a:lnTo>
                  <a:lnTo>
                    <a:pt x="185864" y="17030"/>
                  </a:lnTo>
                  <a:lnTo>
                    <a:pt x="185864" y="0"/>
                  </a:lnTo>
                  <a:lnTo>
                    <a:pt x="134480" y="0"/>
                  </a:lnTo>
                  <a:lnTo>
                    <a:pt x="134480" y="17030"/>
                  </a:lnTo>
                  <a:lnTo>
                    <a:pt x="134480" y="34074"/>
                  </a:lnTo>
                  <a:lnTo>
                    <a:pt x="134480" y="107391"/>
                  </a:lnTo>
                  <a:lnTo>
                    <a:pt x="122199" y="101282"/>
                  </a:lnTo>
                  <a:lnTo>
                    <a:pt x="106527" y="96443"/>
                  </a:lnTo>
                  <a:lnTo>
                    <a:pt x="87439" y="92976"/>
                  </a:lnTo>
                  <a:lnTo>
                    <a:pt x="64922" y="90932"/>
                  </a:lnTo>
                  <a:lnTo>
                    <a:pt x="18453" y="88633"/>
                  </a:lnTo>
                  <a:lnTo>
                    <a:pt x="18453" y="34074"/>
                  </a:lnTo>
                  <a:lnTo>
                    <a:pt x="134480" y="34074"/>
                  </a:lnTo>
                  <a:lnTo>
                    <a:pt x="134480" y="17030"/>
                  </a:lnTo>
                  <a:lnTo>
                    <a:pt x="2578" y="17030"/>
                  </a:lnTo>
                  <a:lnTo>
                    <a:pt x="2578" y="104787"/>
                  </a:lnTo>
                  <a:lnTo>
                    <a:pt x="64922" y="107962"/>
                  </a:lnTo>
                  <a:lnTo>
                    <a:pt x="92430" y="110680"/>
                  </a:lnTo>
                  <a:lnTo>
                    <a:pt x="112255" y="115430"/>
                  </a:lnTo>
                  <a:lnTo>
                    <a:pt x="125806" y="121640"/>
                  </a:lnTo>
                  <a:lnTo>
                    <a:pt x="134480" y="128727"/>
                  </a:lnTo>
                  <a:lnTo>
                    <a:pt x="134480" y="138277"/>
                  </a:lnTo>
                  <a:lnTo>
                    <a:pt x="186169" y="138277"/>
                  </a:lnTo>
                  <a:lnTo>
                    <a:pt x="186169" y="1212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0008817" y="1034847"/>
              <a:ext cx="151828" cy="130454"/>
            </a:xfrm>
            <a:prstGeom prst="rect">
              <a:avLst/>
            </a:prstGeom>
            <a:blipFill>
              <a:blip r:embed="rId1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0010824" y="902055"/>
              <a:ext cx="147789" cy="102793"/>
            </a:xfrm>
            <a:prstGeom prst="rect">
              <a:avLst/>
            </a:prstGeom>
            <a:blipFill>
              <a:blip r:embed="rId1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9" name="object 539"/>
          <p:cNvSpPr/>
          <p:nvPr/>
        </p:nvSpPr>
        <p:spPr>
          <a:xfrm>
            <a:off x="10009020" y="0"/>
            <a:ext cx="12700" cy="832485"/>
          </a:xfrm>
          <a:custGeom>
            <a:avLst/>
            <a:gdLst/>
            <a:ahLst/>
            <a:cxnLst/>
            <a:rect l="l" t="t" r="r" b="b"/>
            <a:pathLst>
              <a:path w="12700" h="832485">
                <a:moveTo>
                  <a:pt x="0" y="832320"/>
                </a:moveTo>
                <a:lnTo>
                  <a:pt x="12701" y="832320"/>
                </a:lnTo>
                <a:lnTo>
                  <a:pt x="12701" y="0"/>
                </a:lnTo>
                <a:lnTo>
                  <a:pt x="0" y="0"/>
                </a:lnTo>
                <a:lnTo>
                  <a:pt x="0" y="832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0155414" y="3052153"/>
            <a:ext cx="0" cy="3966210"/>
          </a:xfrm>
          <a:custGeom>
            <a:avLst/>
            <a:gdLst/>
            <a:ahLst/>
            <a:cxnLst/>
            <a:rect l="l" t="t" r="r" b="b"/>
            <a:pathLst>
              <a:path h="3966209">
                <a:moveTo>
                  <a:pt x="0" y="3965938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1" name="object 541"/>
          <p:cNvGrpSpPr/>
          <p:nvPr/>
        </p:nvGrpSpPr>
        <p:grpSpPr>
          <a:xfrm>
            <a:off x="10074248" y="7092860"/>
            <a:ext cx="135255" cy="147955"/>
            <a:chOff x="10074248" y="7092860"/>
            <a:chExt cx="135255" cy="147955"/>
          </a:xfrm>
        </p:grpSpPr>
        <p:sp>
          <p:nvSpPr>
            <p:cNvPr id="542" name="object 542"/>
            <p:cNvSpPr/>
            <p:nvPr/>
          </p:nvSpPr>
          <p:spPr>
            <a:xfrm>
              <a:off x="10074248" y="7092860"/>
              <a:ext cx="77444" cy="147793"/>
            </a:xfrm>
            <a:prstGeom prst="rect">
              <a:avLst/>
            </a:prstGeom>
            <a:blipFill>
              <a:blip r:embed="rId2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0171543" y="7092860"/>
              <a:ext cx="37465" cy="147955"/>
            </a:xfrm>
            <a:custGeom>
              <a:avLst/>
              <a:gdLst/>
              <a:ahLst/>
              <a:cxnLst/>
              <a:rect l="l" t="t" r="r" b="b"/>
              <a:pathLst>
                <a:path w="37465" h="147954">
                  <a:moveTo>
                    <a:pt x="37388" y="0"/>
                  </a:moveTo>
                  <a:lnTo>
                    <a:pt x="26657" y="0"/>
                  </a:lnTo>
                  <a:lnTo>
                    <a:pt x="0" y="23164"/>
                  </a:lnTo>
                  <a:lnTo>
                    <a:pt x="0" y="37186"/>
                  </a:lnTo>
                  <a:lnTo>
                    <a:pt x="26428" y="14157"/>
                  </a:lnTo>
                  <a:lnTo>
                    <a:pt x="27101" y="14157"/>
                  </a:lnTo>
                  <a:lnTo>
                    <a:pt x="27101" y="147793"/>
                  </a:lnTo>
                  <a:lnTo>
                    <a:pt x="37388" y="147793"/>
                  </a:lnTo>
                  <a:lnTo>
                    <a:pt x="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4" name="object 544"/>
          <p:cNvGrpSpPr/>
          <p:nvPr/>
        </p:nvGrpSpPr>
        <p:grpSpPr>
          <a:xfrm>
            <a:off x="0" y="0"/>
            <a:ext cx="1187450" cy="7776209"/>
            <a:chOff x="0" y="0"/>
            <a:chExt cx="1187450" cy="7776209"/>
          </a:xfrm>
        </p:grpSpPr>
        <p:sp>
          <p:nvSpPr>
            <p:cNvPr id="545" name="object 545"/>
            <p:cNvSpPr/>
            <p:nvPr/>
          </p:nvSpPr>
          <p:spPr>
            <a:xfrm>
              <a:off x="0" y="0"/>
              <a:ext cx="1187450" cy="7776209"/>
            </a:xfrm>
            <a:custGeom>
              <a:avLst/>
              <a:gdLst/>
              <a:ahLst/>
              <a:cxnLst/>
              <a:rect l="l" t="t" r="r" b="b"/>
              <a:pathLst>
                <a:path w="1187450" h="7776209">
                  <a:moveTo>
                    <a:pt x="0" y="7776005"/>
                  </a:moveTo>
                  <a:lnTo>
                    <a:pt x="0" y="0"/>
                  </a:lnTo>
                  <a:lnTo>
                    <a:pt x="1186948" y="0"/>
                  </a:lnTo>
                  <a:lnTo>
                    <a:pt x="1186948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737956" y="6874350"/>
              <a:ext cx="211499" cy="139230"/>
            </a:xfrm>
            <a:prstGeom prst="rect">
              <a:avLst/>
            </a:prstGeom>
            <a:blipFill>
              <a:blip r:embed="rId2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737628" y="6604127"/>
              <a:ext cx="157767" cy="237020"/>
            </a:xfrm>
            <a:prstGeom prst="rect">
              <a:avLst/>
            </a:prstGeom>
            <a:blipFill>
              <a:blip r:embed="rId2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679611" y="6353137"/>
              <a:ext cx="216061" cy="231528"/>
            </a:xfrm>
            <a:prstGeom prst="rect">
              <a:avLst/>
            </a:prstGeom>
            <a:blipFill>
              <a:blip r:embed="rId2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737956" y="6196444"/>
              <a:ext cx="157439" cy="123964"/>
            </a:xfrm>
            <a:prstGeom prst="rect">
              <a:avLst/>
            </a:prstGeom>
            <a:blipFill>
              <a:blip r:embed="rId2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737956" y="6044362"/>
              <a:ext cx="157716" cy="126707"/>
            </a:xfrm>
            <a:prstGeom prst="rect">
              <a:avLst/>
            </a:prstGeom>
            <a:blipFill>
              <a:blip r:embed="rId2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689108" y="5872302"/>
              <a:ext cx="206193" cy="139192"/>
            </a:xfrm>
            <a:prstGeom prst="rect">
              <a:avLst/>
            </a:prstGeom>
            <a:blipFill>
              <a:blip r:embed="rId2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854603" y="579067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737956" y="5611774"/>
              <a:ext cx="211499" cy="139230"/>
            </a:xfrm>
            <a:prstGeom prst="rect">
              <a:avLst/>
            </a:prstGeom>
            <a:blipFill>
              <a:blip r:embed="rId2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737628" y="5341556"/>
              <a:ext cx="157767" cy="237020"/>
            </a:xfrm>
            <a:prstGeom prst="rect">
              <a:avLst/>
            </a:prstGeom>
            <a:blipFill>
              <a:blip r:embed="rId2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740561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1502"/>
                  </a:moveTo>
                  <a:lnTo>
                    <a:pt x="0" y="7091502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1502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0083"/>
                  </a:lnTo>
                  <a:lnTo>
                    <a:pt x="155663" y="529008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3475" y="740156"/>
            <a:ext cx="15875" cy="115570"/>
          </a:xfrm>
          <a:custGeom>
            <a:avLst/>
            <a:gdLst/>
            <a:ahLst/>
            <a:cxnLst/>
            <a:rect l="l" t="t" r="r" b="b"/>
            <a:pathLst>
              <a:path w="15875" h="115569">
                <a:moveTo>
                  <a:pt x="0" y="115570"/>
                </a:moveTo>
                <a:lnTo>
                  <a:pt x="15646" y="115570"/>
                </a:lnTo>
                <a:lnTo>
                  <a:pt x="15646" y="0"/>
                </a:lnTo>
                <a:lnTo>
                  <a:pt x="0" y="0"/>
                </a:lnTo>
                <a:lnTo>
                  <a:pt x="0" y="1155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03475" y="725843"/>
            <a:ext cx="727075" cy="130175"/>
            <a:chOff x="1503475" y="725843"/>
            <a:chExt cx="727075" cy="130175"/>
          </a:xfrm>
        </p:grpSpPr>
        <p:sp>
          <p:nvSpPr>
            <p:cNvPr id="4" name="object 4"/>
            <p:cNvSpPr/>
            <p:nvPr/>
          </p:nvSpPr>
          <p:spPr>
            <a:xfrm>
              <a:off x="1503475" y="726186"/>
              <a:ext cx="96520" cy="129539"/>
            </a:xfrm>
            <a:custGeom>
              <a:avLst/>
              <a:gdLst/>
              <a:ahLst/>
              <a:cxnLst/>
              <a:rect l="l" t="t" r="r" b="b"/>
              <a:pathLst>
                <a:path w="96519" h="129540">
                  <a:moveTo>
                    <a:pt x="96481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80810" y="13970"/>
                  </a:lnTo>
                  <a:lnTo>
                    <a:pt x="80810" y="129540"/>
                  </a:lnTo>
                  <a:lnTo>
                    <a:pt x="96481" y="129540"/>
                  </a:lnTo>
                  <a:lnTo>
                    <a:pt x="96481" y="13970"/>
                  </a:lnTo>
                  <a:lnTo>
                    <a:pt x="9648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1516" y="725843"/>
              <a:ext cx="87655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4419" y="725843"/>
              <a:ext cx="102552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78265" y="725843"/>
              <a:ext cx="126796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36354" y="725843"/>
              <a:ext cx="79057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42679" y="725843"/>
              <a:ext cx="87655" cy="1293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2300565" y="723582"/>
            <a:ext cx="625475" cy="163195"/>
          </a:xfrm>
          <a:custGeom>
            <a:avLst/>
            <a:gdLst/>
            <a:ahLst/>
            <a:cxnLst/>
            <a:rect l="l" t="t" r="r" b="b"/>
            <a:pathLst>
              <a:path w="625475" h="163194">
                <a:moveTo>
                  <a:pt x="119443" y="68694"/>
                </a:moveTo>
                <a:lnTo>
                  <a:pt x="115747" y="47942"/>
                </a:lnTo>
                <a:lnTo>
                  <a:pt x="105486" y="31813"/>
                </a:lnTo>
                <a:lnTo>
                  <a:pt x="105105" y="31559"/>
                </a:lnTo>
                <a:lnTo>
                  <a:pt x="103797" y="30695"/>
                </a:lnTo>
                <a:lnTo>
                  <a:pt x="103797" y="68694"/>
                </a:lnTo>
                <a:lnTo>
                  <a:pt x="101587" y="84124"/>
                </a:lnTo>
                <a:lnTo>
                  <a:pt x="95110" y="95910"/>
                </a:lnTo>
                <a:lnTo>
                  <a:pt x="84480" y="103428"/>
                </a:lnTo>
                <a:lnTo>
                  <a:pt x="69964" y="106057"/>
                </a:lnTo>
                <a:lnTo>
                  <a:pt x="67678" y="106057"/>
                </a:lnTo>
                <a:lnTo>
                  <a:pt x="67678" y="31559"/>
                </a:lnTo>
                <a:lnTo>
                  <a:pt x="69964" y="31559"/>
                </a:lnTo>
                <a:lnTo>
                  <a:pt x="84505" y="34213"/>
                </a:lnTo>
                <a:lnTo>
                  <a:pt x="95110" y="41694"/>
                </a:lnTo>
                <a:lnTo>
                  <a:pt x="101587" y="53403"/>
                </a:lnTo>
                <a:lnTo>
                  <a:pt x="103797" y="68694"/>
                </a:lnTo>
                <a:lnTo>
                  <a:pt x="103797" y="30695"/>
                </a:lnTo>
                <a:lnTo>
                  <a:pt x="89827" y="21386"/>
                </a:lnTo>
                <a:lnTo>
                  <a:pt x="69964" y="17665"/>
                </a:lnTo>
                <a:lnTo>
                  <a:pt x="67678" y="17665"/>
                </a:lnTo>
                <a:lnTo>
                  <a:pt x="67678" y="0"/>
                </a:lnTo>
                <a:lnTo>
                  <a:pt x="52031" y="0"/>
                </a:lnTo>
                <a:lnTo>
                  <a:pt x="52031" y="17665"/>
                </a:lnTo>
                <a:lnTo>
                  <a:pt x="52031" y="31559"/>
                </a:lnTo>
                <a:lnTo>
                  <a:pt x="52031" y="106057"/>
                </a:lnTo>
                <a:lnTo>
                  <a:pt x="49479" y="106057"/>
                </a:lnTo>
                <a:lnTo>
                  <a:pt x="34912" y="103428"/>
                </a:lnTo>
                <a:lnTo>
                  <a:pt x="24320" y="95935"/>
                </a:lnTo>
                <a:lnTo>
                  <a:pt x="17843" y="84226"/>
                </a:lnTo>
                <a:lnTo>
                  <a:pt x="15646" y="68935"/>
                </a:lnTo>
                <a:lnTo>
                  <a:pt x="17843" y="53505"/>
                </a:lnTo>
                <a:lnTo>
                  <a:pt x="24320" y="41732"/>
                </a:lnTo>
                <a:lnTo>
                  <a:pt x="34937" y="34201"/>
                </a:lnTo>
                <a:lnTo>
                  <a:pt x="49479" y="31559"/>
                </a:lnTo>
                <a:lnTo>
                  <a:pt x="52031" y="31559"/>
                </a:lnTo>
                <a:lnTo>
                  <a:pt x="52031" y="17665"/>
                </a:lnTo>
                <a:lnTo>
                  <a:pt x="49479" y="17665"/>
                </a:lnTo>
                <a:lnTo>
                  <a:pt x="29603" y="21424"/>
                </a:lnTo>
                <a:lnTo>
                  <a:pt x="13944" y="31953"/>
                </a:lnTo>
                <a:lnTo>
                  <a:pt x="3683" y="48158"/>
                </a:lnTo>
                <a:lnTo>
                  <a:pt x="0" y="68935"/>
                </a:lnTo>
                <a:lnTo>
                  <a:pt x="3683" y="89700"/>
                </a:lnTo>
                <a:lnTo>
                  <a:pt x="13944" y="105816"/>
                </a:lnTo>
                <a:lnTo>
                  <a:pt x="29603" y="116255"/>
                </a:lnTo>
                <a:lnTo>
                  <a:pt x="49479" y="119951"/>
                </a:lnTo>
                <a:lnTo>
                  <a:pt x="52031" y="119951"/>
                </a:lnTo>
                <a:lnTo>
                  <a:pt x="52031" y="136880"/>
                </a:lnTo>
                <a:lnTo>
                  <a:pt x="67678" y="136880"/>
                </a:lnTo>
                <a:lnTo>
                  <a:pt x="67678" y="119951"/>
                </a:lnTo>
                <a:lnTo>
                  <a:pt x="69964" y="119951"/>
                </a:lnTo>
                <a:lnTo>
                  <a:pt x="89827" y="116217"/>
                </a:lnTo>
                <a:lnTo>
                  <a:pt x="104940" y="106057"/>
                </a:lnTo>
                <a:lnTo>
                  <a:pt x="105486" y="105702"/>
                </a:lnTo>
                <a:lnTo>
                  <a:pt x="115747" y="89496"/>
                </a:lnTo>
                <a:lnTo>
                  <a:pt x="119443" y="68694"/>
                </a:lnTo>
                <a:close/>
              </a:path>
              <a:path w="625475" h="163194">
                <a:moveTo>
                  <a:pt x="245706" y="131572"/>
                </a:moveTo>
                <a:lnTo>
                  <a:pt x="232257" y="94945"/>
                </a:lnTo>
                <a:lnTo>
                  <a:pt x="227152" y="81051"/>
                </a:lnTo>
                <a:lnTo>
                  <a:pt x="211366" y="38061"/>
                </a:lnTo>
                <a:lnTo>
                  <a:pt x="211366" y="81051"/>
                </a:lnTo>
                <a:lnTo>
                  <a:pt x="168960" y="81051"/>
                </a:lnTo>
                <a:lnTo>
                  <a:pt x="189649" y="22733"/>
                </a:lnTo>
                <a:lnTo>
                  <a:pt x="190652" y="22733"/>
                </a:lnTo>
                <a:lnTo>
                  <a:pt x="211366" y="81051"/>
                </a:lnTo>
                <a:lnTo>
                  <a:pt x="211366" y="38061"/>
                </a:lnTo>
                <a:lnTo>
                  <a:pt x="205740" y="22733"/>
                </a:lnTo>
                <a:lnTo>
                  <a:pt x="198234" y="2260"/>
                </a:lnTo>
                <a:lnTo>
                  <a:pt x="182092" y="2260"/>
                </a:lnTo>
                <a:lnTo>
                  <a:pt x="134581" y="131572"/>
                </a:lnTo>
                <a:lnTo>
                  <a:pt x="151003" y="131572"/>
                </a:lnTo>
                <a:lnTo>
                  <a:pt x="164007" y="94945"/>
                </a:lnTo>
                <a:lnTo>
                  <a:pt x="216319" y="94945"/>
                </a:lnTo>
                <a:lnTo>
                  <a:pt x="229298" y="131572"/>
                </a:lnTo>
                <a:lnTo>
                  <a:pt x="245706" y="131572"/>
                </a:lnTo>
                <a:close/>
              </a:path>
              <a:path w="625475" h="163194">
                <a:moveTo>
                  <a:pt x="369989" y="42672"/>
                </a:moveTo>
                <a:lnTo>
                  <a:pt x="363486" y="24904"/>
                </a:lnTo>
                <a:lnTo>
                  <a:pt x="351917" y="11645"/>
                </a:lnTo>
                <a:lnTo>
                  <a:pt x="336384" y="3378"/>
                </a:lnTo>
                <a:lnTo>
                  <a:pt x="317957" y="508"/>
                </a:lnTo>
                <a:lnTo>
                  <a:pt x="295084" y="5130"/>
                </a:lnTo>
                <a:lnTo>
                  <a:pt x="277012" y="18376"/>
                </a:lnTo>
                <a:lnTo>
                  <a:pt x="265150" y="39281"/>
                </a:lnTo>
                <a:lnTo>
                  <a:pt x="260883" y="66916"/>
                </a:lnTo>
                <a:lnTo>
                  <a:pt x="265150" y="94564"/>
                </a:lnTo>
                <a:lnTo>
                  <a:pt x="277012" y="115481"/>
                </a:lnTo>
                <a:lnTo>
                  <a:pt x="295084" y="128727"/>
                </a:lnTo>
                <a:lnTo>
                  <a:pt x="317957" y="133350"/>
                </a:lnTo>
                <a:lnTo>
                  <a:pt x="336384" y="130492"/>
                </a:lnTo>
                <a:lnTo>
                  <a:pt x="351917" y="122199"/>
                </a:lnTo>
                <a:lnTo>
                  <a:pt x="363486" y="108940"/>
                </a:lnTo>
                <a:lnTo>
                  <a:pt x="369989" y="91147"/>
                </a:lnTo>
                <a:lnTo>
                  <a:pt x="354317" y="91147"/>
                </a:lnTo>
                <a:lnTo>
                  <a:pt x="349465" y="103022"/>
                </a:lnTo>
                <a:lnTo>
                  <a:pt x="341160" y="111645"/>
                </a:lnTo>
                <a:lnTo>
                  <a:pt x="330352" y="116903"/>
                </a:lnTo>
                <a:lnTo>
                  <a:pt x="317957" y="118681"/>
                </a:lnTo>
                <a:lnTo>
                  <a:pt x="301485" y="115328"/>
                </a:lnTo>
                <a:lnTo>
                  <a:pt x="288175" y="105410"/>
                </a:lnTo>
                <a:lnTo>
                  <a:pt x="279260" y="89192"/>
                </a:lnTo>
                <a:lnTo>
                  <a:pt x="276021" y="66916"/>
                </a:lnTo>
                <a:lnTo>
                  <a:pt x="279260" y="44665"/>
                </a:lnTo>
                <a:lnTo>
                  <a:pt x="288175" y="28448"/>
                </a:lnTo>
                <a:lnTo>
                  <a:pt x="301485" y="18529"/>
                </a:lnTo>
                <a:lnTo>
                  <a:pt x="317957" y="15151"/>
                </a:lnTo>
                <a:lnTo>
                  <a:pt x="330352" y="16941"/>
                </a:lnTo>
                <a:lnTo>
                  <a:pt x="341160" y="22199"/>
                </a:lnTo>
                <a:lnTo>
                  <a:pt x="349465" y="30822"/>
                </a:lnTo>
                <a:lnTo>
                  <a:pt x="354317" y="42672"/>
                </a:lnTo>
                <a:lnTo>
                  <a:pt x="369989" y="42672"/>
                </a:lnTo>
                <a:close/>
              </a:path>
              <a:path w="625475" h="163194">
                <a:moveTo>
                  <a:pt x="495249" y="131572"/>
                </a:moveTo>
                <a:lnTo>
                  <a:pt x="481799" y="94945"/>
                </a:lnTo>
                <a:lnTo>
                  <a:pt x="476694" y="81051"/>
                </a:lnTo>
                <a:lnTo>
                  <a:pt x="460908" y="38061"/>
                </a:lnTo>
                <a:lnTo>
                  <a:pt x="460908" y="81051"/>
                </a:lnTo>
                <a:lnTo>
                  <a:pt x="418503" y="81051"/>
                </a:lnTo>
                <a:lnTo>
                  <a:pt x="439191" y="22733"/>
                </a:lnTo>
                <a:lnTo>
                  <a:pt x="440194" y="22733"/>
                </a:lnTo>
                <a:lnTo>
                  <a:pt x="460908" y="81051"/>
                </a:lnTo>
                <a:lnTo>
                  <a:pt x="460908" y="38061"/>
                </a:lnTo>
                <a:lnTo>
                  <a:pt x="455282" y="22733"/>
                </a:lnTo>
                <a:lnTo>
                  <a:pt x="447776" y="2260"/>
                </a:lnTo>
                <a:lnTo>
                  <a:pt x="431634" y="2260"/>
                </a:lnTo>
                <a:lnTo>
                  <a:pt x="384124" y="131572"/>
                </a:lnTo>
                <a:lnTo>
                  <a:pt x="400545" y="131572"/>
                </a:lnTo>
                <a:lnTo>
                  <a:pt x="413550" y="94945"/>
                </a:lnTo>
                <a:lnTo>
                  <a:pt x="465848" y="94945"/>
                </a:lnTo>
                <a:lnTo>
                  <a:pt x="478840" y="131572"/>
                </a:lnTo>
                <a:lnTo>
                  <a:pt x="495249" y="131572"/>
                </a:lnTo>
                <a:close/>
              </a:path>
              <a:path w="625475" h="163194">
                <a:moveTo>
                  <a:pt x="625348" y="117678"/>
                </a:moveTo>
                <a:lnTo>
                  <a:pt x="610438" y="117678"/>
                </a:lnTo>
                <a:lnTo>
                  <a:pt x="610438" y="16154"/>
                </a:lnTo>
                <a:lnTo>
                  <a:pt x="610438" y="2260"/>
                </a:lnTo>
                <a:lnTo>
                  <a:pt x="595528" y="2260"/>
                </a:lnTo>
                <a:lnTo>
                  <a:pt x="595528" y="16154"/>
                </a:lnTo>
                <a:lnTo>
                  <a:pt x="595528" y="117678"/>
                </a:lnTo>
                <a:lnTo>
                  <a:pt x="531380" y="117678"/>
                </a:lnTo>
                <a:lnTo>
                  <a:pt x="536727" y="106934"/>
                </a:lnTo>
                <a:lnTo>
                  <a:pt x="540956" y="93230"/>
                </a:lnTo>
                <a:lnTo>
                  <a:pt x="543991" y="76530"/>
                </a:lnTo>
                <a:lnTo>
                  <a:pt x="545782" y="56807"/>
                </a:lnTo>
                <a:lnTo>
                  <a:pt x="547789" y="16154"/>
                </a:lnTo>
                <a:lnTo>
                  <a:pt x="595528" y="16154"/>
                </a:lnTo>
                <a:lnTo>
                  <a:pt x="595528" y="2260"/>
                </a:lnTo>
                <a:lnTo>
                  <a:pt x="533654" y="2260"/>
                </a:lnTo>
                <a:lnTo>
                  <a:pt x="530872" y="56807"/>
                </a:lnTo>
                <a:lnTo>
                  <a:pt x="528497" y="80886"/>
                </a:lnTo>
                <a:lnTo>
                  <a:pt x="524344" y="98247"/>
                </a:lnTo>
                <a:lnTo>
                  <a:pt x="518909" y="110096"/>
                </a:lnTo>
                <a:lnTo>
                  <a:pt x="512711" y="117678"/>
                </a:lnTo>
                <a:lnTo>
                  <a:pt x="504355" y="117678"/>
                </a:lnTo>
                <a:lnTo>
                  <a:pt x="504355" y="162902"/>
                </a:lnTo>
                <a:lnTo>
                  <a:pt x="519252" y="162902"/>
                </a:lnTo>
                <a:lnTo>
                  <a:pt x="519252" y="131572"/>
                </a:lnTo>
                <a:lnTo>
                  <a:pt x="610438" y="131572"/>
                </a:lnTo>
                <a:lnTo>
                  <a:pt x="610438" y="162623"/>
                </a:lnTo>
                <a:lnTo>
                  <a:pt x="625348" y="162623"/>
                </a:lnTo>
                <a:lnTo>
                  <a:pt x="625348" y="131572"/>
                </a:lnTo>
                <a:lnTo>
                  <a:pt x="625348" y="11767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999662" y="725843"/>
            <a:ext cx="218440" cy="129539"/>
            <a:chOff x="2999662" y="725843"/>
            <a:chExt cx="218440" cy="129539"/>
          </a:xfrm>
        </p:grpSpPr>
        <p:sp>
          <p:nvSpPr>
            <p:cNvPr id="12" name="object 12"/>
            <p:cNvSpPr/>
            <p:nvPr/>
          </p:nvSpPr>
          <p:spPr>
            <a:xfrm>
              <a:off x="2999662" y="725843"/>
              <a:ext cx="89928" cy="1293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15321" y="725843"/>
              <a:ext cx="102552" cy="1293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242118" y="725843"/>
            <a:ext cx="600075" cy="130175"/>
            <a:chOff x="3242118" y="725843"/>
            <a:chExt cx="600075" cy="130175"/>
          </a:xfrm>
        </p:grpSpPr>
        <p:sp>
          <p:nvSpPr>
            <p:cNvPr id="15" name="object 15"/>
            <p:cNvSpPr/>
            <p:nvPr/>
          </p:nvSpPr>
          <p:spPr>
            <a:xfrm>
              <a:off x="3242118" y="726186"/>
              <a:ext cx="97155" cy="129539"/>
            </a:xfrm>
            <a:custGeom>
              <a:avLst/>
              <a:gdLst/>
              <a:ahLst/>
              <a:cxnLst/>
              <a:rect l="l" t="t" r="r" b="b"/>
              <a:pathLst>
                <a:path w="97154" h="129540">
                  <a:moveTo>
                    <a:pt x="96989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40652" y="13970"/>
                  </a:lnTo>
                  <a:lnTo>
                    <a:pt x="40652" y="129540"/>
                  </a:lnTo>
                  <a:lnTo>
                    <a:pt x="56299" y="129540"/>
                  </a:lnTo>
                  <a:lnTo>
                    <a:pt x="56299" y="13970"/>
                  </a:lnTo>
                  <a:lnTo>
                    <a:pt x="96989" y="13970"/>
                  </a:lnTo>
                  <a:lnTo>
                    <a:pt x="969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63314" y="725843"/>
              <a:ext cx="87655" cy="129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6217" y="725843"/>
              <a:ext cx="102552" cy="1293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610062" y="726186"/>
              <a:ext cx="100330" cy="129539"/>
            </a:xfrm>
            <a:custGeom>
              <a:avLst/>
              <a:gdLst/>
              <a:ahLst/>
              <a:cxnLst/>
              <a:rect l="l" t="t" r="r" b="b"/>
              <a:pathLst>
                <a:path w="100329" h="129540">
                  <a:moveTo>
                    <a:pt x="100279" y="0"/>
                  </a:moveTo>
                  <a:lnTo>
                    <a:pt x="84632" y="0"/>
                  </a:lnTo>
                  <a:lnTo>
                    <a:pt x="84632" y="57150"/>
                  </a:lnTo>
                  <a:lnTo>
                    <a:pt x="15684" y="57150"/>
                  </a:lnTo>
                  <a:lnTo>
                    <a:pt x="15684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1120"/>
                  </a:lnTo>
                  <a:lnTo>
                    <a:pt x="0" y="129540"/>
                  </a:lnTo>
                  <a:lnTo>
                    <a:pt x="15684" y="129540"/>
                  </a:lnTo>
                  <a:lnTo>
                    <a:pt x="15684" y="71120"/>
                  </a:lnTo>
                  <a:lnTo>
                    <a:pt x="84632" y="71120"/>
                  </a:lnTo>
                  <a:lnTo>
                    <a:pt x="84632" y="129540"/>
                  </a:lnTo>
                  <a:lnTo>
                    <a:pt x="100279" y="129540"/>
                  </a:lnTo>
                  <a:lnTo>
                    <a:pt x="100279" y="71120"/>
                  </a:lnTo>
                  <a:lnTo>
                    <a:pt x="100279" y="57150"/>
                  </a:lnTo>
                  <a:lnTo>
                    <a:pt x="1002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30522" y="725843"/>
              <a:ext cx="111125" cy="1293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499055" y="1183297"/>
            <a:ext cx="631190" cy="139700"/>
            <a:chOff x="1499055" y="1183297"/>
            <a:chExt cx="631190" cy="139700"/>
          </a:xfrm>
        </p:grpSpPr>
        <p:sp>
          <p:nvSpPr>
            <p:cNvPr id="21" name="object 21"/>
            <p:cNvSpPr/>
            <p:nvPr/>
          </p:nvSpPr>
          <p:spPr>
            <a:xfrm>
              <a:off x="1499055" y="1184796"/>
              <a:ext cx="104775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28291" y="1183297"/>
              <a:ext cx="210845" cy="13924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60942" y="1184796"/>
              <a:ext cx="65354" cy="110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51379" y="1184796"/>
              <a:ext cx="71462" cy="11084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046667" y="1184796"/>
              <a:ext cx="83108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3526941" y="1183297"/>
            <a:ext cx="430047" cy="1392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5568999" y="1183297"/>
            <a:ext cx="492125" cy="114300"/>
            <a:chOff x="5568999" y="1183297"/>
            <a:chExt cx="492125" cy="114300"/>
          </a:xfrm>
        </p:grpSpPr>
        <p:sp>
          <p:nvSpPr>
            <p:cNvPr id="28" name="object 28"/>
            <p:cNvSpPr/>
            <p:nvPr/>
          </p:nvSpPr>
          <p:spPr>
            <a:xfrm>
              <a:off x="5568999" y="1183297"/>
              <a:ext cx="289483" cy="11386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87922" y="1184656"/>
              <a:ext cx="173202" cy="11098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7595716" y="1183297"/>
            <a:ext cx="720090" cy="139700"/>
            <a:chOff x="7595716" y="1183297"/>
            <a:chExt cx="720090" cy="139700"/>
          </a:xfrm>
        </p:grpSpPr>
        <p:sp>
          <p:nvSpPr>
            <p:cNvPr id="31" name="object 31"/>
            <p:cNvSpPr/>
            <p:nvPr/>
          </p:nvSpPr>
          <p:spPr>
            <a:xfrm>
              <a:off x="7595716" y="1183297"/>
              <a:ext cx="186258" cy="11386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806460" y="1184796"/>
              <a:ext cx="83108" cy="1108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919032" y="1183297"/>
              <a:ext cx="186258" cy="11386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29776" y="1184796"/>
              <a:ext cx="185826" cy="13774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499055" y="3770071"/>
            <a:ext cx="593090" cy="139700"/>
            <a:chOff x="1499055" y="3770071"/>
            <a:chExt cx="593090" cy="139700"/>
          </a:xfrm>
        </p:grpSpPr>
        <p:sp>
          <p:nvSpPr>
            <p:cNvPr id="36" name="object 36"/>
            <p:cNvSpPr/>
            <p:nvPr/>
          </p:nvSpPr>
          <p:spPr>
            <a:xfrm>
              <a:off x="1499055" y="3771570"/>
              <a:ext cx="384606" cy="13774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05481" y="3770071"/>
              <a:ext cx="186156" cy="11386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3537405" y="3770071"/>
            <a:ext cx="799465" cy="114300"/>
            <a:chOff x="3537405" y="3770071"/>
            <a:chExt cx="799465" cy="114300"/>
          </a:xfrm>
        </p:grpSpPr>
        <p:sp>
          <p:nvSpPr>
            <p:cNvPr id="39" name="object 39"/>
            <p:cNvSpPr/>
            <p:nvPr/>
          </p:nvSpPr>
          <p:spPr>
            <a:xfrm>
              <a:off x="3537405" y="3771570"/>
              <a:ext cx="74244" cy="1108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636059" y="3771570"/>
              <a:ext cx="86309" cy="11084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751832" y="3770071"/>
              <a:ext cx="282651" cy="11386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058969" y="3771570"/>
              <a:ext cx="71475" cy="11084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154270" y="3771570"/>
              <a:ext cx="86309" cy="11084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60619" y="3771570"/>
              <a:ext cx="76149" cy="1108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5551346" y="3770071"/>
            <a:ext cx="626110" cy="139700"/>
          </a:xfrm>
          <a:custGeom>
            <a:avLst/>
            <a:gdLst/>
            <a:ahLst/>
            <a:cxnLst/>
            <a:rect l="l" t="t" r="r" b="b"/>
            <a:pathLst>
              <a:path w="626110" h="139700">
                <a:moveTo>
                  <a:pt x="100990" y="103251"/>
                </a:moveTo>
                <a:lnTo>
                  <a:pt x="88011" y="103251"/>
                </a:lnTo>
                <a:lnTo>
                  <a:pt x="88011" y="10591"/>
                </a:lnTo>
                <a:lnTo>
                  <a:pt x="88011" y="1498"/>
                </a:lnTo>
                <a:lnTo>
                  <a:pt x="78384" y="1498"/>
                </a:lnTo>
                <a:lnTo>
                  <a:pt x="78384" y="10591"/>
                </a:lnTo>
                <a:lnTo>
                  <a:pt x="78384" y="103251"/>
                </a:lnTo>
                <a:lnTo>
                  <a:pt x="19177" y="103251"/>
                </a:lnTo>
                <a:lnTo>
                  <a:pt x="24168" y="93599"/>
                </a:lnTo>
                <a:lnTo>
                  <a:pt x="27990" y="81661"/>
                </a:lnTo>
                <a:lnTo>
                  <a:pt x="30619" y="67106"/>
                </a:lnTo>
                <a:lnTo>
                  <a:pt x="32092" y="49631"/>
                </a:lnTo>
                <a:lnTo>
                  <a:pt x="33832" y="10591"/>
                </a:lnTo>
                <a:lnTo>
                  <a:pt x="78384" y="10591"/>
                </a:lnTo>
                <a:lnTo>
                  <a:pt x="78384" y="1498"/>
                </a:lnTo>
                <a:lnTo>
                  <a:pt x="24638" y="1498"/>
                </a:lnTo>
                <a:lnTo>
                  <a:pt x="22402" y="49631"/>
                </a:lnTo>
                <a:lnTo>
                  <a:pt x="20510" y="70078"/>
                </a:lnTo>
                <a:lnTo>
                  <a:pt x="17094" y="85178"/>
                </a:lnTo>
                <a:lnTo>
                  <a:pt x="12484" y="95897"/>
                </a:lnTo>
                <a:lnTo>
                  <a:pt x="7035" y="103251"/>
                </a:lnTo>
                <a:lnTo>
                  <a:pt x="0" y="103251"/>
                </a:lnTo>
                <a:lnTo>
                  <a:pt x="0" y="139242"/>
                </a:lnTo>
                <a:lnTo>
                  <a:pt x="9639" y="139242"/>
                </a:lnTo>
                <a:lnTo>
                  <a:pt x="9639" y="112344"/>
                </a:lnTo>
                <a:lnTo>
                  <a:pt x="91363" y="112344"/>
                </a:lnTo>
                <a:lnTo>
                  <a:pt x="91363" y="138963"/>
                </a:lnTo>
                <a:lnTo>
                  <a:pt x="100990" y="138963"/>
                </a:lnTo>
                <a:lnTo>
                  <a:pt x="100990" y="112344"/>
                </a:lnTo>
                <a:lnTo>
                  <a:pt x="100990" y="103251"/>
                </a:lnTo>
                <a:close/>
              </a:path>
              <a:path w="626110" h="139700">
                <a:moveTo>
                  <a:pt x="203796" y="112344"/>
                </a:moveTo>
                <a:lnTo>
                  <a:pt x="191643" y="78943"/>
                </a:lnTo>
                <a:lnTo>
                  <a:pt x="188341" y="69850"/>
                </a:lnTo>
                <a:lnTo>
                  <a:pt x="178092" y="41681"/>
                </a:lnTo>
                <a:lnTo>
                  <a:pt x="178092" y="69850"/>
                </a:lnTo>
                <a:lnTo>
                  <a:pt x="138036" y="69850"/>
                </a:lnTo>
                <a:lnTo>
                  <a:pt x="157695" y="14655"/>
                </a:lnTo>
                <a:lnTo>
                  <a:pt x="158457" y="14655"/>
                </a:lnTo>
                <a:lnTo>
                  <a:pt x="178092" y="69850"/>
                </a:lnTo>
                <a:lnTo>
                  <a:pt x="178092" y="41681"/>
                </a:lnTo>
                <a:lnTo>
                  <a:pt x="168262" y="14655"/>
                </a:lnTo>
                <a:lnTo>
                  <a:pt x="163487" y="1498"/>
                </a:lnTo>
                <a:lnTo>
                  <a:pt x="152666" y="1498"/>
                </a:lnTo>
                <a:lnTo>
                  <a:pt x="112331" y="112344"/>
                </a:lnTo>
                <a:lnTo>
                  <a:pt x="122961" y="112344"/>
                </a:lnTo>
                <a:lnTo>
                  <a:pt x="134810" y="78943"/>
                </a:lnTo>
                <a:lnTo>
                  <a:pt x="181343" y="78943"/>
                </a:lnTo>
                <a:lnTo>
                  <a:pt x="193205" y="112344"/>
                </a:lnTo>
                <a:lnTo>
                  <a:pt x="203796" y="112344"/>
                </a:lnTo>
                <a:close/>
              </a:path>
              <a:path w="626110" h="139700">
                <a:moveTo>
                  <a:pt x="301561" y="1498"/>
                </a:moveTo>
                <a:lnTo>
                  <a:pt x="236512" y="1498"/>
                </a:lnTo>
                <a:lnTo>
                  <a:pt x="234569" y="57099"/>
                </a:lnTo>
                <a:lnTo>
                  <a:pt x="232981" y="78219"/>
                </a:lnTo>
                <a:lnTo>
                  <a:pt x="229628" y="92430"/>
                </a:lnTo>
                <a:lnTo>
                  <a:pt x="223939" y="100457"/>
                </a:lnTo>
                <a:lnTo>
                  <a:pt x="215290" y="102971"/>
                </a:lnTo>
                <a:lnTo>
                  <a:pt x="212356" y="102971"/>
                </a:lnTo>
                <a:lnTo>
                  <a:pt x="212356" y="112344"/>
                </a:lnTo>
                <a:lnTo>
                  <a:pt x="215455" y="112344"/>
                </a:lnTo>
                <a:lnTo>
                  <a:pt x="229044" y="109004"/>
                </a:lnTo>
                <a:lnTo>
                  <a:pt x="237642" y="99009"/>
                </a:lnTo>
                <a:lnTo>
                  <a:pt x="242366" y="82423"/>
                </a:lnTo>
                <a:lnTo>
                  <a:pt x="244360" y="59309"/>
                </a:lnTo>
                <a:lnTo>
                  <a:pt x="246138" y="10591"/>
                </a:lnTo>
                <a:lnTo>
                  <a:pt x="291426" y="10591"/>
                </a:lnTo>
                <a:lnTo>
                  <a:pt x="291426" y="112344"/>
                </a:lnTo>
                <a:lnTo>
                  <a:pt x="301561" y="112344"/>
                </a:lnTo>
                <a:lnTo>
                  <a:pt x="301561" y="1498"/>
                </a:lnTo>
                <a:close/>
              </a:path>
              <a:path w="626110" h="139700">
                <a:moveTo>
                  <a:pt x="409740" y="1498"/>
                </a:moveTo>
                <a:lnTo>
                  <a:pt x="344690" y="1498"/>
                </a:lnTo>
                <a:lnTo>
                  <a:pt x="342734" y="57099"/>
                </a:lnTo>
                <a:lnTo>
                  <a:pt x="341147" y="78219"/>
                </a:lnTo>
                <a:lnTo>
                  <a:pt x="337807" y="92430"/>
                </a:lnTo>
                <a:lnTo>
                  <a:pt x="332105" y="100457"/>
                </a:lnTo>
                <a:lnTo>
                  <a:pt x="323456" y="102971"/>
                </a:lnTo>
                <a:lnTo>
                  <a:pt x="320535" y="102971"/>
                </a:lnTo>
                <a:lnTo>
                  <a:pt x="320535" y="112344"/>
                </a:lnTo>
                <a:lnTo>
                  <a:pt x="323634" y="112344"/>
                </a:lnTo>
                <a:lnTo>
                  <a:pt x="337223" y="109004"/>
                </a:lnTo>
                <a:lnTo>
                  <a:pt x="345821" y="99009"/>
                </a:lnTo>
                <a:lnTo>
                  <a:pt x="350545" y="82423"/>
                </a:lnTo>
                <a:lnTo>
                  <a:pt x="352539" y="59309"/>
                </a:lnTo>
                <a:lnTo>
                  <a:pt x="354317" y="10591"/>
                </a:lnTo>
                <a:lnTo>
                  <a:pt x="399605" y="10591"/>
                </a:lnTo>
                <a:lnTo>
                  <a:pt x="399605" y="112344"/>
                </a:lnTo>
                <a:lnTo>
                  <a:pt x="409740" y="112344"/>
                </a:lnTo>
                <a:lnTo>
                  <a:pt x="409740" y="1498"/>
                </a:lnTo>
                <a:close/>
              </a:path>
              <a:path w="626110" h="139700">
                <a:moveTo>
                  <a:pt x="520179" y="112344"/>
                </a:moveTo>
                <a:lnTo>
                  <a:pt x="508025" y="78943"/>
                </a:lnTo>
                <a:lnTo>
                  <a:pt x="504723" y="69850"/>
                </a:lnTo>
                <a:lnTo>
                  <a:pt x="494474" y="41681"/>
                </a:lnTo>
                <a:lnTo>
                  <a:pt x="494474" y="69850"/>
                </a:lnTo>
                <a:lnTo>
                  <a:pt x="454418" y="69850"/>
                </a:lnTo>
                <a:lnTo>
                  <a:pt x="474078" y="14655"/>
                </a:lnTo>
                <a:lnTo>
                  <a:pt x="474840" y="14655"/>
                </a:lnTo>
                <a:lnTo>
                  <a:pt x="494474" y="69850"/>
                </a:lnTo>
                <a:lnTo>
                  <a:pt x="494474" y="41681"/>
                </a:lnTo>
                <a:lnTo>
                  <a:pt x="484644" y="14655"/>
                </a:lnTo>
                <a:lnTo>
                  <a:pt x="479869" y="1498"/>
                </a:lnTo>
                <a:lnTo>
                  <a:pt x="469049" y="1498"/>
                </a:lnTo>
                <a:lnTo>
                  <a:pt x="428713" y="112344"/>
                </a:lnTo>
                <a:lnTo>
                  <a:pt x="439331" y="112344"/>
                </a:lnTo>
                <a:lnTo>
                  <a:pt x="451192" y="78943"/>
                </a:lnTo>
                <a:lnTo>
                  <a:pt x="497725" y="78943"/>
                </a:lnTo>
                <a:lnTo>
                  <a:pt x="509587" y="112344"/>
                </a:lnTo>
                <a:lnTo>
                  <a:pt x="520179" y="112344"/>
                </a:lnTo>
                <a:close/>
              </a:path>
              <a:path w="626110" h="139700">
                <a:moveTo>
                  <a:pt x="625995" y="36144"/>
                </a:moveTo>
                <a:lnTo>
                  <a:pt x="620915" y="21894"/>
                </a:lnTo>
                <a:lnTo>
                  <a:pt x="611530" y="10426"/>
                </a:lnTo>
                <a:lnTo>
                  <a:pt x="598398" y="2781"/>
                </a:lnTo>
                <a:lnTo>
                  <a:pt x="582104" y="0"/>
                </a:lnTo>
                <a:lnTo>
                  <a:pt x="562813" y="4025"/>
                </a:lnTo>
                <a:lnTo>
                  <a:pt x="547674" y="15455"/>
                </a:lnTo>
                <a:lnTo>
                  <a:pt x="537768" y="33401"/>
                </a:lnTo>
                <a:lnTo>
                  <a:pt x="534225" y="56921"/>
                </a:lnTo>
                <a:lnTo>
                  <a:pt x="537768" y="80467"/>
                </a:lnTo>
                <a:lnTo>
                  <a:pt x="547674" y="98412"/>
                </a:lnTo>
                <a:lnTo>
                  <a:pt x="562813" y="109855"/>
                </a:lnTo>
                <a:lnTo>
                  <a:pt x="582104" y="113868"/>
                </a:lnTo>
                <a:lnTo>
                  <a:pt x="598398" y="111086"/>
                </a:lnTo>
                <a:lnTo>
                  <a:pt x="611530" y="103416"/>
                </a:lnTo>
                <a:lnTo>
                  <a:pt x="620915" y="91935"/>
                </a:lnTo>
                <a:lnTo>
                  <a:pt x="625995" y="77698"/>
                </a:lnTo>
                <a:lnTo>
                  <a:pt x="615835" y="77698"/>
                </a:lnTo>
                <a:lnTo>
                  <a:pt x="611695" y="88290"/>
                </a:lnTo>
                <a:lnTo>
                  <a:pt x="604316" y="96735"/>
                </a:lnTo>
                <a:lnTo>
                  <a:pt x="594258" y="102323"/>
                </a:lnTo>
                <a:lnTo>
                  <a:pt x="582104" y="104343"/>
                </a:lnTo>
                <a:lnTo>
                  <a:pt x="567283" y="101269"/>
                </a:lnTo>
                <a:lnTo>
                  <a:pt x="555167" y="92189"/>
                </a:lnTo>
                <a:lnTo>
                  <a:pt x="547001" y="77330"/>
                </a:lnTo>
                <a:lnTo>
                  <a:pt x="544004" y="56921"/>
                </a:lnTo>
                <a:lnTo>
                  <a:pt x="547001" y="36576"/>
                </a:lnTo>
                <a:lnTo>
                  <a:pt x="555167" y="21717"/>
                </a:lnTo>
                <a:lnTo>
                  <a:pt x="567283" y="12623"/>
                </a:lnTo>
                <a:lnTo>
                  <a:pt x="582104" y="9525"/>
                </a:lnTo>
                <a:lnTo>
                  <a:pt x="594258" y="11557"/>
                </a:lnTo>
                <a:lnTo>
                  <a:pt x="604316" y="17157"/>
                </a:lnTo>
                <a:lnTo>
                  <a:pt x="611695" y="25590"/>
                </a:lnTo>
                <a:lnTo>
                  <a:pt x="615835" y="36144"/>
                </a:lnTo>
                <a:lnTo>
                  <a:pt x="625995" y="361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7590746" y="3769639"/>
            <a:ext cx="651510" cy="117475"/>
            <a:chOff x="7590746" y="3769639"/>
            <a:chExt cx="651510" cy="117475"/>
          </a:xfrm>
        </p:grpSpPr>
        <p:sp>
          <p:nvSpPr>
            <p:cNvPr id="47" name="object 47"/>
            <p:cNvSpPr/>
            <p:nvPr/>
          </p:nvSpPr>
          <p:spPr>
            <a:xfrm>
              <a:off x="7590746" y="3769639"/>
              <a:ext cx="305375" cy="11732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18855" y="3770071"/>
              <a:ext cx="193979" cy="11386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137320" y="3771570"/>
              <a:ext cx="104775" cy="110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0" y="0"/>
            <a:ext cx="1188720" cy="7776209"/>
            <a:chOff x="0" y="0"/>
            <a:chExt cx="1188720" cy="7776209"/>
          </a:xfrm>
        </p:grpSpPr>
        <p:sp>
          <p:nvSpPr>
            <p:cNvPr id="51" name="object 51"/>
            <p:cNvSpPr/>
            <p:nvPr/>
          </p:nvSpPr>
          <p:spPr>
            <a:xfrm>
              <a:off x="0" y="0"/>
              <a:ext cx="1188720" cy="7776209"/>
            </a:xfrm>
            <a:custGeom>
              <a:avLst/>
              <a:gdLst/>
              <a:ahLst/>
              <a:cxnLst/>
              <a:rect l="l" t="t" r="r" b="b"/>
              <a:pathLst>
                <a:path w="1188720" h="7776209">
                  <a:moveTo>
                    <a:pt x="0" y="7776005"/>
                  </a:moveTo>
                  <a:lnTo>
                    <a:pt x="1188190" y="7776005"/>
                  </a:lnTo>
                  <a:lnTo>
                    <a:pt x="1188190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49324" y="3450336"/>
              <a:ext cx="147955" cy="110489"/>
            </a:xfrm>
            <a:custGeom>
              <a:avLst/>
              <a:gdLst/>
              <a:ahLst/>
              <a:cxnLst/>
              <a:rect l="l" t="t" r="r" b="b"/>
              <a:pathLst>
                <a:path w="147955" h="110489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92710"/>
                  </a:lnTo>
                  <a:lnTo>
                    <a:pt x="0" y="110490"/>
                  </a:lnTo>
                  <a:lnTo>
                    <a:pt x="147789" y="110490"/>
                  </a:lnTo>
                  <a:lnTo>
                    <a:pt x="147789" y="92710"/>
                  </a:lnTo>
                  <a:lnTo>
                    <a:pt x="15887" y="92710"/>
                  </a:lnTo>
                  <a:lnTo>
                    <a:pt x="15887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49329" y="3314306"/>
              <a:ext cx="147793" cy="10017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49329" y="3168244"/>
              <a:ext cx="147793" cy="11720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49329" y="2987561"/>
              <a:ext cx="147793" cy="14491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49329" y="2861450"/>
              <a:ext cx="147793" cy="9034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49329" y="2730106"/>
              <a:ext cx="147793" cy="10017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46746" y="1935162"/>
              <a:ext cx="186690" cy="715010"/>
            </a:xfrm>
            <a:custGeom>
              <a:avLst/>
              <a:gdLst/>
              <a:ahLst/>
              <a:cxnLst/>
              <a:rect l="l" t="t" r="r" b="b"/>
              <a:pathLst>
                <a:path w="186690" h="715010">
                  <a:moveTo>
                    <a:pt x="150368" y="433857"/>
                  </a:moveTo>
                  <a:lnTo>
                    <a:pt x="92621" y="455066"/>
                  </a:lnTo>
                  <a:lnTo>
                    <a:pt x="92621" y="473113"/>
                  </a:lnTo>
                  <a:lnTo>
                    <a:pt x="92621" y="521576"/>
                  </a:lnTo>
                  <a:lnTo>
                    <a:pt x="25984" y="497941"/>
                  </a:lnTo>
                  <a:lnTo>
                    <a:pt x="25984" y="496785"/>
                  </a:lnTo>
                  <a:lnTo>
                    <a:pt x="92621" y="473113"/>
                  </a:lnTo>
                  <a:lnTo>
                    <a:pt x="92621" y="455066"/>
                  </a:lnTo>
                  <a:lnTo>
                    <a:pt x="2578" y="488111"/>
                  </a:lnTo>
                  <a:lnTo>
                    <a:pt x="2578" y="506577"/>
                  </a:lnTo>
                  <a:lnTo>
                    <a:pt x="150368" y="560857"/>
                  </a:lnTo>
                  <a:lnTo>
                    <a:pt x="150368" y="542099"/>
                  </a:lnTo>
                  <a:lnTo>
                    <a:pt x="108508" y="527227"/>
                  </a:lnTo>
                  <a:lnTo>
                    <a:pt x="108508" y="521576"/>
                  </a:lnTo>
                  <a:lnTo>
                    <a:pt x="108508" y="473113"/>
                  </a:lnTo>
                  <a:lnTo>
                    <a:pt x="108508" y="467448"/>
                  </a:lnTo>
                  <a:lnTo>
                    <a:pt x="150368" y="452628"/>
                  </a:lnTo>
                  <a:lnTo>
                    <a:pt x="150368" y="433857"/>
                  </a:lnTo>
                  <a:close/>
                </a:path>
                <a:path w="186690" h="715010">
                  <a:moveTo>
                    <a:pt x="150368" y="148666"/>
                  </a:moveTo>
                  <a:lnTo>
                    <a:pt x="92621" y="169875"/>
                  </a:lnTo>
                  <a:lnTo>
                    <a:pt x="92621" y="187921"/>
                  </a:lnTo>
                  <a:lnTo>
                    <a:pt x="92621" y="236385"/>
                  </a:lnTo>
                  <a:lnTo>
                    <a:pt x="25984" y="212737"/>
                  </a:lnTo>
                  <a:lnTo>
                    <a:pt x="25984" y="211594"/>
                  </a:lnTo>
                  <a:lnTo>
                    <a:pt x="92621" y="187921"/>
                  </a:lnTo>
                  <a:lnTo>
                    <a:pt x="92621" y="169875"/>
                  </a:lnTo>
                  <a:lnTo>
                    <a:pt x="2578" y="202920"/>
                  </a:lnTo>
                  <a:lnTo>
                    <a:pt x="2578" y="221373"/>
                  </a:lnTo>
                  <a:lnTo>
                    <a:pt x="150368" y="275666"/>
                  </a:lnTo>
                  <a:lnTo>
                    <a:pt x="150368" y="256908"/>
                  </a:lnTo>
                  <a:lnTo>
                    <a:pt x="108508" y="242036"/>
                  </a:lnTo>
                  <a:lnTo>
                    <a:pt x="108508" y="236385"/>
                  </a:lnTo>
                  <a:lnTo>
                    <a:pt x="108508" y="187921"/>
                  </a:lnTo>
                  <a:lnTo>
                    <a:pt x="108508" y="182257"/>
                  </a:lnTo>
                  <a:lnTo>
                    <a:pt x="150368" y="167424"/>
                  </a:lnTo>
                  <a:lnTo>
                    <a:pt x="150368" y="148666"/>
                  </a:lnTo>
                  <a:close/>
                </a:path>
                <a:path w="186690" h="715010">
                  <a:moveTo>
                    <a:pt x="152400" y="351294"/>
                  </a:moveTo>
                  <a:lnTo>
                    <a:pt x="149123" y="330225"/>
                  </a:lnTo>
                  <a:lnTo>
                    <a:pt x="139661" y="312470"/>
                  </a:lnTo>
                  <a:lnTo>
                    <a:pt x="124498" y="299250"/>
                  </a:lnTo>
                  <a:lnTo>
                    <a:pt x="104178" y="291820"/>
                  </a:lnTo>
                  <a:lnTo>
                    <a:pt x="104178" y="309740"/>
                  </a:lnTo>
                  <a:lnTo>
                    <a:pt x="117741" y="315290"/>
                  </a:lnTo>
                  <a:lnTo>
                    <a:pt x="127596" y="324764"/>
                  </a:lnTo>
                  <a:lnTo>
                    <a:pt x="133604" y="337121"/>
                  </a:lnTo>
                  <a:lnTo>
                    <a:pt x="135636" y="351294"/>
                  </a:lnTo>
                  <a:lnTo>
                    <a:pt x="131800" y="370116"/>
                  </a:lnTo>
                  <a:lnTo>
                    <a:pt x="120459" y="385330"/>
                  </a:lnTo>
                  <a:lnTo>
                    <a:pt x="101917" y="395503"/>
                  </a:lnTo>
                  <a:lnTo>
                    <a:pt x="76479" y="399211"/>
                  </a:lnTo>
                  <a:lnTo>
                    <a:pt x="51041" y="395503"/>
                  </a:lnTo>
                  <a:lnTo>
                    <a:pt x="32499" y="385330"/>
                  </a:lnTo>
                  <a:lnTo>
                    <a:pt x="21158" y="370116"/>
                  </a:lnTo>
                  <a:lnTo>
                    <a:pt x="17310" y="351294"/>
                  </a:lnTo>
                  <a:lnTo>
                    <a:pt x="19342" y="337121"/>
                  </a:lnTo>
                  <a:lnTo>
                    <a:pt x="25361" y="324764"/>
                  </a:lnTo>
                  <a:lnTo>
                    <a:pt x="35217" y="315290"/>
                  </a:lnTo>
                  <a:lnTo>
                    <a:pt x="48768" y="309740"/>
                  </a:lnTo>
                  <a:lnTo>
                    <a:pt x="48768" y="291820"/>
                  </a:lnTo>
                  <a:lnTo>
                    <a:pt x="28448" y="299250"/>
                  </a:lnTo>
                  <a:lnTo>
                    <a:pt x="13309" y="312470"/>
                  </a:lnTo>
                  <a:lnTo>
                    <a:pt x="3848" y="330225"/>
                  </a:lnTo>
                  <a:lnTo>
                    <a:pt x="584" y="351294"/>
                  </a:lnTo>
                  <a:lnTo>
                    <a:pt x="5854" y="377431"/>
                  </a:lnTo>
                  <a:lnTo>
                    <a:pt x="20993" y="398094"/>
                  </a:lnTo>
                  <a:lnTo>
                    <a:pt x="44881" y="411657"/>
                  </a:lnTo>
                  <a:lnTo>
                    <a:pt x="76479" y="416521"/>
                  </a:lnTo>
                  <a:lnTo>
                    <a:pt x="108064" y="411645"/>
                  </a:lnTo>
                  <a:lnTo>
                    <a:pt x="131978" y="398081"/>
                  </a:lnTo>
                  <a:lnTo>
                    <a:pt x="147116" y="377431"/>
                  </a:lnTo>
                  <a:lnTo>
                    <a:pt x="152400" y="351294"/>
                  </a:lnTo>
                  <a:close/>
                </a:path>
                <a:path w="186690" h="715010">
                  <a:moveTo>
                    <a:pt x="156438" y="637336"/>
                  </a:moveTo>
                  <a:lnTo>
                    <a:pt x="137096" y="637336"/>
                  </a:lnTo>
                  <a:lnTo>
                    <a:pt x="137096" y="634720"/>
                  </a:lnTo>
                  <a:lnTo>
                    <a:pt x="132816" y="612013"/>
                  </a:lnTo>
                  <a:lnTo>
                    <a:pt x="122085" y="596049"/>
                  </a:lnTo>
                  <a:lnTo>
                    <a:pt x="121208" y="594753"/>
                  </a:lnTo>
                  <a:lnTo>
                    <a:pt x="121208" y="634720"/>
                  </a:lnTo>
                  <a:lnTo>
                    <a:pt x="121208" y="637336"/>
                  </a:lnTo>
                  <a:lnTo>
                    <a:pt x="121208" y="655218"/>
                  </a:lnTo>
                  <a:lnTo>
                    <a:pt x="121208" y="658126"/>
                  </a:lnTo>
                  <a:lnTo>
                    <a:pt x="118198" y="674763"/>
                  </a:lnTo>
                  <a:lnTo>
                    <a:pt x="109639" y="686879"/>
                  </a:lnTo>
                  <a:lnTo>
                    <a:pt x="96253" y="694296"/>
                  </a:lnTo>
                  <a:lnTo>
                    <a:pt x="78778" y="696798"/>
                  </a:lnTo>
                  <a:lnTo>
                    <a:pt x="61150" y="694296"/>
                  </a:lnTo>
                  <a:lnTo>
                    <a:pt x="47688" y="686879"/>
                  </a:lnTo>
                  <a:lnTo>
                    <a:pt x="39090" y="674763"/>
                  </a:lnTo>
                  <a:lnTo>
                    <a:pt x="36068" y="658126"/>
                  </a:lnTo>
                  <a:lnTo>
                    <a:pt x="36068" y="655218"/>
                  </a:lnTo>
                  <a:lnTo>
                    <a:pt x="121208" y="655218"/>
                  </a:lnTo>
                  <a:lnTo>
                    <a:pt x="121208" y="637336"/>
                  </a:lnTo>
                  <a:lnTo>
                    <a:pt x="36068" y="637336"/>
                  </a:lnTo>
                  <a:lnTo>
                    <a:pt x="36068" y="634720"/>
                  </a:lnTo>
                  <a:lnTo>
                    <a:pt x="39090" y="618096"/>
                  </a:lnTo>
                  <a:lnTo>
                    <a:pt x="47650" y="605980"/>
                  </a:lnTo>
                  <a:lnTo>
                    <a:pt x="61036" y="598563"/>
                  </a:lnTo>
                  <a:lnTo>
                    <a:pt x="78511" y="596049"/>
                  </a:lnTo>
                  <a:lnTo>
                    <a:pt x="96139" y="598563"/>
                  </a:lnTo>
                  <a:lnTo>
                    <a:pt x="109601" y="605980"/>
                  </a:lnTo>
                  <a:lnTo>
                    <a:pt x="118186" y="618096"/>
                  </a:lnTo>
                  <a:lnTo>
                    <a:pt x="121208" y="634720"/>
                  </a:lnTo>
                  <a:lnTo>
                    <a:pt x="121208" y="594753"/>
                  </a:lnTo>
                  <a:lnTo>
                    <a:pt x="120789" y="594118"/>
                  </a:lnTo>
                  <a:lnTo>
                    <a:pt x="102273" y="582383"/>
                  </a:lnTo>
                  <a:lnTo>
                    <a:pt x="78511" y="578167"/>
                  </a:lnTo>
                  <a:lnTo>
                    <a:pt x="54775" y="582383"/>
                  </a:lnTo>
                  <a:lnTo>
                    <a:pt x="36360" y="594118"/>
                  </a:lnTo>
                  <a:lnTo>
                    <a:pt x="24422" y="612013"/>
                  </a:lnTo>
                  <a:lnTo>
                    <a:pt x="20193" y="634720"/>
                  </a:lnTo>
                  <a:lnTo>
                    <a:pt x="20193" y="637336"/>
                  </a:lnTo>
                  <a:lnTo>
                    <a:pt x="0" y="637336"/>
                  </a:lnTo>
                  <a:lnTo>
                    <a:pt x="0" y="655218"/>
                  </a:lnTo>
                  <a:lnTo>
                    <a:pt x="20193" y="655218"/>
                  </a:lnTo>
                  <a:lnTo>
                    <a:pt x="20193" y="658126"/>
                  </a:lnTo>
                  <a:lnTo>
                    <a:pt x="24472" y="680847"/>
                  </a:lnTo>
                  <a:lnTo>
                    <a:pt x="36499" y="698741"/>
                  </a:lnTo>
                  <a:lnTo>
                    <a:pt x="55016" y="710476"/>
                  </a:lnTo>
                  <a:lnTo>
                    <a:pt x="78778" y="714679"/>
                  </a:lnTo>
                  <a:lnTo>
                    <a:pt x="102501" y="710476"/>
                  </a:lnTo>
                  <a:lnTo>
                    <a:pt x="120929" y="698741"/>
                  </a:lnTo>
                  <a:lnTo>
                    <a:pt x="122212" y="696798"/>
                  </a:lnTo>
                  <a:lnTo>
                    <a:pt x="132854" y="680847"/>
                  </a:lnTo>
                  <a:lnTo>
                    <a:pt x="137096" y="658126"/>
                  </a:lnTo>
                  <a:lnTo>
                    <a:pt x="137096" y="655218"/>
                  </a:lnTo>
                  <a:lnTo>
                    <a:pt x="156438" y="655218"/>
                  </a:lnTo>
                  <a:lnTo>
                    <a:pt x="156438" y="637336"/>
                  </a:lnTo>
                  <a:close/>
                </a:path>
                <a:path w="186690" h="715010">
                  <a:moveTo>
                    <a:pt x="186169" y="121234"/>
                  </a:moveTo>
                  <a:lnTo>
                    <a:pt x="150368" y="121234"/>
                  </a:lnTo>
                  <a:lnTo>
                    <a:pt x="150368" y="107378"/>
                  </a:lnTo>
                  <a:lnTo>
                    <a:pt x="150368" y="34061"/>
                  </a:lnTo>
                  <a:lnTo>
                    <a:pt x="150368" y="17030"/>
                  </a:lnTo>
                  <a:lnTo>
                    <a:pt x="185864" y="17030"/>
                  </a:lnTo>
                  <a:lnTo>
                    <a:pt x="185864" y="0"/>
                  </a:lnTo>
                  <a:lnTo>
                    <a:pt x="134493" y="0"/>
                  </a:lnTo>
                  <a:lnTo>
                    <a:pt x="134493" y="17030"/>
                  </a:lnTo>
                  <a:lnTo>
                    <a:pt x="134493" y="34061"/>
                  </a:lnTo>
                  <a:lnTo>
                    <a:pt x="134493" y="107378"/>
                  </a:lnTo>
                  <a:lnTo>
                    <a:pt x="122212" y="101269"/>
                  </a:lnTo>
                  <a:lnTo>
                    <a:pt x="106540" y="96443"/>
                  </a:lnTo>
                  <a:lnTo>
                    <a:pt x="87452" y="92964"/>
                  </a:lnTo>
                  <a:lnTo>
                    <a:pt x="64922" y="90919"/>
                  </a:lnTo>
                  <a:lnTo>
                    <a:pt x="18465" y="88620"/>
                  </a:lnTo>
                  <a:lnTo>
                    <a:pt x="18465" y="34061"/>
                  </a:lnTo>
                  <a:lnTo>
                    <a:pt x="134493" y="34061"/>
                  </a:lnTo>
                  <a:lnTo>
                    <a:pt x="134493" y="17030"/>
                  </a:lnTo>
                  <a:lnTo>
                    <a:pt x="2578" y="17030"/>
                  </a:lnTo>
                  <a:lnTo>
                    <a:pt x="2578" y="104775"/>
                  </a:lnTo>
                  <a:lnTo>
                    <a:pt x="64922" y="107962"/>
                  </a:lnTo>
                  <a:lnTo>
                    <a:pt x="92443" y="110680"/>
                  </a:lnTo>
                  <a:lnTo>
                    <a:pt x="112268" y="115430"/>
                  </a:lnTo>
                  <a:lnTo>
                    <a:pt x="125818" y="121627"/>
                  </a:lnTo>
                  <a:lnTo>
                    <a:pt x="134493" y="128714"/>
                  </a:lnTo>
                  <a:lnTo>
                    <a:pt x="134493" y="138264"/>
                  </a:lnTo>
                  <a:lnTo>
                    <a:pt x="186169" y="138264"/>
                  </a:lnTo>
                  <a:lnTo>
                    <a:pt x="186169" y="1212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49329" y="1601470"/>
              <a:ext cx="147793" cy="11720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49329" y="1748079"/>
              <a:ext cx="147793" cy="102781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49324" y="1462786"/>
              <a:ext cx="147955" cy="110489"/>
            </a:xfrm>
            <a:custGeom>
              <a:avLst/>
              <a:gdLst/>
              <a:ahLst/>
              <a:cxnLst/>
              <a:rect l="l" t="t" r="r" b="b"/>
              <a:pathLst>
                <a:path w="147955" h="110490">
                  <a:moveTo>
                    <a:pt x="147789" y="46990"/>
                  </a:moveTo>
                  <a:lnTo>
                    <a:pt x="15887" y="46990"/>
                  </a:lnTo>
                  <a:lnTo>
                    <a:pt x="15887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4770"/>
                  </a:lnTo>
                  <a:lnTo>
                    <a:pt x="0" y="110490"/>
                  </a:lnTo>
                  <a:lnTo>
                    <a:pt x="15887" y="110490"/>
                  </a:lnTo>
                  <a:lnTo>
                    <a:pt x="15887" y="64770"/>
                  </a:lnTo>
                  <a:lnTo>
                    <a:pt x="147789" y="64770"/>
                  </a:lnTo>
                  <a:lnTo>
                    <a:pt x="147789" y="46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49329" y="1335075"/>
              <a:ext cx="147793" cy="10017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49329" y="1189012"/>
              <a:ext cx="147793" cy="11720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49324" y="1038606"/>
              <a:ext cx="147955" cy="114300"/>
            </a:xfrm>
            <a:custGeom>
              <a:avLst/>
              <a:gdLst/>
              <a:ahLst/>
              <a:cxnLst/>
              <a:rect l="l" t="t" r="r" b="b"/>
              <a:pathLst>
                <a:path w="147955" h="114300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65836" y="17780"/>
                  </a:lnTo>
                  <a:lnTo>
                    <a:pt x="65836" y="96520"/>
                  </a:lnTo>
                  <a:lnTo>
                    <a:pt x="0" y="96520"/>
                  </a:lnTo>
                  <a:lnTo>
                    <a:pt x="0" y="114300"/>
                  </a:lnTo>
                  <a:lnTo>
                    <a:pt x="147789" y="114300"/>
                  </a:lnTo>
                  <a:lnTo>
                    <a:pt x="147789" y="96520"/>
                  </a:lnTo>
                  <a:lnTo>
                    <a:pt x="81686" y="96520"/>
                  </a:lnTo>
                  <a:lnTo>
                    <a:pt x="81686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49329" y="888581"/>
              <a:ext cx="147793" cy="12700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47535" y="0"/>
              <a:ext cx="12700" cy="825500"/>
            </a:xfrm>
            <a:custGeom>
              <a:avLst/>
              <a:gdLst/>
              <a:ahLst/>
              <a:cxnLst/>
              <a:rect l="l" t="t" r="r" b="b"/>
              <a:pathLst>
                <a:path w="12700" h="825500">
                  <a:moveTo>
                    <a:pt x="0" y="825132"/>
                  </a:moveTo>
                  <a:lnTo>
                    <a:pt x="12701" y="825132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251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93926" y="3686149"/>
              <a:ext cx="0" cy="3324860"/>
            </a:xfrm>
            <a:custGeom>
              <a:avLst/>
              <a:gdLst/>
              <a:ahLst/>
              <a:cxnLst/>
              <a:rect l="l" t="t" r="r" b="b"/>
              <a:pathLst>
                <a:path h="3324859">
                  <a:moveTo>
                    <a:pt x="0" y="3324755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12756" y="7085674"/>
              <a:ext cx="77450" cy="147793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12642" y="7083675"/>
              <a:ext cx="70110" cy="149792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/>
          <p:nvPr/>
        </p:nvSpPr>
        <p:spPr>
          <a:xfrm>
            <a:off x="7544078" y="3933977"/>
            <a:ext cx="1933168" cy="209167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457307" y="1330185"/>
            <a:ext cx="1932939" cy="207050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04966" y="1312939"/>
            <a:ext cx="1926043" cy="209605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27148" y="3928872"/>
            <a:ext cx="1926107" cy="209167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455846" y="3910508"/>
            <a:ext cx="1951354" cy="212749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500114" y="3928047"/>
            <a:ext cx="1929714" cy="207356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9719994" y="0"/>
            <a:ext cx="1188085" cy="7776209"/>
            <a:chOff x="9719994" y="0"/>
            <a:chExt cx="1188085" cy="7776209"/>
          </a:xfrm>
        </p:grpSpPr>
        <p:sp>
          <p:nvSpPr>
            <p:cNvPr id="77" name="object 77"/>
            <p:cNvSpPr/>
            <p:nvPr/>
          </p:nvSpPr>
          <p:spPr>
            <a:xfrm>
              <a:off x="9719994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4" h="7776209">
                  <a:moveTo>
                    <a:pt x="0" y="0"/>
                  </a:moveTo>
                  <a:lnTo>
                    <a:pt x="0" y="7776005"/>
                  </a:lnTo>
                  <a:lnTo>
                    <a:pt x="1188008" y="7776005"/>
                  </a:lnTo>
                  <a:lnTo>
                    <a:pt x="11880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012233" y="6872431"/>
              <a:ext cx="211505" cy="139230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011903" y="6602208"/>
              <a:ext cx="157772" cy="23702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953890" y="6351219"/>
              <a:ext cx="216065" cy="23152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012233" y="6194526"/>
              <a:ext cx="157441" cy="123952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012233" y="6042444"/>
              <a:ext cx="157721" cy="126707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963389" y="5870384"/>
              <a:ext cx="206184" cy="139191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128883" y="5788762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1" y="38107"/>
                  </a:lnTo>
                  <a:lnTo>
                    <a:pt x="33793" y="33842"/>
                  </a:lnTo>
                  <a:lnTo>
                    <a:pt x="38025" y="27533"/>
                  </a:lnTo>
                  <a:lnTo>
                    <a:pt x="39573" y="19837"/>
                  </a:lnTo>
                  <a:lnTo>
                    <a:pt x="38025" y="12178"/>
                  </a:lnTo>
                  <a:lnTo>
                    <a:pt x="33793" y="5865"/>
                  </a:lnTo>
                  <a:lnTo>
                    <a:pt x="27491" y="1579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0012233" y="5609857"/>
              <a:ext cx="211505" cy="139230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11903" y="5339639"/>
              <a:ext cx="157772" cy="237020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014825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89572"/>
                  </a:moveTo>
                  <a:lnTo>
                    <a:pt x="0" y="7089572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89572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8165"/>
                  </a:lnTo>
                  <a:lnTo>
                    <a:pt x="155676" y="5288165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/>
          <p:nvPr/>
        </p:nvSpPr>
        <p:spPr>
          <a:xfrm>
            <a:off x="1494001" y="1381353"/>
            <a:ext cx="1802511" cy="196215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527644" y="1312951"/>
            <a:ext cx="1943963" cy="210440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64993" y="6119821"/>
            <a:ext cx="908050" cy="527050"/>
            <a:chOff x="8264993" y="6119821"/>
            <a:chExt cx="908050" cy="527050"/>
          </a:xfrm>
        </p:grpSpPr>
        <p:sp>
          <p:nvSpPr>
            <p:cNvPr id="3" name="object 3"/>
            <p:cNvSpPr/>
            <p:nvPr/>
          </p:nvSpPr>
          <p:spPr>
            <a:xfrm>
              <a:off x="8264993" y="6121755"/>
              <a:ext cx="903605" cy="520700"/>
            </a:xfrm>
            <a:custGeom>
              <a:avLst/>
              <a:gdLst/>
              <a:ahLst/>
              <a:cxnLst/>
              <a:rect l="l" t="t" r="r" b="b"/>
              <a:pathLst>
                <a:path w="903604" h="520700">
                  <a:moveTo>
                    <a:pt x="879310" y="0"/>
                  </a:moveTo>
                  <a:lnTo>
                    <a:pt x="155067" y="0"/>
                  </a:lnTo>
                  <a:lnTo>
                    <a:pt x="155067" y="69075"/>
                  </a:lnTo>
                  <a:lnTo>
                    <a:pt x="142360" y="84231"/>
                  </a:lnTo>
                  <a:lnTo>
                    <a:pt x="111265" y="123186"/>
                  </a:lnTo>
                  <a:lnTo>
                    <a:pt x="72321" y="176167"/>
                  </a:lnTo>
                  <a:lnTo>
                    <a:pt x="36068" y="233400"/>
                  </a:lnTo>
                  <a:lnTo>
                    <a:pt x="12052" y="279926"/>
                  </a:lnTo>
                  <a:lnTo>
                    <a:pt x="956" y="325062"/>
                  </a:lnTo>
                  <a:lnTo>
                    <a:pt x="0" y="395469"/>
                  </a:lnTo>
                  <a:lnTo>
                    <a:pt x="6401" y="517813"/>
                  </a:lnTo>
                  <a:lnTo>
                    <a:pt x="234899" y="517813"/>
                  </a:lnTo>
                  <a:lnTo>
                    <a:pt x="235077" y="520379"/>
                  </a:lnTo>
                  <a:lnTo>
                    <a:pt x="884200" y="517385"/>
                  </a:lnTo>
                  <a:lnTo>
                    <a:pt x="893287" y="475414"/>
                  </a:lnTo>
                  <a:lnTo>
                    <a:pt x="899802" y="434763"/>
                  </a:lnTo>
                  <a:lnTo>
                    <a:pt x="903326" y="391500"/>
                  </a:lnTo>
                  <a:lnTo>
                    <a:pt x="903277" y="352783"/>
                  </a:lnTo>
                  <a:lnTo>
                    <a:pt x="900995" y="319223"/>
                  </a:lnTo>
                  <a:lnTo>
                    <a:pt x="896132" y="288864"/>
                  </a:lnTo>
                  <a:lnTo>
                    <a:pt x="888340" y="259753"/>
                  </a:lnTo>
                  <a:lnTo>
                    <a:pt x="877935" y="226436"/>
                  </a:lnTo>
                  <a:lnTo>
                    <a:pt x="867621" y="186999"/>
                  </a:lnTo>
                  <a:lnTo>
                    <a:pt x="860606" y="144797"/>
                  </a:lnTo>
                  <a:lnTo>
                    <a:pt x="860095" y="103187"/>
                  </a:lnTo>
                  <a:lnTo>
                    <a:pt x="863253" y="71442"/>
                  </a:lnTo>
                  <a:lnTo>
                    <a:pt x="866307" y="50112"/>
                  </a:lnTo>
                  <a:lnTo>
                    <a:pt x="871059" y="29522"/>
                  </a:lnTo>
                  <a:lnTo>
                    <a:pt x="87931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270300" y="6124321"/>
              <a:ext cx="897890" cy="518159"/>
            </a:xfrm>
            <a:custGeom>
              <a:avLst/>
              <a:gdLst/>
              <a:ahLst/>
              <a:cxnLst/>
              <a:rect l="l" t="t" r="r" b="b"/>
              <a:pathLst>
                <a:path w="897890" h="518159">
                  <a:moveTo>
                    <a:pt x="1272" y="517810"/>
                  </a:moveTo>
                  <a:lnTo>
                    <a:pt x="726" y="471884"/>
                  </a:lnTo>
                  <a:lnTo>
                    <a:pt x="0" y="427522"/>
                  </a:lnTo>
                  <a:lnTo>
                    <a:pt x="444" y="384224"/>
                  </a:lnTo>
                  <a:lnTo>
                    <a:pt x="3411" y="341493"/>
                  </a:lnTo>
                  <a:lnTo>
                    <a:pt x="10254" y="298829"/>
                  </a:lnTo>
                  <a:lnTo>
                    <a:pt x="22325" y="255735"/>
                  </a:lnTo>
                  <a:lnTo>
                    <a:pt x="40976" y="211711"/>
                  </a:lnTo>
                  <a:lnTo>
                    <a:pt x="67561" y="166259"/>
                  </a:lnTo>
                  <a:lnTo>
                    <a:pt x="103431" y="118879"/>
                  </a:lnTo>
                  <a:lnTo>
                    <a:pt x="149938" y="69075"/>
                  </a:lnTo>
                </a:path>
                <a:path w="897890" h="518159">
                  <a:moveTo>
                    <a:pt x="149938" y="69075"/>
                  </a:moveTo>
                  <a:lnTo>
                    <a:pt x="149938" y="0"/>
                  </a:lnTo>
                  <a:lnTo>
                    <a:pt x="874181" y="0"/>
                  </a:lnTo>
                </a:path>
                <a:path w="897890" h="518159">
                  <a:moveTo>
                    <a:pt x="229770" y="517810"/>
                  </a:moveTo>
                  <a:lnTo>
                    <a:pt x="874181" y="517810"/>
                  </a:lnTo>
                </a:path>
                <a:path w="897890" h="518159">
                  <a:moveTo>
                    <a:pt x="874181" y="0"/>
                  </a:moveTo>
                  <a:lnTo>
                    <a:pt x="861840" y="48546"/>
                  </a:lnTo>
                  <a:lnTo>
                    <a:pt x="855390" y="89875"/>
                  </a:lnTo>
                  <a:lnTo>
                    <a:pt x="853831" y="125348"/>
                  </a:lnTo>
                  <a:lnTo>
                    <a:pt x="856167" y="156322"/>
                  </a:lnTo>
                  <a:lnTo>
                    <a:pt x="861400" y="184159"/>
                  </a:lnTo>
                  <a:lnTo>
                    <a:pt x="868530" y="210217"/>
                  </a:lnTo>
                  <a:lnTo>
                    <a:pt x="876562" y="235857"/>
                  </a:lnTo>
                  <a:lnTo>
                    <a:pt x="884496" y="262437"/>
                  </a:lnTo>
                  <a:lnTo>
                    <a:pt x="891336" y="291317"/>
                  </a:lnTo>
                  <a:lnTo>
                    <a:pt x="896082" y="323858"/>
                  </a:lnTo>
                  <a:lnTo>
                    <a:pt x="897738" y="361418"/>
                  </a:lnTo>
                  <a:lnTo>
                    <a:pt x="895305" y="405357"/>
                  </a:lnTo>
                  <a:lnTo>
                    <a:pt x="887785" y="457034"/>
                  </a:lnTo>
                  <a:lnTo>
                    <a:pt x="874181" y="517810"/>
                  </a:lnTo>
                </a:path>
              </a:pathLst>
            </a:custGeom>
            <a:ln w="90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32709" y="6345098"/>
              <a:ext cx="254508" cy="1047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94001" y="3826408"/>
            <a:ext cx="7902575" cy="499109"/>
          </a:xfrm>
          <a:custGeom>
            <a:avLst/>
            <a:gdLst/>
            <a:ahLst/>
            <a:cxnLst/>
            <a:rect l="l" t="t" r="r" b="b"/>
            <a:pathLst>
              <a:path w="7902575" h="499110">
                <a:moveTo>
                  <a:pt x="7902003" y="0"/>
                </a:moveTo>
                <a:lnTo>
                  <a:pt x="0" y="0"/>
                </a:lnTo>
                <a:lnTo>
                  <a:pt x="0" y="498538"/>
                </a:lnTo>
                <a:lnTo>
                  <a:pt x="7902003" y="498538"/>
                </a:lnTo>
                <a:lnTo>
                  <a:pt x="79020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490807" y="1002195"/>
          <a:ext cx="7903844" cy="3731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6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8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6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17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0367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0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1494001" y="715899"/>
            <a:ext cx="853440" cy="160655"/>
            <a:chOff x="1494001" y="715899"/>
            <a:chExt cx="853440" cy="160655"/>
          </a:xfrm>
        </p:grpSpPr>
        <p:sp>
          <p:nvSpPr>
            <p:cNvPr id="9" name="object 9"/>
            <p:cNvSpPr/>
            <p:nvPr/>
          </p:nvSpPr>
          <p:spPr>
            <a:xfrm>
              <a:off x="1494001" y="715899"/>
              <a:ext cx="221208" cy="1296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35415" y="715899"/>
              <a:ext cx="212686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79382" y="715899"/>
              <a:ext cx="102565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13240" y="715899"/>
              <a:ext cx="233629" cy="16014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417088" y="714146"/>
            <a:ext cx="810260" cy="133350"/>
            <a:chOff x="2417088" y="714146"/>
            <a:chExt cx="810260" cy="133350"/>
          </a:xfrm>
        </p:grpSpPr>
        <p:sp>
          <p:nvSpPr>
            <p:cNvPr id="14" name="object 14"/>
            <p:cNvSpPr/>
            <p:nvPr/>
          </p:nvSpPr>
          <p:spPr>
            <a:xfrm>
              <a:off x="2417088" y="714146"/>
              <a:ext cx="337197" cy="13284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80803" y="715899"/>
              <a:ext cx="94475" cy="1293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06571" y="715899"/>
              <a:ext cx="79057" cy="129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05847" y="715899"/>
              <a:ext cx="221208" cy="12966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297274" y="715899"/>
            <a:ext cx="218440" cy="129539"/>
            <a:chOff x="3297274" y="715899"/>
            <a:chExt cx="218440" cy="129539"/>
          </a:xfrm>
        </p:grpSpPr>
        <p:sp>
          <p:nvSpPr>
            <p:cNvPr id="19" name="object 19"/>
            <p:cNvSpPr/>
            <p:nvPr/>
          </p:nvSpPr>
          <p:spPr>
            <a:xfrm>
              <a:off x="3297274" y="715899"/>
              <a:ext cx="89941" cy="12931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12933" y="715899"/>
              <a:ext cx="102565" cy="12931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539730" y="683565"/>
            <a:ext cx="732155" cy="162560"/>
            <a:chOff x="3539730" y="683565"/>
            <a:chExt cx="732155" cy="162560"/>
          </a:xfrm>
        </p:grpSpPr>
        <p:sp>
          <p:nvSpPr>
            <p:cNvPr id="22" name="object 22"/>
            <p:cNvSpPr/>
            <p:nvPr/>
          </p:nvSpPr>
          <p:spPr>
            <a:xfrm>
              <a:off x="3539730" y="716026"/>
              <a:ext cx="97155" cy="129539"/>
            </a:xfrm>
            <a:custGeom>
              <a:avLst/>
              <a:gdLst/>
              <a:ahLst/>
              <a:cxnLst/>
              <a:rect l="l" t="t" r="r" b="b"/>
              <a:pathLst>
                <a:path w="97154" h="129540">
                  <a:moveTo>
                    <a:pt x="96989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40665" y="13970"/>
                  </a:lnTo>
                  <a:lnTo>
                    <a:pt x="40665" y="129540"/>
                  </a:lnTo>
                  <a:lnTo>
                    <a:pt x="56311" y="129540"/>
                  </a:lnTo>
                  <a:lnTo>
                    <a:pt x="56311" y="13970"/>
                  </a:lnTo>
                  <a:lnTo>
                    <a:pt x="96989" y="13970"/>
                  </a:lnTo>
                  <a:lnTo>
                    <a:pt x="969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60938" y="715899"/>
              <a:ext cx="381368" cy="12931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62754" y="715899"/>
              <a:ext cx="79057" cy="12931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69078" y="683565"/>
              <a:ext cx="102565" cy="16164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1789898" y="5630253"/>
            <a:ext cx="523875" cy="139700"/>
          </a:xfrm>
          <a:custGeom>
            <a:avLst/>
            <a:gdLst/>
            <a:ahLst/>
            <a:cxnLst/>
            <a:rect l="l" t="t" r="r" b="b"/>
            <a:pathLst>
              <a:path w="523875" h="139700">
                <a:moveTo>
                  <a:pt x="97790" y="59029"/>
                </a:moveTo>
                <a:lnTo>
                  <a:pt x="94716" y="41338"/>
                </a:lnTo>
                <a:lnTo>
                  <a:pt x="87655" y="30022"/>
                </a:lnTo>
                <a:lnTo>
                  <a:pt x="87655" y="59029"/>
                </a:lnTo>
                <a:lnTo>
                  <a:pt x="85636" y="72999"/>
                </a:lnTo>
                <a:lnTo>
                  <a:pt x="79654" y="83896"/>
                </a:lnTo>
                <a:lnTo>
                  <a:pt x="69850" y="90982"/>
                </a:lnTo>
                <a:lnTo>
                  <a:pt x="56489" y="93497"/>
                </a:lnTo>
                <a:lnTo>
                  <a:pt x="54051" y="93497"/>
                </a:lnTo>
                <a:lnTo>
                  <a:pt x="54051" y="24663"/>
                </a:lnTo>
                <a:lnTo>
                  <a:pt x="56337" y="24663"/>
                </a:lnTo>
                <a:lnTo>
                  <a:pt x="69799" y="27203"/>
                </a:lnTo>
                <a:lnTo>
                  <a:pt x="79603" y="34277"/>
                </a:lnTo>
                <a:lnTo>
                  <a:pt x="85598" y="45148"/>
                </a:lnTo>
                <a:lnTo>
                  <a:pt x="87655" y="59029"/>
                </a:lnTo>
                <a:lnTo>
                  <a:pt x="87655" y="30022"/>
                </a:lnTo>
                <a:lnTo>
                  <a:pt x="86156" y="27609"/>
                </a:lnTo>
                <a:lnTo>
                  <a:pt x="81826" y="24663"/>
                </a:lnTo>
                <a:lnTo>
                  <a:pt x="73075" y="18732"/>
                </a:lnTo>
                <a:lnTo>
                  <a:pt x="56438" y="15570"/>
                </a:lnTo>
                <a:lnTo>
                  <a:pt x="54051" y="15570"/>
                </a:lnTo>
                <a:lnTo>
                  <a:pt x="54051" y="0"/>
                </a:lnTo>
                <a:lnTo>
                  <a:pt x="43942" y="0"/>
                </a:lnTo>
                <a:lnTo>
                  <a:pt x="43942" y="15570"/>
                </a:lnTo>
                <a:lnTo>
                  <a:pt x="43942" y="24663"/>
                </a:lnTo>
                <a:lnTo>
                  <a:pt x="43942" y="93497"/>
                </a:lnTo>
                <a:lnTo>
                  <a:pt x="41402" y="93497"/>
                </a:lnTo>
                <a:lnTo>
                  <a:pt x="27940" y="90982"/>
                </a:lnTo>
                <a:lnTo>
                  <a:pt x="18135" y="83934"/>
                </a:lnTo>
                <a:lnTo>
                  <a:pt x="12141" y="73126"/>
                </a:lnTo>
                <a:lnTo>
                  <a:pt x="10109" y="59309"/>
                </a:lnTo>
                <a:lnTo>
                  <a:pt x="12115" y="45313"/>
                </a:lnTo>
                <a:lnTo>
                  <a:pt x="18122" y="34366"/>
                </a:lnTo>
                <a:lnTo>
                  <a:pt x="27940" y="27216"/>
                </a:lnTo>
                <a:lnTo>
                  <a:pt x="41402" y="24663"/>
                </a:lnTo>
                <a:lnTo>
                  <a:pt x="43942" y="24663"/>
                </a:lnTo>
                <a:lnTo>
                  <a:pt x="43942" y="15570"/>
                </a:lnTo>
                <a:lnTo>
                  <a:pt x="41325" y="15570"/>
                </a:lnTo>
                <a:lnTo>
                  <a:pt x="24663" y="18757"/>
                </a:lnTo>
                <a:lnTo>
                  <a:pt x="11607" y="27673"/>
                </a:lnTo>
                <a:lnTo>
                  <a:pt x="3073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22" y="76822"/>
                </a:lnTo>
                <a:lnTo>
                  <a:pt x="11569" y="90563"/>
                </a:lnTo>
                <a:lnTo>
                  <a:pt x="24676" y="99441"/>
                </a:lnTo>
                <a:lnTo>
                  <a:pt x="41402" y="102590"/>
                </a:lnTo>
                <a:lnTo>
                  <a:pt x="43942" y="102590"/>
                </a:lnTo>
                <a:lnTo>
                  <a:pt x="43942" y="117322"/>
                </a:lnTo>
                <a:lnTo>
                  <a:pt x="54051" y="117322"/>
                </a:lnTo>
                <a:lnTo>
                  <a:pt x="54051" y="102590"/>
                </a:lnTo>
                <a:lnTo>
                  <a:pt x="56540" y="102590"/>
                </a:lnTo>
                <a:lnTo>
                  <a:pt x="73152" y="99441"/>
                </a:lnTo>
                <a:lnTo>
                  <a:pt x="81851" y="93497"/>
                </a:lnTo>
                <a:lnTo>
                  <a:pt x="86194" y="90538"/>
                </a:lnTo>
                <a:lnTo>
                  <a:pt x="94716" y="76784"/>
                </a:lnTo>
                <a:lnTo>
                  <a:pt x="97790" y="59029"/>
                </a:lnTo>
                <a:close/>
              </a:path>
              <a:path w="523875" h="139700">
                <a:moveTo>
                  <a:pt x="203250" y="112776"/>
                </a:moveTo>
                <a:lnTo>
                  <a:pt x="191096" y="79375"/>
                </a:lnTo>
                <a:lnTo>
                  <a:pt x="187794" y="70281"/>
                </a:lnTo>
                <a:lnTo>
                  <a:pt x="177546" y="42113"/>
                </a:lnTo>
                <a:lnTo>
                  <a:pt x="177546" y="70281"/>
                </a:lnTo>
                <a:lnTo>
                  <a:pt x="137490" y="70281"/>
                </a:lnTo>
                <a:lnTo>
                  <a:pt x="157149" y="15087"/>
                </a:lnTo>
                <a:lnTo>
                  <a:pt x="157911" y="15087"/>
                </a:lnTo>
                <a:lnTo>
                  <a:pt x="177546" y="70281"/>
                </a:lnTo>
                <a:lnTo>
                  <a:pt x="177546" y="42113"/>
                </a:lnTo>
                <a:lnTo>
                  <a:pt x="167716" y="15087"/>
                </a:lnTo>
                <a:lnTo>
                  <a:pt x="162941" y="1930"/>
                </a:lnTo>
                <a:lnTo>
                  <a:pt x="152120" y="1930"/>
                </a:lnTo>
                <a:lnTo>
                  <a:pt x="111785" y="112776"/>
                </a:lnTo>
                <a:lnTo>
                  <a:pt x="122402" y="112776"/>
                </a:lnTo>
                <a:lnTo>
                  <a:pt x="134264" y="79375"/>
                </a:lnTo>
                <a:lnTo>
                  <a:pt x="180797" y="79375"/>
                </a:lnTo>
                <a:lnTo>
                  <a:pt x="192646" y="112776"/>
                </a:lnTo>
                <a:lnTo>
                  <a:pt x="203250" y="112776"/>
                </a:lnTo>
                <a:close/>
              </a:path>
              <a:path w="523875" h="139700">
                <a:moveTo>
                  <a:pt x="309054" y="36576"/>
                </a:moveTo>
                <a:lnTo>
                  <a:pt x="303974" y="22326"/>
                </a:lnTo>
                <a:lnTo>
                  <a:pt x="294589" y="10858"/>
                </a:lnTo>
                <a:lnTo>
                  <a:pt x="281457" y="3213"/>
                </a:lnTo>
                <a:lnTo>
                  <a:pt x="265163" y="431"/>
                </a:lnTo>
                <a:lnTo>
                  <a:pt x="245872" y="4457"/>
                </a:lnTo>
                <a:lnTo>
                  <a:pt x="230733" y="15887"/>
                </a:lnTo>
                <a:lnTo>
                  <a:pt x="220827" y="33832"/>
                </a:lnTo>
                <a:lnTo>
                  <a:pt x="217284" y="57353"/>
                </a:lnTo>
                <a:lnTo>
                  <a:pt x="220827" y="80899"/>
                </a:lnTo>
                <a:lnTo>
                  <a:pt x="230733" y="98844"/>
                </a:lnTo>
                <a:lnTo>
                  <a:pt x="245872" y="110286"/>
                </a:lnTo>
                <a:lnTo>
                  <a:pt x="265163" y="114300"/>
                </a:lnTo>
                <a:lnTo>
                  <a:pt x="281457" y="111518"/>
                </a:lnTo>
                <a:lnTo>
                  <a:pt x="294589" y="103847"/>
                </a:lnTo>
                <a:lnTo>
                  <a:pt x="303974" y="92367"/>
                </a:lnTo>
                <a:lnTo>
                  <a:pt x="309054" y="78130"/>
                </a:lnTo>
                <a:lnTo>
                  <a:pt x="298894" y="78130"/>
                </a:lnTo>
                <a:lnTo>
                  <a:pt x="294754" y="88722"/>
                </a:lnTo>
                <a:lnTo>
                  <a:pt x="287375" y="97167"/>
                </a:lnTo>
                <a:lnTo>
                  <a:pt x="277317" y="102755"/>
                </a:lnTo>
                <a:lnTo>
                  <a:pt x="265163" y="104775"/>
                </a:lnTo>
                <a:lnTo>
                  <a:pt x="250342" y="101701"/>
                </a:lnTo>
                <a:lnTo>
                  <a:pt x="238239" y="92621"/>
                </a:lnTo>
                <a:lnTo>
                  <a:pt x="230073" y="77762"/>
                </a:lnTo>
                <a:lnTo>
                  <a:pt x="227076" y="57353"/>
                </a:lnTo>
                <a:lnTo>
                  <a:pt x="230060" y="37007"/>
                </a:lnTo>
                <a:lnTo>
                  <a:pt x="238239" y="22148"/>
                </a:lnTo>
                <a:lnTo>
                  <a:pt x="250342" y="13055"/>
                </a:lnTo>
                <a:lnTo>
                  <a:pt x="265163" y="9956"/>
                </a:lnTo>
                <a:lnTo>
                  <a:pt x="277317" y="11988"/>
                </a:lnTo>
                <a:lnTo>
                  <a:pt x="287375" y="17589"/>
                </a:lnTo>
                <a:lnTo>
                  <a:pt x="294754" y="26022"/>
                </a:lnTo>
                <a:lnTo>
                  <a:pt x="298894" y="36576"/>
                </a:lnTo>
                <a:lnTo>
                  <a:pt x="309054" y="36576"/>
                </a:lnTo>
                <a:close/>
              </a:path>
              <a:path w="523875" h="139700">
                <a:moveTo>
                  <a:pt x="413880" y="112776"/>
                </a:moveTo>
                <a:lnTo>
                  <a:pt x="401726" y="79375"/>
                </a:lnTo>
                <a:lnTo>
                  <a:pt x="398424" y="70281"/>
                </a:lnTo>
                <a:lnTo>
                  <a:pt x="388175" y="42113"/>
                </a:lnTo>
                <a:lnTo>
                  <a:pt x="388175" y="70281"/>
                </a:lnTo>
                <a:lnTo>
                  <a:pt x="348119" y="70281"/>
                </a:lnTo>
                <a:lnTo>
                  <a:pt x="367779" y="15087"/>
                </a:lnTo>
                <a:lnTo>
                  <a:pt x="368541" y="15087"/>
                </a:lnTo>
                <a:lnTo>
                  <a:pt x="388175" y="70281"/>
                </a:lnTo>
                <a:lnTo>
                  <a:pt x="388175" y="42113"/>
                </a:lnTo>
                <a:lnTo>
                  <a:pt x="378345" y="15087"/>
                </a:lnTo>
                <a:lnTo>
                  <a:pt x="373570" y="1930"/>
                </a:lnTo>
                <a:lnTo>
                  <a:pt x="362750" y="1930"/>
                </a:lnTo>
                <a:lnTo>
                  <a:pt x="322414" y="112776"/>
                </a:lnTo>
                <a:lnTo>
                  <a:pt x="333032" y="112776"/>
                </a:lnTo>
                <a:lnTo>
                  <a:pt x="344893" y="79375"/>
                </a:lnTo>
                <a:lnTo>
                  <a:pt x="391426" y="79375"/>
                </a:lnTo>
                <a:lnTo>
                  <a:pt x="403288" y="112776"/>
                </a:lnTo>
                <a:lnTo>
                  <a:pt x="413880" y="112776"/>
                </a:lnTo>
                <a:close/>
              </a:path>
              <a:path w="523875" h="139700">
                <a:moveTo>
                  <a:pt x="523430" y="103682"/>
                </a:moveTo>
                <a:lnTo>
                  <a:pt x="510451" y="103682"/>
                </a:lnTo>
                <a:lnTo>
                  <a:pt x="510451" y="11023"/>
                </a:lnTo>
                <a:lnTo>
                  <a:pt x="510451" y="1930"/>
                </a:lnTo>
                <a:lnTo>
                  <a:pt x="500824" y="1930"/>
                </a:lnTo>
                <a:lnTo>
                  <a:pt x="500824" y="11023"/>
                </a:lnTo>
                <a:lnTo>
                  <a:pt x="500824" y="103682"/>
                </a:lnTo>
                <a:lnTo>
                  <a:pt x="441617" y="103682"/>
                </a:lnTo>
                <a:lnTo>
                  <a:pt x="446608" y="94030"/>
                </a:lnTo>
                <a:lnTo>
                  <a:pt x="450430" y="82092"/>
                </a:lnTo>
                <a:lnTo>
                  <a:pt x="453059" y="67538"/>
                </a:lnTo>
                <a:lnTo>
                  <a:pt x="454545" y="50063"/>
                </a:lnTo>
                <a:lnTo>
                  <a:pt x="456272" y="11023"/>
                </a:lnTo>
                <a:lnTo>
                  <a:pt x="500824" y="11023"/>
                </a:lnTo>
                <a:lnTo>
                  <a:pt x="500824" y="1930"/>
                </a:lnTo>
                <a:lnTo>
                  <a:pt x="447078" y="1930"/>
                </a:lnTo>
                <a:lnTo>
                  <a:pt x="444842" y="50063"/>
                </a:lnTo>
                <a:lnTo>
                  <a:pt x="442950" y="70510"/>
                </a:lnTo>
                <a:lnTo>
                  <a:pt x="439534" y="85598"/>
                </a:lnTo>
                <a:lnTo>
                  <a:pt x="434924" y="96329"/>
                </a:lnTo>
                <a:lnTo>
                  <a:pt x="429475" y="103682"/>
                </a:lnTo>
                <a:lnTo>
                  <a:pt x="422440" y="103682"/>
                </a:lnTo>
                <a:lnTo>
                  <a:pt x="422440" y="139674"/>
                </a:lnTo>
                <a:lnTo>
                  <a:pt x="432092" y="139674"/>
                </a:lnTo>
                <a:lnTo>
                  <a:pt x="432092" y="112776"/>
                </a:lnTo>
                <a:lnTo>
                  <a:pt x="513803" y="112776"/>
                </a:lnTo>
                <a:lnTo>
                  <a:pt x="513803" y="139395"/>
                </a:lnTo>
                <a:lnTo>
                  <a:pt x="523430" y="139395"/>
                </a:lnTo>
                <a:lnTo>
                  <a:pt x="523430" y="112776"/>
                </a:lnTo>
                <a:lnTo>
                  <a:pt x="523430" y="103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73031" y="5630684"/>
            <a:ext cx="91770" cy="1138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2531502" y="5604472"/>
            <a:ext cx="836294" cy="140335"/>
            <a:chOff x="2531502" y="5604472"/>
            <a:chExt cx="836294" cy="140335"/>
          </a:xfrm>
        </p:grpSpPr>
        <p:sp>
          <p:nvSpPr>
            <p:cNvPr id="29" name="object 29"/>
            <p:cNvSpPr/>
            <p:nvPr/>
          </p:nvSpPr>
          <p:spPr>
            <a:xfrm>
              <a:off x="2531502" y="5632183"/>
              <a:ext cx="74244" cy="11084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30156" y="5632183"/>
              <a:ext cx="99568" cy="11084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59175" y="5632183"/>
              <a:ext cx="76403" cy="11084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855009" y="5630685"/>
              <a:ext cx="95834" cy="11386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75329" y="5632183"/>
              <a:ext cx="71475" cy="1108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070630" y="5630685"/>
              <a:ext cx="186245" cy="11386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281361" y="5604472"/>
              <a:ext cx="86309" cy="13855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2697047" y="5851563"/>
            <a:ext cx="339356" cy="13967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3098811" y="5851817"/>
            <a:ext cx="140970" cy="114300"/>
            <a:chOff x="3098811" y="5851817"/>
            <a:chExt cx="140970" cy="114300"/>
          </a:xfrm>
        </p:grpSpPr>
        <p:sp>
          <p:nvSpPr>
            <p:cNvPr id="38" name="object 38"/>
            <p:cNvSpPr/>
            <p:nvPr/>
          </p:nvSpPr>
          <p:spPr>
            <a:xfrm>
              <a:off x="3098811" y="5853494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30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167543" y="5851817"/>
              <a:ext cx="71691" cy="11404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1658733" y="5862066"/>
            <a:ext cx="10160" cy="102870"/>
          </a:xfrm>
          <a:custGeom>
            <a:avLst/>
            <a:gdLst/>
            <a:ahLst/>
            <a:cxnLst/>
            <a:rect l="l" t="t" r="r" b="b"/>
            <a:pathLst>
              <a:path w="10160" h="102870">
                <a:moveTo>
                  <a:pt x="0" y="102870"/>
                </a:moveTo>
                <a:lnTo>
                  <a:pt x="10109" y="102870"/>
                </a:lnTo>
                <a:lnTo>
                  <a:pt x="10109" y="0"/>
                </a:lnTo>
                <a:lnTo>
                  <a:pt x="0" y="0"/>
                </a:lnTo>
                <a:lnTo>
                  <a:pt x="0" y="1028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658733" y="5851995"/>
            <a:ext cx="314960" cy="139700"/>
            <a:chOff x="1658733" y="5851995"/>
            <a:chExt cx="314960" cy="139700"/>
          </a:xfrm>
        </p:grpSpPr>
        <p:sp>
          <p:nvSpPr>
            <p:cNvPr id="42" name="object 42"/>
            <p:cNvSpPr/>
            <p:nvPr/>
          </p:nvSpPr>
          <p:spPr>
            <a:xfrm>
              <a:off x="1658733" y="5853176"/>
              <a:ext cx="80010" cy="111760"/>
            </a:xfrm>
            <a:custGeom>
              <a:avLst/>
              <a:gdLst/>
              <a:ahLst/>
              <a:cxnLst/>
              <a:rect l="l" t="t" r="r" b="b"/>
              <a:pathLst>
                <a:path w="80010" h="111760">
                  <a:moveTo>
                    <a:pt x="7987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86" y="8890"/>
                  </a:lnTo>
                  <a:lnTo>
                    <a:pt x="69786" y="111760"/>
                  </a:lnTo>
                  <a:lnTo>
                    <a:pt x="79870" y="111760"/>
                  </a:lnTo>
                  <a:lnTo>
                    <a:pt x="79870" y="8890"/>
                  </a:lnTo>
                  <a:lnTo>
                    <a:pt x="7987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762314" y="5851995"/>
              <a:ext cx="210832" cy="13924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2032862" y="5851995"/>
            <a:ext cx="596900" cy="114300"/>
            <a:chOff x="2032862" y="5851995"/>
            <a:chExt cx="596900" cy="114300"/>
          </a:xfrm>
        </p:grpSpPr>
        <p:sp>
          <p:nvSpPr>
            <p:cNvPr id="45" name="object 45"/>
            <p:cNvSpPr/>
            <p:nvPr/>
          </p:nvSpPr>
          <p:spPr>
            <a:xfrm>
              <a:off x="2032862" y="5851995"/>
              <a:ext cx="189217" cy="11386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244838" y="5853493"/>
              <a:ext cx="65354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335262" y="5853493"/>
              <a:ext cx="174142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533864" y="5851995"/>
              <a:ext cx="95821" cy="11386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3305427" y="5881205"/>
            <a:ext cx="200025" cy="83185"/>
            <a:chOff x="3305427" y="5881205"/>
            <a:chExt cx="200025" cy="83185"/>
          </a:xfrm>
        </p:grpSpPr>
        <p:sp>
          <p:nvSpPr>
            <p:cNvPr id="50" name="object 50"/>
            <p:cNvSpPr/>
            <p:nvPr/>
          </p:nvSpPr>
          <p:spPr>
            <a:xfrm>
              <a:off x="3305427" y="5881205"/>
              <a:ext cx="86918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417949" y="5881205"/>
              <a:ext cx="86918" cy="8313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1489501" y="6126082"/>
            <a:ext cx="2183130" cy="777240"/>
            <a:chOff x="1489501" y="6126082"/>
            <a:chExt cx="2183130" cy="777240"/>
          </a:xfrm>
        </p:grpSpPr>
        <p:sp>
          <p:nvSpPr>
            <p:cNvPr id="53" name="object 53"/>
            <p:cNvSpPr/>
            <p:nvPr/>
          </p:nvSpPr>
          <p:spPr>
            <a:xfrm>
              <a:off x="2562725" y="6130582"/>
              <a:ext cx="902969" cy="537845"/>
            </a:xfrm>
            <a:custGeom>
              <a:avLst/>
              <a:gdLst/>
              <a:ahLst/>
              <a:cxnLst/>
              <a:rect l="l" t="t" r="r" b="b"/>
              <a:pathLst>
                <a:path w="902970" h="537845">
                  <a:moveTo>
                    <a:pt x="879316" y="0"/>
                  </a:moveTo>
                  <a:lnTo>
                    <a:pt x="155060" y="0"/>
                  </a:lnTo>
                  <a:lnTo>
                    <a:pt x="155060" y="56273"/>
                  </a:lnTo>
                  <a:lnTo>
                    <a:pt x="142353" y="68620"/>
                  </a:lnTo>
                  <a:lnTo>
                    <a:pt x="111258" y="100352"/>
                  </a:lnTo>
                  <a:lnTo>
                    <a:pt x="72314" y="143509"/>
                  </a:lnTo>
                  <a:lnTo>
                    <a:pt x="36061" y="190131"/>
                  </a:lnTo>
                  <a:lnTo>
                    <a:pt x="12052" y="228027"/>
                  </a:lnTo>
                  <a:lnTo>
                    <a:pt x="958" y="264791"/>
                  </a:lnTo>
                  <a:lnTo>
                    <a:pt x="0" y="322143"/>
                  </a:lnTo>
                  <a:lnTo>
                    <a:pt x="6394" y="421801"/>
                  </a:lnTo>
                  <a:lnTo>
                    <a:pt x="234892" y="421801"/>
                  </a:lnTo>
                  <a:lnTo>
                    <a:pt x="234905" y="537256"/>
                  </a:lnTo>
                  <a:lnTo>
                    <a:pt x="879316" y="537256"/>
                  </a:lnTo>
                  <a:lnTo>
                    <a:pt x="883097" y="523662"/>
                  </a:lnTo>
                  <a:lnTo>
                    <a:pt x="891362" y="488854"/>
                  </a:lnTo>
                  <a:lnTo>
                    <a:pt x="899493" y="441793"/>
                  </a:lnTo>
                  <a:lnTo>
                    <a:pt x="902874" y="391439"/>
                  </a:lnTo>
                  <a:lnTo>
                    <a:pt x="898851" y="340073"/>
                  </a:lnTo>
                  <a:lnTo>
                    <a:pt x="890222" y="288778"/>
                  </a:lnTo>
                  <a:lnTo>
                    <a:pt x="880521" y="244719"/>
                  </a:lnTo>
                  <a:lnTo>
                    <a:pt x="873283" y="215061"/>
                  </a:lnTo>
                  <a:lnTo>
                    <a:pt x="868335" y="187015"/>
                  </a:lnTo>
                  <a:lnTo>
                    <a:pt x="863828" y="149432"/>
                  </a:lnTo>
                  <a:lnTo>
                    <a:pt x="860750" y="111914"/>
                  </a:lnTo>
                  <a:lnTo>
                    <a:pt x="860088" y="84061"/>
                  </a:lnTo>
                  <a:lnTo>
                    <a:pt x="861053" y="67881"/>
                  </a:lnTo>
                  <a:lnTo>
                    <a:pt x="863377" y="53732"/>
                  </a:lnTo>
                  <a:lnTo>
                    <a:pt x="868864" y="33731"/>
                  </a:lnTo>
                  <a:lnTo>
                    <a:pt x="879316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94001" y="6130582"/>
              <a:ext cx="1971675" cy="537845"/>
            </a:xfrm>
            <a:custGeom>
              <a:avLst/>
              <a:gdLst/>
              <a:ahLst/>
              <a:cxnLst/>
              <a:rect l="l" t="t" r="r" b="b"/>
              <a:pathLst>
                <a:path w="1971675" h="537845">
                  <a:moveTo>
                    <a:pt x="52946" y="421801"/>
                  </a:moveTo>
                  <a:lnTo>
                    <a:pt x="1303616" y="421801"/>
                  </a:lnTo>
                  <a:lnTo>
                    <a:pt x="1303616" y="522371"/>
                  </a:lnTo>
                  <a:lnTo>
                    <a:pt x="0" y="522371"/>
                  </a:lnTo>
                  <a:lnTo>
                    <a:pt x="16557" y="509310"/>
                  </a:lnTo>
                  <a:lnTo>
                    <a:pt x="23477" y="479161"/>
                  </a:lnTo>
                  <a:lnTo>
                    <a:pt x="31895" y="445475"/>
                  </a:lnTo>
                  <a:lnTo>
                    <a:pt x="52946" y="421801"/>
                  </a:lnTo>
                  <a:close/>
                </a:path>
                <a:path w="1971675" h="537845">
                  <a:moveTo>
                    <a:pt x="1075118" y="421801"/>
                  </a:moveTo>
                  <a:lnTo>
                    <a:pt x="1074477" y="380320"/>
                  </a:lnTo>
                  <a:lnTo>
                    <a:pt x="1073797" y="340355"/>
                  </a:lnTo>
                  <a:lnTo>
                    <a:pt x="1074935" y="301349"/>
                  </a:lnTo>
                  <a:lnTo>
                    <a:pt x="1079744" y="262745"/>
                  </a:lnTo>
                  <a:lnTo>
                    <a:pt x="1090079" y="223987"/>
                  </a:lnTo>
                  <a:lnTo>
                    <a:pt x="1107797" y="184518"/>
                  </a:lnTo>
                  <a:lnTo>
                    <a:pt x="1134750" y="143780"/>
                  </a:lnTo>
                  <a:lnTo>
                    <a:pt x="1172794" y="101218"/>
                  </a:lnTo>
                  <a:lnTo>
                    <a:pt x="1223784" y="56273"/>
                  </a:lnTo>
                </a:path>
                <a:path w="1971675" h="537845">
                  <a:moveTo>
                    <a:pt x="1223784" y="56273"/>
                  </a:moveTo>
                  <a:lnTo>
                    <a:pt x="1223784" y="0"/>
                  </a:lnTo>
                  <a:lnTo>
                    <a:pt x="1948040" y="0"/>
                  </a:lnTo>
                </a:path>
                <a:path w="1971675" h="537845">
                  <a:moveTo>
                    <a:pt x="1303629" y="522371"/>
                  </a:moveTo>
                  <a:lnTo>
                    <a:pt x="1303629" y="537256"/>
                  </a:lnTo>
                  <a:lnTo>
                    <a:pt x="1948040" y="537256"/>
                  </a:lnTo>
                </a:path>
                <a:path w="1971675" h="537845">
                  <a:moveTo>
                    <a:pt x="1948040" y="0"/>
                  </a:moveTo>
                  <a:lnTo>
                    <a:pt x="1935007" y="44274"/>
                  </a:lnTo>
                  <a:lnTo>
                    <a:pt x="1928715" y="85298"/>
                  </a:lnTo>
                  <a:lnTo>
                    <a:pt x="1927920" y="123823"/>
                  </a:lnTo>
                  <a:lnTo>
                    <a:pt x="1931374" y="160603"/>
                  </a:lnTo>
                  <a:lnTo>
                    <a:pt x="1937831" y="196390"/>
                  </a:lnTo>
                  <a:lnTo>
                    <a:pt x="1946045" y="231937"/>
                  </a:lnTo>
                  <a:lnTo>
                    <a:pt x="1954769" y="267996"/>
                  </a:lnTo>
                  <a:lnTo>
                    <a:pt x="1962757" y="305320"/>
                  </a:lnTo>
                  <a:lnTo>
                    <a:pt x="1968764" y="344661"/>
                  </a:lnTo>
                  <a:lnTo>
                    <a:pt x="1971541" y="386773"/>
                  </a:lnTo>
                  <a:lnTo>
                    <a:pt x="1969844" y="432408"/>
                  </a:lnTo>
                  <a:lnTo>
                    <a:pt x="1962426" y="482318"/>
                  </a:lnTo>
                  <a:lnTo>
                    <a:pt x="1948040" y="537256"/>
                  </a:lnTo>
                </a:path>
              </a:pathLst>
            </a:custGeom>
            <a:ln w="90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438638" y="6682711"/>
              <a:ext cx="233679" cy="0"/>
            </a:xfrm>
            <a:custGeom>
              <a:avLst/>
              <a:gdLst/>
              <a:ahLst/>
              <a:cxnLst/>
              <a:rect l="l" t="t" r="r" b="b"/>
              <a:pathLst>
                <a:path w="233679">
                  <a:moveTo>
                    <a:pt x="0" y="0"/>
                  </a:moveTo>
                  <a:lnTo>
                    <a:pt x="233476" y="0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599204" y="6131687"/>
              <a:ext cx="38735" cy="550545"/>
            </a:xfrm>
            <a:custGeom>
              <a:avLst/>
              <a:gdLst/>
              <a:ahLst/>
              <a:cxnLst/>
              <a:rect l="l" t="t" r="r" b="b"/>
              <a:pathLst>
                <a:path w="38735" h="550545">
                  <a:moveTo>
                    <a:pt x="38226" y="502968"/>
                  </a:moveTo>
                  <a:lnTo>
                    <a:pt x="0" y="502968"/>
                  </a:lnTo>
                  <a:lnTo>
                    <a:pt x="19100" y="549922"/>
                  </a:lnTo>
                  <a:lnTo>
                    <a:pt x="38226" y="502968"/>
                  </a:lnTo>
                  <a:close/>
                </a:path>
                <a:path w="38735" h="550545">
                  <a:moveTo>
                    <a:pt x="22707" y="46951"/>
                  </a:moveTo>
                  <a:lnTo>
                    <a:pt x="15506" y="46951"/>
                  </a:lnTo>
                  <a:lnTo>
                    <a:pt x="15506" y="502968"/>
                  </a:lnTo>
                  <a:lnTo>
                    <a:pt x="22707" y="502968"/>
                  </a:lnTo>
                  <a:lnTo>
                    <a:pt x="22707" y="46951"/>
                  </a:lnTo>
                  <a:close/>
                </a:path>
                <a:path w="38735" h="550545">
                  <a:moveTo>
                    <a:pt x="19100" y="0"/>
                  </a:moveTo>
                  <a:lnTo>
                    <a:pt x="0" y="46951"/>
                  </a:lnTo>
                  <a:lnTo>
                    <a:pt x="38226" y="46951"/>
                  </a:lnTo>
                  <a:lnTo>
                    <a:pt x="191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233471" y="6130582"/>
              <a:ext cx="1437640" cy="768985"/>
            </a:xfrm>
            <a:custGeom>
              <a:avLst/>
              <a:gdLst/>
              <a:ahLst/>
              <a:cxnLst/>
              <a:rect l="l" t="t" r="r" b="b"/>
              <a:pathLst>
                <a:path w="1437639" h="768984">
                  <a:moveTo>
                    <a:pt x="1204010" y="0"/>
                  </a:moveTo>
                  <a:lnTo>
                    <a:pt x="1437500" y="0"/>
                  </a:lnTo>
                </a:path>
                <a:path w="1437639" h="768984">
                  <a:moveTo>
                    <a:pt x="336232" y="349812"/>
                  </a:moveTo>
                  <a:lnTo>
                    <a:pt x="557098" y="349812"/>
                  </a:lnTo>
                </a:path>
                <a:path w="1437639" h="768984">
                  <a:moveTo>
                    <a:pt x="564007" y="321473"/>
                  </a:moveTo>
                  <a:lnTo>
                    <a:pt x="564007" y="378155"/>
                  </a:lnTo>
                </a:path>
                <a:path w="1437639" h="768984">
                  <a:moveTo>
                    <a:pt x="631253" y="536083"/>
                  </a:moveTo>
                  <a:lnTo>
                    <a:pt x="631253" y="428137"/>
                  </a:lnTo>
                </a:path>
                <a:path w="1437639" h="768984">
                  <a:moveTo>
                    <a:pt x="602907" y="421812"/>
                  </a:moveTo>
                  <a:lnTo>
                    <a:pt x="659587" y="421812"/>
                  </a:lnTo>
                </a:path>
                <a:path w="1437639" h="768984">
                  <a:moveTo>
                    <a:pt x="0" y="264617"/>
                  </a:moveTo>
                  <a:lnTo>
                    <a:pt x="290245" y="264617"/>
                  </a:lnTo>
                  <a:lnTo>
                    <a:pt x="423887" y="349812"/>
                  </a:lnTo>
                </a:path>
                <a:path w="1437639" h="768984">
                  <a:moveTo>
                    <a:pt x="631253" y="493600"/>
                  </a:moveTo>
                  <a:lnTo>
                    <a:pt x="763803" y="768619"/>
                  </a:lnTo>
                  <a:lnTo>
                    <a:pt x="1067473" y="768619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228162" y="6279388"/>
              <a:ext cx="1038225" cy="572135"/>
            </a:xfrm>
            <a:custGeom>
              <a:avLst/>
              <a:gdLst/>
              <a:ahLst/>
              <a:cxnLst/>
              <a:rect l="l" t="t" r="r" b="b"/>
              <a:pathLst>
                <a:path w="1038225" h="572134">
                  <a:moveTo>
                    <a:pt x="54889" y="62382"/>
                  </a:moveTo>
                  <a:lnTo>
                    <a:pt x="53606" y="54978"/>
                  </a:lnTo>
                  <a:lnTo>
                    <a:pt x="50114" y="48602"/>
                  </a:lnTo>
                  <a:lnTo>
                    <a:pt x="47409" y="46139"/>
                  </a:lnTo>
                  <a:lnTo>
                    <a:pt x="47409" y="62001"/>
                  </a:lnTo>
                  <a:lnTo>
                    <a:pt x="45935" y="68656"/>
                  </a:lnTo>
                  <a:lnTo>
                    <a:pt x="41859" y="73901"/>
                  </a:lnTo>
                  <a:lnTo>
                    <a:pt x="35560" y="77343"/>
                  </a:lnTo>
                  <a:lnTo>
                    <a:pt x="27457" y="78574"/>
                  </a:lnTo>
                  <a:lnTo>
                    <a:pt x="19291" y="77343"/>
                  </a:lnTo>
                  <a:lnTo>
                    <a:pt x="12979" y="73901"/>
                  </a:lnTo>
                  <a:lnTo>
                    <a:pt x="8890" y="68656"/>
                  </a:lnTo>
                  <a:lnTo>
                    <a:pt x="7467" y="62001"/>
                  </a:lnTo>
                  <a:lnTo>
                    <a:pt x="8953" y="55092"/>
                  </a:lnTo>
                  <a:lnTo>
                    <a:pt x="13144" y="49568"/>
                  </a:lnTo>
                  <a:lnTo>
                    <a:pt x="19494" y="45923"/>
                  </a:lnTo>
                  <a:lnTo>
                    <a:pt x="27457" y="44589"/>
                  </a:lnTo>
                  <a:lnTo>
                    <a:pt x="35356" y="45923"/>
                  </a:lnTo>
                  <a:lnTo>
                    <a:pt x="41681" y="49568"/>
                  </a:lnTo>
                  <a:lnTo>
                    <a:pt x="45872" y="55092"/>
                  </a:lnTo>
                  <a:lnTo>
                    <a:pt x="47409" y="62001"/>
                  </a:lnTo>
                  <a:lnTo>
                    <a:pt x="47409" y="46139"/>
                  </a:lnTo>
                  <a:lnTo>
                    <a:pt x="45720" y="44589"/>
                  </a:lnTo>
                  <a:lnTo>
                    <a:pt x="44869" y="43827"/>
                  </a:lnTo>
                  <a:lnTo>
                    <a:pt x="38328" y="41186"/>
                  </a:lnTo>
                  <a:lnTo>
                    <a:pt x="38328" y="40741"/>
                  </a:lnTo>
                  <a:lnTo>
                    <a:pt x="46443" y="38417"/>
                  </a:lnTo>
                  <a:lnTo>
                    <a:pt x="46659" y="38100"/>
                  </a:lnTo>
                  <a:lnTo>
                    <a:pt x="51879" y="30670"/>
                  </a:lnTo>
                  <a:lnTo>
                    <a:pt x="44488" y="6007"/>
                  </a:lnTo>
                  <a:lnTo>
                    <a:pt x="44488" y="13106"/>
                  </a:lnTo>
                  <a:lnTo>
                    <a:pt x="44488" y="31369"/>
                  </a:lnTo>
                  <a:lnTo>
                    <a:pt x="37147" y="38100"/>
                  </a:lnTo>
                  <a:lnTo>
                    <a:pt x="17665" y="38100"/>
                  </a:lnTo>
                  <a:lnTo>
                    <a:pt x="10312" y="31369"/>
                  </a:lnTo>
                  <a:lnTo>
                    <a:pt x="10312" y="13106"/>
                  </a:lnTo>
                  <a:lnTo>
                    <a:pt x="17513" y="6680"/>
                  </a:lnTo>
                  <a:lnTo>
                    <a:pt x="37299" y="6680"/>
                  </a:lnTo>
                  <a:lnTo>
                    <a:pt x="44488" y="13106"/>
                  </a:lnTo>
                  <a:lnTo>
                    <a:pt x="44488" y="6007"/>
                  </a:lnTo>
                  <a:lnTo>
                    <a:pt x="37096" y="1663"/>
                  </a:lnTo>
                  <a:lnTo>
                    <a:pt x="27457" y="0"/>
                  </a:lnTo>
                  <a:lnTo>
                    <a:pt x="17729" y="1663"/>
                  </a:lnTo>
                  <a:lnTo>
                    <a:pt x="9956" y="6235"/>
                  </a:lnTo>
                  <a:lnTo>
                    <a:pt x="4826" y="13144"/>
                  </a:lnTo>
                  <a:lnTo>
                    <a:pt x="3009" y="21755"/>
                  </a:lnTo>
                  <a:lnTo>
                    <a:pt x="2933" y="30670"/>
                  </a:lnTo>
                  <a:lnTo>
                    <a:pt x="8407" y="38379"/>
                  </a:lnTo>
                  <a:lnTo>
                    <a:pt x="16573" y="40741"/>
                  </a:lnTo>
                  <a:lnTo>
                    <a:pt x="16573" y="41186"/>
                  </a:lnTo>
                  <a:lnTo>
                    <a:pt x="9969" y="43840"/>
                  </a:lnTo>
                  <a:lnTo>
                    <a:pt x="4699" y="48615"/>
                  </a:lnTo>
                  <a:lnTo>
                    <a:pt x="1231" y="54978"/>
                  </a:lnTo>
                  <a:lnTo>
                    <a:pt x="0" y="62382"/>
                  </a:lnTo>
                  <a:lnTo>
                    <a:pt x="2032" y="71551"/>
                  </a:lnTo>
                  <a:lnTo>
                    <a:pt x="7734" y="78841"/>
                  </a:lnTo>
                  <a:lnTo>
                    <a:pt x="16433" y="83654"/>
                  </a:lnTo>
                  <a:lnTo>
                    <a:pt x="27457" y="85394"/>
                  </a:lnTo>
                  <a:lnTo>
                    <a:pt x="38404" y="83654"/>
                  </a:lnTo>
                  <a:lnTo>
                    <a:pt x="47091" y="78841"/>
                  </a:lnTo>
                  <a:lnTo>
                    <a:pt x="47294" y="78574"/>
                  </a:lnTo>
                  <a:lnTo>
                    <a:pt x="52806" y="71551"/>
                  </a:lnTo>
                  <a:lnTo>
                    <a:pt x="54889" y="62382"/>
                  </a:lnTo>
                  <a:close/>
                </a:path>
                <a:path w="1038225" h="572134">
                  <a:moveTo>
                    <a:pt x="169316" y="21907"/>
                  </a:moveTo>
                  <a:lnTo>
                    <a:pt x="160134" y="21907"/>
                  </a:lnTo>
                  <a:lnTo>
                    <a:pt x="136715" y="74129"/>
                  </a:lnTo>
                  <a:lnTo>
                    <a:pt x="113499" y="21907"/>
                  </a:lnTo>
                  <a:lnTo>
                    <a:pt x="104127" y="21907"/>
                  </a:lnTo>
                  <a:lnTo>
                    <a:pt x="104127" y="84251"/>
                  </a:lnTo>
                  <a:lnTo>
                    <a:pt x="111353" y="84251"/>
                  </a:lnTo>
                  <a:lnTo>
                    <a:pt x="111353" y="32778"/>
                  </a:lnTo>
                  <a:lnTo>
                    <a:pt x="133819" y="84251"/>
                  </a:lnTo>
                  <a:lnTo>
                    <a:pt x="139598" y="84251"/>
                  </a:lnTo>
                  <a:lnTo>
                    <a:pt x="162077" y="33388"/>
                  </a:lnTo>
                  <a:lnTo>
                    <a:pt x="162077" y="84251"/>
                  </a:lnTo>
                  <a:lnTo>
                    <a:pt x="169316" y="84251"/>
                  </a:lnTo>
                  <a:lnTo>
                    <a:pt x="169316" y="21907"/>
                  </a:lnTo>
                  <a:close/>
                </a:path>
                <a:path w="1038225" h="572134">
                  <a:moveTo>
                    <a:pt x="253707" y="21907"/>
                  </a:moveTo>
                  <a:lnTo>
                    <a:pt x="244513" y="21907"/>
                  </a:lnTo>
                  <a:lnTo>
                    <a:pt x="221107" y="74129"/>
                  </a:lnTo>
                  <a:lnTo>
                    <a:pt x="197878" y="21907"/>
                  </a:lnTo>
                  <a:lnTo>
                    <a:pt x="188518" y="21907"/>
                  </a:lnTo>
                  <a:lnTo>
                    <a:pt x="188518" y="84251"/>
                  </a:lnTo>
                  <a:lnTo>
                    <a:pt x="195732" y="84251"/>
                  </a:lnTo>
                  <a:lnTo>
                    <a:pt x="195732" y="32778"/>
                  </a:lnTo>
                  <a:lnTo>
                    <a:pt x="218211" y="84251"/>
                  </a:lnTo>
                  <a:lnTo>
                    <a:pt x="223989" y="84251"/>
                  </a:lnTo>
                  <a:lnTo>
                    <a:pt x="246468" y="33388"/>
                  </a:lnTo>
                  <a:lnTo>
                    <a:pt x="246468" y="84251"/>
                  </a:lnTo>
                  <a:lnTo>
                    <a:pt x="253707" y="84251"/>
                  </a:lnTo>
                  <a:lnTo>
                    <a:pt x="253707" y="21907"/>
                  </a:lnTo>
                  <a:close/>
                </a:path>
                <a:path w="1038225" h="572134">
                  <a:moveTo>
                    <a:pt x="839431" y="547268"/>
                  </a:moveTo>
                  <a:lnTo>
                    <a:pt x="828408" y="547268"/>
                  </a:lnTo>
                  <a:lnTo>
                    <a:pt x="828408" y="499160"/>
                  </a:lnTo>
                  <a:lnTo>
                    <a:pt x="828408" y="488797"/>
                  </a:lnTo>
                  <a:lnTo>
                    <a:pt x="821169" y="488797"/>
                  </a:lnTo>
                  <a:lnTo>
                    <a:pt x="821169" y="499160"/>
                  </a:lnTo>
                  <a:lnTo>
                    <a:pt x="821169" y="547268"/>
                  </a:lnTo>
                  <a:lnTo>
                    <a:pt x="790854" y="547268"/>
                  </a:lnTo>
                  <a:lnTo>
                    <a:pt x="790854" y="546735"/>
                  </a:lnTo>
                  <a:lnTo>
                    <a:pt x="820610" y="499160"/>
                  </a:lnTo>
                  <a:lnTo>
                    <a:pt x="821169" y="499160"/>
                  </a:lnTo>
                  <a:lnTo>
                    <a:pt x="821169" y="488797"/>
                  </a:lnTo>
                  <a:lnTo>
                    <a:pt x="819429" y="488797"/>
                  </a:lnTo>
                  <a:lnTo>
                    <a:pt x="782358" y="547916"/>
                  </a:lnTo>
                  <a:lnTo>
                    <a:pt x="782358" y="554062"/>
                  </a:lnTo>
                  <a:lnTo>
                    <a:pt x="821169" y="554062"/>
                  </a:lnTo>
                  <a:lnTo>
                    <a:pt x="821169" y="571931"/>
                  </a:lnTo>
                  <a:lnTo>
                    <a:pt x="828408" y="571931"/>
                  </a:lnTo>
                  <a:lnTo>
                    <a:pt x="828408" y="554062"/>
                  </a:lnTo>
                  <a:lnTo>
                    <a:pt x="839431" y="554062"/>
                  </a:lnTo>
                  <a:lnTo>
                    <a:pt x="839431" y="547268"/>
                  </a:lnTo>
                  <a:close/>
                </a:path>
                <a:path w="1038225" h="572134">
                  <a:moveTo>
                    <a:pt x="953604" y="509587"/>
                  </a:moveTo>
                  <a:lnTo>
                    <a:pt x="944410" y="509587"/>
                  </a:lnTo>
                  <a:lnTo>
                    <a:pt x="921004" y="561822"/>
                  </a:lnTo>
                  <a:lnTo>
                    <a:pt x="897775" y="509587"/>
                  </a:lnTo>
                  <a:lnTo>
                    <a:pt x="888415" y="509587"/>
                  </a:lnTo>
                  <a:lnTo>
                    <a:pt x="888415" y="571931"/>
                  </a:lnTo>
                  <a:lnTo>
                    <a:pt x="895629" y="571931"/>
                  </a:lnTo>
                  <a:lnTo>
                    <a:pt x="895629" y="520458"/>
                  </a:lnTo>
                  <a:lnTo>
                    <a:pt x="918108" y="571931"/>
                  </a:lnTo>
                  <a:lnTo>
                    <a:pt x="923886" y="571931"/>
                  </a:lnTo>
                  <a:lnTo>
                    <a:pt x="946365" y="521068"/>
                  </a:lnTo>
                  <a:lnTo>
                    <a:pt x="946365" y="571931"/>
                  </a:lnTo>
                  <a:lnTo>
                    <a:pt x="953604" y="571931"/>
                  </a:lnTo>
                  <a:lnTo>
                    <a:pt x="953604" y="509587"/>
                  </a:lnTo>
                  <a:close/>
                </a:path>
                <a:path w="1038225" h="572134">
                  <a:moveTo>
                    <a:pt x="1037983" y="509587"/>
                  </a:moveTo>
                  <a:lnTo>
                    <a:pt x="1028801" y="509587"/>
                  </a:lnTo>
                  <a:lnTo>
                    <a:pt x="1005395" y="561822"/>
                  </a:lnTo>
                  <a:lnTo>
                    <a:pt x="982167" y="509587"/>
                  </a:lnTo>
                  <a:lnTo>
                    <a:pt x="972794" y="509587"/>
                  </a:lnTo>
                  <a:lnTo>
                    <a:pt x="972794" y="571931"/>
                  </a:lnTo>
                  <a:lnTo>
                    <a:pt x="980020" y="571931"/>
                  </a:lnTo>
                  <a:lnTo>
                    <a:pt x="980020" y="520458"/>
                  </a:lnTo>
                  <a:lnTo>
                    <a:pt x="1002499" y="571931"/>
                  </a:lnTo>
                  <a:lnTo>
                    <a:pt x="1008265" y="571931"/>
                  </a:lnTo>
                  <a:lnTo>
                    <a:pt x="1030744" y="521068"/>
                  </a:lnTo>
                  <a:lnTo>
                    <a:pt x="1030744" y="571931"/>
                  </a:lnTo>
                  <a:lnTo>
                    <a:pt x="1037983" y="571931"/>
                  </a:lnTo>
                  <a:lnTo>
                    <a:pt x="1037983" y="50958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970251" y="6575114"/>
              <a:ext cx="371081" cy="6450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953802" y="6348425"/>
              <a:ext cx="254520" cy="10474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510698" y="6283655"/>
              <a:ext cx="85725" cy="304800"/>
            </a:xfrm>
            <a:custGeom>
              <a:avLst/>
              <a:gdLst/>
              <a:ahLst/>
              <a:cxnLst/>
              <a:rect l="l" t="t" r="r" b="b"/>
              <a:pathLst>
                <a:path w="85725" h="304800">
                  <a:moveTo>
                    <a:pt x="84391" y="277012"/>
                  </a:moveTo>
                  <a:lnTo>
                    <a:pt x="1257" y="277012"/>
                  </a:lnTo>
                  <a:lnTo>
                    <a:pt x="1257" y="284911"/>
                  </a:lnTo>
                  <a:lnTo>
                    <a:pt x="14287" y="304546"/>
                  </a:lnTo>
                  <a:lnTo>
                    <a:pt x="22174" y="304546"/>
                  </a:lnTo>
                  <a:lnTo>
                    <a:pt x="9220" y="285089"/>
                  </a:lnTo>
                  <a:lnTo>
                    <a:pt x="9220" y="284594"/>
                  </a:lnTo>
                  <a:lnTo>
                    <a:pt x="84391" y="284594"/>
                  </a:lnTo>
                  <a:lnTo>
                    <a:pt x="84391" y="277012"/>
                  </a:lnTo>
                  <a:close/>
                </a:path>
                <a:path w="85725" h="304800">
                  <a:moveTo>
                    <a:pt x="84391" y="84391"/>
                  </a:moveTo>
                  <a:lnTo>
                    <a:pt x="22034" y="84391"/>
                  </a:lnTo>
                  <a:lnTo>
                    <a:pt x="22034" y="93573"/>
                  </a:lnTo>
                  <a:lnTo>
                    <a:pt x="74269" y="116992"/>
                  </a:lnTo>
                  <a:lnTo>
                    <a:pt x="22034" y="140220"/>
                  </a:lnTo>
                  <a:lnTo>
                    <a:pt x="22034" y="149593"/>
                  </a:lnTo>
                  <a:lnTo>
                    <a:pt x="84391" y="149593"/>
                  </a:lnTo>
                  <a:lnTo>
                    <a:pt x="84391" y="142367"/>
                  </a:lnTo>
                  <a:lnTo>
                    <a:pt x="32918" y="142367"/>
                  </a:lnTo>
                  <a:lnTo>
                    <a:pt x="84391" y="119888"/>
                  </a:lnTo>
                  <a:lnTo>
                    <a:pt x="84391" y="114109"/>
                  </a:lnTo>
                  <a:lnTo>
                    <a:pt x="33528" y="91630"/>
                  </a:lnTo>
                  <a:lnTo>
                    <a:pt x="84391" y="91630"/>
                  </a:lnTo>
                  <a:lnTo>
                    <a:pt x="84391" y="84391"/>
                  </a:lnTo>
                  <a:close/>
                </a:path>
                <a:path w="85725" h="304800">
                  <a:moveTo>
                    <a:pt x="84391" y="0"/>
                  </a:moveTo>
                  <a:lnTo>
                    <a:pt x="22034" y="0"/>
                  </a:lnTo>
                  <a:lnTo>
                    <a:pt x="22034" y="9194"/>
                  </a:lnTo>
                  <a:lnTo>
                    <a:pt x="74269" y="32600"/>
                  </a:lnTo>
                  <a:lnTo>
                    <a:pt x="22034" y="55829"/>
                  </a:lnTo>
                  <a:lnTo>
                    <a:pt x="22034" y="65189"/>
                  </a:lnTo>
                  <a:lnTo>
                    <a:pt x="84391" y="65189"/>
                  </a:lnTo>
                  <a:lnTo>
                    <a:pt x="84391" y="57975"/>
                  </a:lnTo>
                  <a:lnTo>
                    <a:pt x="32918" y="57975"/>
                  </a:lnTo>
                  <a:lnTo>
                    <a:pt x="84391" y="35496"/>
                  </a:lnTo>
                  <a:lnTo>
                    <a:pt x="84391" y="29718"/>
                  </a:lnTo>
                  <a:lnTo>
                    <a:pt x="33528" y="7251"/>
                  </a:lnTo>
                  <a:lnTo>
                    <a:pt x="84391" y="7251"/>
                  </a:lnTo>
                  <a:lnTo>
                    <a:pt x="84391" y="0"/>
                  </a:lnTo>
                  <a:close/>
                </a:path>
                <a:path w="85725" h="304800">
                  <a:moveTo>
                    <a:pt x="85534" y="225539"/>
                  </a:moveTo>
                  <a:lnTo>
                    <a:pt x="83413" y="214731"/>
                  </a:lnTo>
                  <a:lnTo>
                    <a:pt x="78714" y="208127"/>
                  </a:lnTo>
                  <a:lnTo>
                    <a:pt x="78714" y="225539"/>
                  </a:lnTo>
                  <a:lnTo>
                    <a:pt x="77203" y="232727"/>
                  </a:lnTo>
                  <a:lnTo>
                    <a:pt x="73025" y="238544"/>
                  </a:lnTo>
                  <a:lnTo>
                    <a:pt x="66687" y="242570"/>
                  </a:lnTo>
                  <a:lnTo>
                    <a:pt x="58724" y="244449"/>
                  </a:lnTo>
                  <a:lnTo>
                    <a:pt x="50863" y="243395"/>
                  </a:lnTo>
                  <a:lnTo>
                    <a:pt x="44246" y="239458"/>
                  </a:lnTo>
                  <a:lnTo>
                    <a:pt x="39687" y="233286"/>
                  </a:lnTo>
                  <a:lnTo>
                    <a:pt x="37998" y="225539"/>
                  </a:lnTo>
                  <a:lnTo>
                    <a:pt x="39573" y="218020"/>
                  </a:lnTo>
                  <a:lnTo>
                    <a:pt x="43903" y="212013"/>
                  </a:lnTo>
                  <a:lnTo>
                    <a:pt x="50342" y="208026"/>
                  </a:lnTo>
                  <a:lnTo>
                    <a:pt x="58254" y="206578"/>
                  </a:lnTo>
                  <a:lnTo>
                    <a:pt x="66217" y="208026"/>
                  </a:lnTo>
                  <a:lnTo>
                    <a:pt x="72720" y="212013"/>
                  </a:lnTo>
                  <a:lnTo>
                    <a:pt x="77101" y="218020"/>
                  </a:lnTo>
                  <a:lnTo>
                    <a:pt x="78714" y="225539"/>
                  </a:lnTo>
                  <a:lnTo>
                    <a:pt x="78714" y="208127"/>
                  </a:lnTo>
                  <a:lnTo>
                    <a:pt x="77622" y="206578"/>
                  </a:lnTo>
                  <a:lnTo>
                    <a:pt x="77520" y="206438"/>
                  </a:lnTo>
                  <a:lnTo>
                    <a:pt x="68808" y="201104"/>
                  </a:lnTo>
                  <a:lnTo>
                    <a:pt x="58254" y="199224"/>
                  </a:lnTo>
                  <a:lnTo>
                    <a:pt x="47421" y="201244"/>
                  </a:lnTo>
                  <a:lnTo>
                    <a:pt x="31178" y="233540"/>
                  </a:lnTo>
                  <a:lnTo>
                    <a:pt x="35966" y="241401"/>
                  </a:lnTo>
                  <a:lnTo>
                    <a:pt x="43319" y="245351"/>
                  </a:lnTo>
                  <a:lnTo>
                    <a:pt x="43319" y="245859"/>
                  </a:lnTo>
                  <a:lnTo>
                    <a:pt x="6870" y="224599"/>
                  </a:lnTo>
                  <a:lnTo>
                    <a:pt x="6934" y="214795"/>
                  </a:lnTo>
                  <a:lnTo>
                    <a:pt x="13157" y="209130"/>
                  </a:lnTo>
                  <a:lnTo>
                    <a:pt x="22034" y="207594"/>
                  </a:lnTo>
                  <a:lnTo>
                    <a:pt x="22034" y="200126"/>
                  </a:lnTo>
                  <a:lnTo>
                    <a:pt x="13093" y="202717"/>
                  </a:lnTo>
                  <a:lnTo>
                    <a:pt x="6134" y="207835"/>
                  </a:lnTo>
                  <a:lnTo>
                    <a:pt x="1600" y="215163"/>
                  </a:lnTo>
                  <a:lnTo>
                    <a:pt x="0" y="224396"/>
                  </a:lnTo>
                  <a:lnTo>
                    <a:pt x="3403" y="236931"/>
                  </a:lnTo>
                  <a:lnTo>
                    <a:pt x="12954" y="245872"/>
                  </a:lnTo>
                  <a:lnTo>
                    <a:pt x="27584" y="251231"/>
                  </a:lnTo>
                  <a:lnTo>
                    <a:pt x="46266" y="253009"/>
                  </a:lnTo>
                  <a:lnTo>
                    <a:pt x="64706" y="250659"/>
                  </a:lnTo>
                  <a:lnTo>
                    <a:pt x="74028" y="245859"/>
                  </a:lnTo>
                  <a:lnTo>
                    <a:pt x="76784" y="244449"/>
                  </a:lnTo>
                  <a:lnTo>
                    <a:pt x="83439" y="235648"/>
                  </a:lnTo>
                  <a:lnTo>
                    <a:pt x="85534" y="225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4675973" y="5630253"/>
            <a:ext cx="523875" cy="139700"/>
          </a:xfrm>
          <a:custGeom>
            <a:avLst/>
            <a:gdLst/>
            <a:ahLst/>
            <a:cxnLst/>
            <a:rect l="l" t="t" r="r" b="b"/>
            <a:pathLst>
              <a:path w="523875" h="139700">
                <a:moveTo>
                  <a:pt x="97790" y="59029"/>
                </a:moveTo>
                <a:lnTo>
                  <a:pt x="94716" y="41338"/>
                </a:lnTo>
                <a:lnTo>
                  <a:pt x="87655" y="30022"/>
                </a:lnTo>
                <a:lnTo>
                  <a:pt x="87655" y="59029"/>
                </a:lnTo>
                <a:lnTo>
                  <a:pt x="85636" y="72999"/>
                </a:lnTo>
                <a:lnTo>
                  <a:pt x="79654" y="83896"/>
                </a:lnTo>
                <a:lnTo>
                  <a:pt x="69850" y="90982"/>
                </a:lnTo>
                <a:lnTo>
                  <a:pt x="56489" y="93497"/>
                </a:lnTo>
                <a:lnTo>
                  <a:pt x="54051" y="93497"/>
                </a:lnTo>
                <a:lnTo>
                  <a:pt x="54051" y="24663"/>
                </a:lnTo>
                <a:lnTo>
                  <a:pt x="56337" y="24663"/>
                </a:lnTo>
                <a:lnTo>
                  <a:pt x="69799" y="27203"/>
                </a:lnTo>
                <a:lnTo>
                  <a:pt x="79603" y="34277"/>
                </a:lnTo>
                <a:lnTo>
                  <a:pt x="85598" y="45148"/>
                </a:lnTo>
                <a:lnTo>
                  <a:pt x="87655" y="59029"/>
                </a:lnTo>
                <a:lnTo>
                  <a:pt x="87655" y="30022"/>
                </a:lnTo>
                <a:lnTo>
                  <a:pt x="86156" y="27609"/>
                </a:lnTo>
                <a:lnTo>
                  <a:pt x="81826" y="24663"/>
                </a:lnTo>
                <a:lnTo>
                  <a:pt x="73075" y="18732"/>
                </a:lnTo>
                <a:lnTo>
                  <a:pt x="56438" y="15570"/>
                </a:lnTo>
                <a:lnTo>
                  <a:pt x="54051" y="15570"/>
                </a:lnTo>
                <a:lnTo>
                  <a:pt x="54051" y="0"/>
                </a:lnTo>
                <a:lnTo>
                  <a:pt x="43942" y="0"/>
                </a:lnTo>
                <a:lnTo>
                  <a:pt x="43942" y="15570"/>
                </a:lnTo>
                <a:lnTo>
                  <a:pt x="43942" y="24663"/>
                </a:lnTo>
                <a:lnTo>
                  <a:pt x="43942" y="93497"/>
                </a:lnTo>
                <a:lnTo>
                  <a:pt x="41402" y="93497"/>
                </a:lnTo>
                <a:lnTo>
                  <a:pt x="27940" y="90982"/>
                </a:lnTo>
                <a:lnTo>
                  <a:pt x="18135" y="83934"/>
                </a:lnTo>
                <a:lnTo>
                  <a:pt x="12141" y="73126"/>
                </a:lnTo>
                <a:lnTo>
                  <a:pt x="10109" y="59309"/>
                </a:lnTo>
                <a:lnTo>
                  <a:pt x="12115" y="45313"/>
                </a:lnTo>
                <a:lnTo>
                  <a:pt x="18122" y="34366"/>
                </a:lnTo>
                <a:lnTo>
                  <a:pt x="27940" y="27216"/>
                </a:lnTo>
                <a:lnTo>
                  <a:pt x="41402" y="24663"/>
                </a:lnTo>
                <a:lnTo>
                  <a:pt x="43942" y="24663"/>
                </a:lnTo>
                <a:lnTo>
                  <a:pt x="43942" y="15570"/>
                </a:lnTo>
                <a:lnTo>
                  <a:pt x="41325" y="15570"/>
                </a:lnTo>
                <a:lnTo>
                  <a:pt x="24663" y="18757"/>
                </a:lnTo>
                <a:lnTo>
                  <a:pt x="11607" y="27673"/>
                </a:lnTo>
                <a:lnTo>
                  <a:pt x="3073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22" y="76822"/>
                </a:lnTo>
                <a:lnTo>
                  <a:pt x="11569" y="90563"/>
                </a:lnTo>
                <a:lnTo>
                  <a:pt x="24676" y="99441"/>
                </a:lnTo>
                <a:lnTo>
                  <a:pt x="41402" y="102590"/>
                </a:lnTo>
                <a:lnTo>
                  <a:pt x="43942" y="102590"/>
                </a:lnTo>
                <a:lnTo>
                  <a:pt x="43942" y="117322"/>
                </a:lnTo>
                <a:lnTo>
                  <a:pt x="54051" y="117322"/>
                </a:lnTo>
                <a:lnTo>
                  <a:pt x="54051" y="102590"/>
                </a:lnTo>
                <a:lnTo>
                  <a:pt x="56540" y="102590"/>
                </a:lnTo>
                <a:lnTo>
                  <a:pt x="73152" y="99441"/>
                </a:lnTo>
                <a:lnTo>
                  <a:pt x="81851" y="93497"/>
                </a:lnTo>
                <a:lnTo>
                  <a:pt x="86194" y="90538"/>
                </a:lnTo>
                <a:lnTo>
                  <a:pt x="94716" y="76784"/>
                </a:lnTo>
                <a:lnTo>
                  <a:pt x="97790" y="59029"/>
                </a:lnTo>
                <a:close/>
              </a:path>
              <a:path w="523875" h="139700">
                <a:moveTo>
                  <a:pt x="203250" y="112776"/>
                </a:moveTo>
                <a:lnTo>
                  <a:pt x="191096" y="79375"/>
                </a:lnTo>
                <a:lnTo>
                  <a:pt x="187794" y="70281"/>
                </a:lnTo>
                <a:lnTo>
                  <a:pt x="177546" y="42113"/>
                </a:lnTo>
                <a:lnTo>
                  <a:pt x="177546" y="70281"/>
                </a:lnTo>
                <a:lnTo>
                  <a:pt x="137490" y="70281"/>
                </a:lnTo>
                <a:lnTo>
                  <a:pt x="157149" y="15087"/>
                </a:lnTo>
                <a:lnTo>
                  <a:pt x="157911" y="15087"/>
                </a:lnTo>
                <a:lnTo>
                  <a:pt x="177546" y="70281"/>
                </a:lnTo>
                <a:lnTo>
                  <a:pt x="177546" y="42113"/>
                </a:lnTo>
                <a:lnTo>
                  <a:pt x="167716" y="15087"/>
                </a:lnTo>
                <a:lnTo>
                  <a:pt x="162941" y="1930"/>
                </a:lnTo>
                <a:lnTo>
                  <a:pt x="152120" y="1930"/>
                </a:lnTo>
                <a:lnTo>
                  <a:pt x="111785" y="112776"/>
                </a:lnTo>
                <a:lnTo>
                  <a:pt x="122402" y="112776"/>
                </a:lnTo>
                <a:lnTo>
                  <a:pt x="134264" y="79375"/>
                </a:lnTo>
                <a:lnTo>
                  <a:pt x="180797" y="79375"/>
                </a:lnTo>
                <a:lnTo>
                  <a:pt x="192646" y="112776"/>
                </a:lnTo>
                <a:lnTo>
                  <a:pt x="203250" y="112776"/>
                </a:lnTo>
                <a:close/>
              </a:path>
              <a:path w="523875" h="139700">
                <a:moveTo>
                  <a:pt x="309054" y="36576"/>
                </a:moveTo>
                <a:lnTo>
                  <a:pt x="303974" y="22326"/>
                </a:lnTo>
                <a:lnTo>
                  <a:pt x="294589" y="10858"/>
                </a:lnTo>
                <a:lnTo>
                  <a:pt x="281470" y="3213"/>
                </a:lnTo>
                <a:lnTo>
                  <a:pt x="265176" y="431"/>
                </a:lnTo>
                <a:lnTo>
                  <a:pt x="245884" y="4457"/>
                </a:lnTo>
                <a:lnTo>
                  <a:pt x="230733" y="15887"/>
                </a:lnTo>
                <a:lnTo>
                  <a:pt x="220827" y="33832"/>
                </a:lnTo>
                <a:lnTo>
                  <a:pt x="217284" y="57353"/>
                </a:lnTo>
                <a:lnTo>
                  <a:pt x="220827" y="80899"/>
                </a:lnTo>
                <a:lnTo>
                  <a:pt x="230733" y="98844"/>
                </a:lnTo>
                <a:lnTo>
                  <a:pt x="245884" y="110286"/>
                </a:lnTo>
                <a:lnTo>
                  <a:pt x="265176" y="114300"/>
                </a:lnTo>
                <a:lnTo>
                  <a:pt x="281470" y="111518"/>
                </a:lnTo>
                <a:lnTo>
                  <a:pt x="294589" y="103847"/>
                </a:lnTo>
                <a:lnTo>
                  <a:pt x="303974" y="92367"/>
                </a:lnTo>
                <a:lnTo>
                  <a:pt x="309054" y="78130"/>
                </a:lnTo>
                <a:lnTo>
                  <a:pt x="298894" y="78130"/>
                </a:lnTo>
                <a:lnTo>
                  <a:pt x="294754" y="88722"/>
                </a:lnTo>
                <a:lnTo>
                  <a:pt x="287375" y="97167"/>
                </a:lnTo>
                <a:lnTo>
                  <a:pt x="277329" y="102755"/>
                </a:lnTo>
                <a:lnTo>
                  <a:pt x="265176" y="104775"/>
                </a:lnTo>
                <a:lnTo>
                  <a:pt x="250355" y="101701"/>
                </a:lnTo>
                <a:lnTo>
                  <a:pt x="238239" y="92621"/>
                </a:lnTo>
                <a:lnTo>
                  <a:pt x="230073" y="77762"/>
                </a:lnTo>
                <a:lnTo>
                  <a:pt x="227076" y="57353"/>
                </a:lnTo>
                <a:lnTo>
                  <a:pt x="230073" y="37007"/>
                </a:lnTo>
                <a:lnTo>
                  <a:pt x="238239" y="22148"/>
                </a:lnTo>
                <a:lnTo>
                  <a:pt x="250355" y="13055"/>
                </a:lnTo>
                <a:lnTo>
                  <a:pt x="265176" y="9956"/>
                </a:lnTo>
                <a:lnTo>
                  <a:pt x="277329" y="11988"/>
                </a:lnTo>
                <a:lnTo>
                  <a:pt x="287375" y="17589"/>
                </a:lnTo>
                <a:lnTo>
                  <a:pt x="294754" y="26022"/>
                </a:lnTo>
                <a:lnTo>
                  <a:pt x="298894" y="36576"/>
                </a:lnTo>
                <a:lnTo>
                  <a:pt x="309054" y="36576"/>
                </a:lnTo>
                <a:close/>
              </a:path>
              <a:path w="523875" h="139700">
                <a:moveTo>
                  <a:pt x="413880" y="112776"/>
                </a:moveTo>
                <a:lnTo>
                  <a:pt x="401726" y="79375"/>
                </a:lnTo>
                <a:lnTo>
                  <a:pt x="398424" y="70281"/>
                </a:lnTo>
                <a:lnTo>
                  <a:pt x="388175" y="42113"/>
                </a:lnTo>
                <a:lnTo>
                  <a:pt x="388175" y="70281"/>
                </a:lnTo>
                <a:lnTo>
                  <a:pt x="348119" y="70281"/>
                </a:lnTo>
                <a:lnTo>
                  <a:pt x="367779" y="15087"/>
                </a:lnTo>
                <a:lnTo>
                  <a:pt x="368541" y="15087"/>
                </a:lnTo>
                <a:lnTo>
                  <a:pt x="388175" y="70281"/>
                </a:lnTo>
                <a:lnTo>
                  <a:pt x="388175" y="42113"/>
                </a:lnTo>
                <a:lnTo>
                  <a:pt x="378345" y="15087"/>
                </a:lnTo>
                <a:lnTo>
                  <a:pt x="373570" y="1930"/>
                </a:lnTo>
                <a:lnTo>
                  <a:pt x="362750" y="1930"/>
                </a:lnTo>
                <a:lnTo>
                  <a:pt x="322414" y="112776"/>
                </a:lnTo>
                <a:lnTo>
                  <a:pt x="333032" y="112776"/>
                </a:lnTo>
                <a:lnTo>
                  <a:pt x="344893" y="79375"/>
                </a:lnTo>
                <a:lnTo>
                  <a:pt x="391426" y="79375"/>
                </a:lnTo>
                <a:lnTo>
                  <a:pt x="403288" y="112776"/>
                </a:lnTo>
                <a:lnTo>
                  <a:pt x="413880" y="112776"/>
                </a:lnTo>
                <a:close/>
              </a:path>
              <a:path w="523875" h="139700">
                <a:moveTo>
                  <a:pt x="523430" y="103682"/>
                </a:moveTo>
                <a:lnTo>
                  <a:pt x="510451" y="103682"/>
                </a:lnTo>
                <a:lnTo>
                  <a:pt x="510451" y="11023"/>
                </a:lnTo>
                <a:lnTo>
                  <a:pt x="510451" y="1930"/>
                </a:lnTo>
                <a:lnTo>
                  <a:pt x="500824" y="1930"/>
                </a:lnTo>
                <a:lnTo>
                  <a:pt x="500824" y="11023"/>
                </a:lnTo>
                <a:lnTo>
                  <a:pt x="500824" y="103682"/>
                </a:lnTo>
                <a:lnTo>
                  <a:pt x="441617" y="103682"/>
                </a:lnTo>
                <a:lnTo>
                  <a:pt x="446608" y="94030"/>
                </a:lnTo>
                <a:lnTo>
                  <a:pt x="450430" y="82092"/>
                </a:lnTo>
                <a:lnTo>
                  <a:pt x="453059" y="67538"/>
                </a:lnTo>
                <a:lnTo>
                  <a:pt x="454545" y="50063"/>
                </a:lnTo>
                <a:lnTo>
                  <a:pt x="456272" y="11023"/>
                </a:lnTo>
                <a:lnTo>
                  <a:pt x="500824" y="11023"/>
                </a:lnTo>
                <a:lnTo>
                  <a:pt x="500824" y="1930"/>
                </a:lnTo>
                <a:lnTo>
                  <a:pt x="447078" y="1930"/>
                </a:lnTo>
                <a:lnTo>
                  <a:pt x="444842" y="50063"/>
                </a:lnTo>
                <a:lnTo>
                  <a:pt x="442950" y="70510"/>
                </a:lnTo>
                <a:lnTo>
                  <a:pt x="439534" y="85598"/>
                </a:lnTo>
                <a:lnTo>
                  <a:pt x="434924" y="96329"/>
                </a:lnTo>
                <a:lnTo>
                  <a:pt x="429475" y="103682"/>
                </a:lnTo>
                <a:lnTo>
                  <a:pt x="422440" y="103682"/>
                </a:lnTo>
                <a:lnTo>
                  <a:pt x="422440" y="139674"/>
                </a:lnTo>
                <a:lnTo>
                  <a:pt x="432092" y="139674"/>
                </a:lnTo>
                <a:lnTo>
                  <a:pt x="432092" y="112776"/>
                </a:lnTo>
                <a:lnTo>
                  <a:pt x="513803" y="112776"/>
                </a:lnTo>
                <a:lnTo>
                  <a:pt x="513803" y="139395"/>
                </a:lnTo>
                <a:lnTo>
                  <a:pt x="523430" y="139395"/>
                </a:lnTo>
                <a:lnTo>
                  <a:pt x="523430" y="112776"/>
                </a:lnTo>
                <a:lnTo>
                  <a:pt x="523430" y="103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59119" y="5630684"/>
            <a:ext cx="91757" cy="11386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5417577" y="5604472"/>
            <a:ext cx="836294" cy="140335"/>
            <a:chOff x="5417577" y="5604472"/>
            <a:chExt cx="836294" cy="140335"/>
          </a:xfrm>
        </p:grpSpPr>
        <p:sp>
          <p:nvSpPr>
            <p:cNvPr id="65" name="object 65"/>
            <p:cNvSpPr/>
            <p:nvPr/>
          </p:nvSpPr>
          <p:spPr>
            <a:xfrm>
              <a:off x="5417577" y="5632183"/>
              <a:ext cx="74244" cy="11084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516231" y="5632183"/>
              <a:ext cx="99567" cy="11084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645263" y="5632183"/>
              <a:ext cx="76403" cy="1108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741084" y="5630685"/>
              <a:ext cx="95834" cy="11386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861404" y="5632183"/>
              <a:ext cx="71475" cy="1108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956705" y="5630685"/>
              <a:ext cx="186258" cy="11386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167436" y="5604472"/>
              <a:ext cx="86309" cy="13855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5583122" y="5851563"/>
            <a:ext cx="339356" cy="13967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5984886" y="5851766"/>
            <a:ext cx="140970" cy="114300"/>
            <a:chOff x="5984886" y="5851766"/>
            <a:chExt cx="140970" cy="114300"/>
          </a:xfrm>
        </p:grpSpPr>
        <p:sp>
          <p:nvSpPr>
            <p:cNvPr id="74" name="object 74"/>
            <p:cNvSpPr/>
            <p:nvPr/>
          </p:nvSpPr>
          <p:spPr>
            <a:xfrm>
              <a:off x="5984886" y="5853494"/>
              <a:ext cx="36830" cy="111125"/>
            </a:xfrm>
            <a:custGeom>
              <a:avLst/>
              <a:gdLst/>
              <a:ahLst/>
              <a:cxnLst/>
              <a:rect l="l" t="t" r="r" b="b"/>
              <a:pathLst>
                <a:path w="36829" h="111125">
                  <a:moveTo>
                    <a:pt x="36728" y="0"/>
                  </a:moveTo>
                  <a:lnTo>
                    <a:pt x="26187" y="0"/>
                  </a:lnTo>
                  <a:lnTo>
                    <a:pt x="0" y="17373"/>
                  </a:lnTo>
                  <a:lnTo>
                    <a:pt x="0" y="27889"/>
                  </a:lnTo>
                  <a:lnTo>
                    <a:pt x="25958" y="10617"/>
                  </a:lnTo>
                  <a:lnTo>
                    <a:pt x="26619" y="10617"/>
                  </a:lnTo>
                  <a:lnTo>
                    <a:pt x="26619" y="110845"/>
                  </a:lnTo>
                  <a:lnTo>
                    <a:pt x="36728" y="110845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053618" y="5851766"/>
              <a:ext cx="71704" cy="114096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/>
          <p:nvPr/>
        </p:nvSpPr>
        <p:spPr>
          <a:xfrm>
            <a:off x="4544807" y="5862066"/>
            <a:ext cx="10160" cy="102870"/>
          </a:xfrm>
          <a:custGeom>
            <a:avLst/>
            <a:gdLst/>
            <a:ahLst/>
            <a:cxnLst/>
            <a:rect l="l" t="t" r="r" b="b"/>
            <a:pathLst>
              <a:path w="10160" h="102870">
                <a:moveTo>
                  <a:pt x="0" y="102870"/>
                </a:moveTo>
                <a:lnTo>
                  <a:pt x="10109" y="102870"/>
                </a:lnTo>
                <a:lnTo>
                  <a:pt x="10109" y="0"/>
                </a:lnTo>
                <a:lnTo>
                  <a:pt x="0" y="0"/>
                </a:lnTo>
                <a:lnTo>
                  <a:pt x="0" y="1028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4544807" y="5851995"/>
            <a:ext cx="314960" cy="139700"/>
            <a:chOff x="4544807" y="5851995"/>
            <a:chExt cx="314960" cy="139700"/>
          </a:xfrm>
        </p:grpSpPr>
        <p:sp>
          <p:nvSpPr>
            <p:cNvPr id="78" name="object 78"/>
            <p:cNvSpPr/>
            <p:nvPr/>
          </p:nvSpPr>
          <p:spPr>
            <a:xfrm>
              <a:off x="4544808" y="5853176"/>
              <a:ext cx="80010" cy="111760"/>
            </a:xfrm>
            <a:custGeom>
              <a:avLst/>
              <a:gdLst/>
              <a:ahLst/>
              <a:cxnLst/>
              <a:rect l="l" t="t" r="r" b="b"/>
              <a:pathLst>
                <a:path w="80010" h="111760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1760"/>
                  </a:lnTo>
                  <a:lnTo>
                    <a:pt x="79883" y="11176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648389" y="5851995"/>
              <a:ext cx="210832" cy="139242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4918937" y="5851995"/>
            <a:ext cx="596900" cy="114300"/>
            <a:chOff x="4918937" y="5851995"/>
            <a:chExt cx="596900" cy="114300"/>
          </a:xfrm>
        </p:grpSpPr>
        <p:sp>
          <p:nvSpPr>
            <p:cNvPr id="81" name="object 81"/>
            <p:cNvSpPr/>
            <p:nvPr/>
          </p:nvSpPr>
          <p:spPr>
            <a:xfrm>
              <a:off x="4918937" y="5851995"/>
              <a:ext cx="189229" cy="11386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130913" y="5853493"/>
              <a:ext cx="65354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221337" y="5853493"/>
              <a:ext cx="174142" cy="1108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419939" y="5851995"/>
              <a:ext cx="95834" cy="11386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6191502" y="5881205"/>
            <a:ext cx="200025" cy="83185"/>
            <a:chOff x="6191502" y="5881205"/>
            <a:chExt cx="200025" cy="83185"/>
          </a:xfrm>
        </p:grpSpPr>
        <p:sp>
          <p:nvSpPr>
            <p:cNvPr id="86" name="object 86"/>
            <p:cNvSpPr/>
            <p:nvPr/>
          </p:nvSpPr>
          <p:spPr>
            <a:xfrm>
              <a:off x="6191502" y="5881205"/>
              <a:ext cx="86918" cy="8313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304024" y="5881205"/>
              <a:ext cx="86918" cy="83134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/>
          <p:nvPr/>
        </p:nvSpPr>
        <p:spPr>
          <a:xfrm>
            <a:off x="4344016" y="6118411"/>
            <a:ext cx="2182613" cy="87641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465516" y="5608764"/>
            <a:ext cx="523875" cy="139700"/>
          </a:xfrm>
          <a:custGeom>
            <a:avLst/>
            <a:gdLst/>
            <a:ahLst/>
            <a:cxnLst/>
            <a:rect l="l" t="t" r="r" b="b"/>
            <a:pathLst>
              <a:path w="523875" h="139700">
                <a:moveTo>
                  <a:pt x="97790" y="59029"/>
                </a:moveTo>
                <a:lnTo>
                  <a:pt x="94716" y="41338"/>
                </a:lnTo>
                <a:lnTo>
                  <a:pt x="87655" y="30022"/>
                </a:lnTo>
                <a:lnTo>
                  <a:pt x="87655" y="59029"/>
                </a:lnTo>
                <a:lnTo>
                  <a:pt x="85636" y="72999"/>
                </a:lnTo>
                <a:lnTo>
                  <a:pt x="79654" y="83896"/>
                </a:lnTo>
                <a:lnTo>
                  <a:pt x="69850" y="90982"/>
                </a:lnTo>
                <a:lnTo>
                  <a:pt x="56489" y="93497"/>
                </a:lnTo>
                <a:lnTo>
                  <a:pt x="54051" y="93497"/>
                </a:lnTo>
                <a:lnTo>
                  <a:pt x="54051" y="24663"/>
                </a:lnTo>
                <a:lnTo>
                  <a:pt x="56337" y="24663"/>
                </a:lnTo>
                <a:lnTo>
                  <a:pt x="69799" y="27203"/>
                </a:lnTo>
                <a:lnTo>
                  <a:pt x="79603" y="34277"/>
                </a:lnTo>
                <a:lnTo>
                  <a:pt x="85598" y="45148"/>
                </a:lnTo>
                <a:lnTo>
                  <a:pt x="87655" y="59029"/>
                </a:lnTo>
                <a:lnTo>
                  <a:pt x="87655" y="30022"/>
                </a:lnTo>
                <a:lnTo>
                  <a:pt x="86156" y="27609"/>
                </a:lnTo>
                <a:lnTo>
                  <a:pt x="81813" y="24663"/>
                </a:lnTo>
                <a:lnTo>
                  <a:pt x="73075" y="18732"/>
                </a:lnTo>
                <a:lnTo>
                  <a:pt x="56438" y="15570"/>
                </a:lnTo>
                <a:lnTo>
                  <a:pt x="54051" y="15570"/>
                </a:lnTo>
                <a:lnTo>
                  <a:pt x="54051" y="0"/>
                </a:lnTo>
                <a:lnTo>
                  <a:pt x="43942" y="0"/>
                </a:lnTo>
                <a:lnTo>
                  <a:pt x="43942" y="15570"/>
                </a:lnTo>
                <a:lnTo>
                  <a:pt x="43942" y="24663"/>
                </a:lnTo>
                <a:lnTo>
                  <a:pt x="43942" y="93497"/>
                </a:lnTo>
                <a:lnTo>
                  <a:pt x="41402" y="93497"/>
                </a:lnTo>
                <a:lnTo>
                  <a:pt x="27940" y="90982"/>
                </a:lnTo>
                <a:lnTo>
                  <a:pt x="18135" y="83934"/>
                </a:lnTo>
                <a:lnTo>
                  <a:pt x="12141" y="73126"/>
                </a:lnTo>
                <a:lnTo>
                  <a:pt x="10109" y="59309"/>
                </a:lnTo>
                <a:lnTo>
                  <a:pt x="12115" y="45313"/>
                </a:lnTo>
                <a:lnTo>
                  <a:pt x="18122" y="34366"/>
                </a:lnTo>
                <a:lnTo>
                  <a:pt x="27940" y="27216"/>
                </a:lnTo>
                <a:lnTo>
                  <a:pt x="41402" y="24663"/>
                </a:lnTo>
                <a:lnTo>
                  <a:pt x="43942" y="24663"/>
                </a:lnTo>
                <a:lnTo>
                  <a:pt x="43942" y="15570"/>
                </a:lnTo>
                <a:lnTo>
                  <a:pt x="41325" y="15570"/>
                </a:lnTo>
                <a:lnTo>
                  <a:pt x="24663" y="18757"/>
                </a:lnTo>
                <a:lnTo>
                  <a:pt x="11607" y="27673"/>
                </a:lnTo>
                <a:lnTo>
                  <a:pt x="3073" y="41427"/>
                </a:lnTo>
                <a:lnTo>
                  <a:pt x="0" y="59029"/>
                </a:lnTo>
                <a:lnTo>
                  <a:pt x="38" y="59309"/>
                </a:lnTo>
                <a:lnTo>
                  <a:pt x="3022" y="76822"/>
                </a:lnTo>
                <a:lnTo>
                  <a:pt x="11569" y="90563"/>
                </a:lnTo>
                <a:lnTo>
                  <a:pt x="24688" y="99441"/>
                </a:lnTo>
                <a:lnTo>
                  <a:pt x="41402" y="102590"/>
                </a:lnTo>
                <a:lnTo>
                  <a:pt x="43942" y="102590"/>
                </a:lnTo>
                <a:lnTo>
                  <a:pt x="43942" y="117322"/>
                </a:lnTo>
                <a:lnTo>
                  <a:pt x="54051" y="117322"/>
                </a:lnTo>
                <a:lnTo>
                  <a:pt x="54051" y="102590"/>
                </a:lnTo>
                <a:lnTo>
                  <a:pt x="56540" y="102590"/>
                </a:lnTo>
                <a:lnTo>
                  <a:pt x="73152" y="99441"/>
                </a:lnTo>
                <a:lnTo>
                  <a:pt x="81851" y="93497"/>
                </a:lnTo>
                <a:lnTo>
                  <a:pt x="86194" y="90538"/>
                </a:lnTo>
                <a:lnTo>
                  <a:pt x="94716" y="76784"/>
                </a:lnTo>
                <a:lnTo>
                  <a:pt x="97790" y="59029"/>
                </a:lnTo>
                <a:close/>
              </a:path>
              <a:path w="523875" h="139700">
                <a:moveTo>
                  <a:pt x="203238" y="112776"/>
                </a:moveTo>
                <a:lnTo>
                  <a:pt x="191084" y="79375"/>
                </a:lnTo>
                <a:lnTo>
                  <a:pt x="187782" y="70281"/>
                </a:lnTo>
                <a:lnTo>
                  <a:pt x="177546" y="42151"/>
                </a:lnTo>
                <a:lnTo>
                  <a:pt x="177546" y="70281"/>
                </a:lnTo>
                <a:lnTo>
                  <a:pt x="137477" y="70281"/>
                </a:lnTo>
                <a:lnTo>
                  <a:pt x="157137" y="15087"/>
                </a:lnTo>
                <a:lnTo>
                  <a:pt x="157899" y="15087"/>
                </a:lnTo>
                <a:lnTo>
                  <a:pt x="177546" y="70281"/>
                </a:lnTo>
                <a:lnTo>
                  <a:pt x="177546" y="42151"/>
                </a:lnTo>
                <a:lnTo>
                  <a:pt x="167703" y="15087"/>
                </a:lnTo>
                <a:lnTo>
                  <a:pt x="162928" y="1943"/>
                </a:lnTo>
                <a:lnTo>
                  <a:pt x="152107" y="1943"/>
                </a:lnTo>
                <a:lnTo>
                  <a:pt x="111772" y="112776"/>
                </a:lnTo>
                <a:lnTo>
                  <a:pt x="122389" y="112776"/>
                </a:lnTo>
                <a:lnTo>
                  <a:pt x="134251" y="79375"/>
                </a:lnTo>
                <a:lnTo>
                  <a:pt x="180784" y="79375"/>
                </a:lnTo>
                <a:lnTo>
                  <a:pt x="192646" y="112776"/>
                </a:lnTo>
                <a:lnTo>
                  <a:pt x="203238" y="112776"/>
                </a:lnTo>
                <a:close/>
              </a:path>
              <a:path w="523875" h="139700">
                <a:moveTo>
                  <a:pt x="309054" y="36576"/>
                </a:moveTo>
                <a:lnTo>
                  <a:pt x="303974" y="22339"/>
                </a:lnTo>
                <a:lnTo>
                  <a:pt x="294589" y="10871"/>
                </a:lnTo>
                <a:lnTo>
                  <a:pt x="281457" y="3213"/>
                </a:lnTo>
                <a:lnTo>
                  <a:pt x="265163" y="431"/>
                </a:lnTo>
                <a:lnTo>
                  <a:pt x="245872" y="4457"/>
                </a:lnTo>
                <a:lnTo>
                  <a:pt x="230733" y="15887"/>
                </a:lnTo>
                <a:lnTo>
                  <a:pt x="220827" y="33832"/>
                </a:lnTo>
                <a:lnTo>
                  <a:pt x="217284" y="57353"/>
                </a:lnTo>
                <a:lnTo>
                  <a:pt x="220827" y="80899"/>
                </a:lnTo>
                <a:lnTo>
                  <a:pt x="230733" y="98844"/>
                </a:lnTo>
                <a:lnTo>
                  <a:pt x="245872" y="110286"/>
                </a:lnTo>
                <a:lnTo>
                  <a:pt x="265163" y="114300"/>
                </a:lnTo>
                <a:lnTo>
                  <a:pt x="281457" y="111518"/>
                </a:lnTo>
                <a:lnTo>
                  <a:pt x="294589" y="103847"/>
                </a:lnTo>
                <a:lnTo>
                  <a:pt x="303974" y="92367"/>
                </a:lnTo>
                <a:lnTo>
                  <a:pt x="309054" y="78130"/>
                </a:lnTo>
                <a:lnTo>
                  <a:pt x="298894" y="78130"/>
                </a:lnTo>
                <a:lnTo>
                  <a:pt x="294754" y="88722"/>
                </a:lnTo>
                <a:lnTo>
                  <a:pt x="287375" y="97167"/>
                </a:lnTo>
                <a:lnTo>
                  <a:pt x="277317" y="102755"/>
                </a:lnTo>
                <a:lnTo>
                  <a:pt x="265163" y="104775"/>
                </a:lnTo>
                <a:lnTo>
                  <a:pt x="250342" y="101701"/>
                </a:lnTo>
                <a:lnTo>
                  <a:pt x="238226" y="92621"/>
                </a:lnTo>
                <a:lnTo>
                  <a:pt x="230060" y="77762"/>
                </a:lnTo>
                <a:lnTo>
                  <a:pt x="227063" y="57353"/>
                </a:lnTo>
                <a:lnTo>
                  <a:pt x="230060" y="37007"/>
                </a:lnTo>
                <a:lnTo>
                  <a:pt x="238226" y="22161"/>
                </a:lnTo>
                <a:lnTo>
                  <a:pt x="250342" y="13055"/>
                </a:lnTo>
                <a:lnTo>
                  <a:pt x="265163" y="9956"/>
                </a:lnTo>
                <a:lnTo>
                  <a:pt x="277317" y="11988"/>
                </a:lnTo>
                <a:lnTo>
                  <a:pt x="287375" y="17589"/>
                </a:lnTo>
                <a:lnTo>
                  <a:pt x="294754" y="26022"/>
                </a:lnTo>
                <a:lnTo>
                  <a:pt x="298894" y="36576"/>
                </a:lnTo>
                <a:lnTo>
                  <a:pt x="309054" y="36576"/>
                </a:lnTo>
                <a:close/>
              </a:path>
              <a:path w="523875" h="139700">
                <a:moveTo>
                  <a:pt x="413880" y="112776"/>
                </a:moveTo>
                <a:lnTo>
                  <a:pt x="401726" y="79375"/>
                </a:lnTo>
                <a:lnTo>
                  <a:pt x="398424" y="70281"/>
                </a:lnTo>
                <a:lnTo>
                  <a:pt x="388175" y="42113"/>
                </a:lnTo>
                <a:lnTo>
                  <a:pt x="388175" y="70281"/>
                </a:lnTo>
                <a:lnTo>
                  <a:pt x="348119" y="70281"/>
                </a:lnTo>
                <a:lnTo>
                  <a:pt x="367779" y="15087"/>
                </a:lnTo>
                <a:lnTo>
                  <a:pt x="368541" y="15087"/>
                </a:lnTo>
                <a:lnTo>
                  <a:pt x="388175" y="70281"/>
                </a:lnTo>
                <a:lnTo>
                  <a:pt x="388175" y="42113"/>
                </a:lnTo>
                <a:lnTo>
                  <a:pt x="378345" y="15087"/>
                </a:lnTo>
                <a:lnTo>
                  <a:pt x="373570" y="1943"/>
                </a:lnTo>
                <a:lnTo>
                  <a:pt x="362750" y="1943"/>
                </a:lnTo>
                <a:lnTo>
                  <a:pt x="322414" y="112776"/>
                </a:lnTo>
                <a:lnTo>
                  <a:pt x="333032" y="112776"/>
                </a:lnTo>
                <a:lnTo>
                  <a:pt x="344893" y="79375"/>
                </a:lnTo>
                <a:lnTo>
                  <a:pt x="391426" y="79375"/>
                </a:lnTo>
                <a:lnTo>
                  <a:pt x="403288" y="112776"/>
                </a:lnTo>
                <a:lnTo>
                  <a:pt x="413880" y="112776"/>
                </a:lnTo>
                <a:close/>
              </a:path>
              <a:path w="523875" h="139700">
                <a:moveTo>
                  <a:pt x="523430" y="103682"/>
                </a:moveTo>
                <a:lnTo>
                  <a:pt x="510451" y="103682"/>
                </a:lnTo>
                <a:lnTo>
                  <a:pt x="510451" y="11023"/>
                </a:lnTo>
                <a:lnTo>
                  <a:pt x="510451" y="1943"/>
                </a:lnTo>
                <a:lnTo>
                  <a:pt x="500824" y="1943"/>
                </a:lnTo>
                <a:lnTo>
                  <a:pt x="500824" y="11023"/>
                </a:lnTo>
                <a:lnTo>
                  <a:pt x="500824" y="103682"/>
                </a:lnTo>
                <a:lnTo>
                  <a:pt x="441617" y="103682"/>
                </a:lnTo>
                <a:lnTo>
                  <a:pt x="446608" y="94030"/>
                </a:lnTo>
                <a:lnTo>
                  <a:pt x="450430" y="82092"/>
                </a:lnTo>
                <a:lnTo>
                  <a:pt x="453059" y="67538"/>
                </a:lnTo>
                <a:lnTo>
                  <a:pt x="454545" y="50063"/>
                </a:lnTo>
                <a:lnTo>
                  <a:pt x="456272" y="11023"/>
                </a:lnTo>
                <a:lnTo>
                  <a:pt x="500824" y="11023"/>
                </a:lnTo>
                <a:lnTo>
                  <a:pt x="500824" y="1943"/>
                </a:lnTo>
                <a:lnTo>
                  <a:pt x="447078" y="1943"/>
                </a:lnTo>
                <a:lnTo>
                  <a:pt x="444842" y="50063"/>
                </a:lnTo>
                <a:lnTo>
                  <a:pt x="442950" y="70510"/>
                </a:lnTo>
                <a:lnTo>
                  <a:pt x="439534" y="85598"/>
                </a:lnTo>
                <a:lnTo>
                  <a:pt x="434924" y="96329"/>
                </a:lnTo>
                <a:lnTo>
                  <a:pt x="429475" y="103682"/>
                </a:lnTo>
                <a:lnTo>
                  <a:pt x="422440" y="103682"/>
                </a:lnTo>
                <a:lnTo>
                  <a:pt x="422440" y="139674"/>
                </a:lnTo>
                <a:lnTo>
                  <a:pt x="432092" y="139674"/>
                </a:lnTo>
                <a:lnTo>
                  <a:pt x="432092" y="112776"/>
                </a:lnTo>
                <a:lnTo>
                  <a:pt x="513803" y="112776"/>
                </a:lnTo>
                <a:lnTo>
                  <a:pt x="513803" y="139395"/>
                </a:lnTo>
                <a:lnTo>
                  <a:pt x="523430" y="139395"/>
                </a:lnTo>
                <a:lnTo>
                  <a:pt x="523430" y="112776"/>
                </a:lnTo>
                <a:lnTo>
                  <a:pt x="523430" y="103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0" name="object 90"/>
          <p:cNvGrpSpPr/>
          <p:nvPr/>
        </p:nvGrpSpPr>
        <p:grpSpPr>
          <a:xfrm>
            <a:off x="8053627" y="5609196"/>
            <a:ext cx="260985" cy="114300"/>
            <a:chOff x="8053627" y="5609196"/>
            <a:chExt cx="260985" cy="114300"/>
          </a:xfrm>
        </p:grpSpPr>
        <p:sp>
          <p:nvSpPr>
            <p:cNvPr id="91" name="object 91"/>
            <p:cNvSpPr/>
            <p:nvPr/>
          </p:nvSpPr>
          <p:spPr>
            <a:xfrm>
              <a:off x="8154440" y="5610708"/>
              <a:ext cx="65354" cy="110832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053627" y="5610708"/>
              <a:ext cx="76403" cy="110832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242425" y="5609196"/>
              <a:ext cx="71983" cy="11386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8383573" y="5609196"/>
            <a:ext cx="721360" cy="114300"/>
            <a:chOff x="8383573" y="5609196"/>
            <a:chExt cx="721360" cy="114300"/>
          </a:xfrm>
        </p:grpSpPr>
        <p:sp>
          <p:nvSpPr>
            <p:cNvPr id="95" name="object 95"/>
            <p:cNvSpPr/>
            <p:nvPr/>
          </p:nvSpPr>
          <p:spPr>
            <a:xfrm>
              <a:off x="8383573" y="5610708"/>
              <a:ext cx="74231" cy="110832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482214" y="5610708"/>
              <a:ext cx="99568" cy="110832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611246" y="5610708"/>
              <a:ext cx="76403" cy="110832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707080" y="5609196"/>
              <a:ext cx="95834" cy="11386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827400" y="5610708"/>
              <a:ext cx="71462" cy="110832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922688" y="5610708"/>
              <a:ext cx="181711" cy="11083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/>
          <p:nvPr/>
        </p:nvSpPr>
        <p:spPr>
          <a:xfrm>
            <a:off x="7804046" y="5840476"/>
            <a:ext cx="10160" cy="102870"/>
          </a:xfrm>
          <a:custGeom>
            <a:avLst/>
            <a:gdLst/>
            <a:ahLst/>
            <a:cxnLst/>
            <a:rect l="l" t="t" r="r" b="b"/>
            <a:pathLst>
              <a:path w="10159" h="102870">
                <a:moveTo>
                  <a:pt x="0" y="102869"/>
                </a:moveTo>
                <a:lnTo>
                  <a:pt x="10109" y="102869"/>
                </a:lnTo>
                <a:lnTo>
                  <a:pt x="10109" y="0"/>
                </a:lnTo>
                <a:lnTo>
                  <a:pt x="0" y="0"/>
                </a:lnTo>
                <a:lnTo>
                  <a:pt x="0" y="1028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2" name="object 102"/>
          <p:cNvGrpSpPr/>
          <p:nvPr/>
        </p:nvGrpSpPr>
        <p:grpSpPr>
          <a:xfrm>
            <a:off x="7804046" y="5830506"/>
            <a:ext cx="314960" cy="139700"/>
            <a:chOff x="7804046" y="5830506"/>
            <a:chExt cx="314960" cy="139700"/>
          </a:xfrm>
        </p:grpSpPr>
        <p:sp>
          <p:nvSpPr>
            <p:cNvPr id="103" name="object 103"/>
            <p:cNvSpPr/>
            <p:nvPr/>
          </p:nvSpPr>
          <p:spPr>
            <a:xfrm>
              <a:off x="7804047" y="5831586"/>
              <a:ext cx="80010" cy="111760"/>
            </a:xfrm>
            <a:custGeom>
              <a:avLst/>
              <a:gdLst/>
              <a:ahLst/>
              <a:cxnLst/>
              <a:rect l="l" t="t" r="r" b="b"/>
              <a:pathLst>
                <a:path w="80009" h="111760">
                  <a:moveTo>
                    <a:pt x="79883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69799" y="8890"/>
                  </a:lnTo>
                  <a:lnTo>
                    <a:pt x="69799" y="111760"/>
                  </a:lnTo>
                  <a:lnTo>
                    <a:pt x="79883" y="111760"/>
                  </a:lnTo>
                  <a:lnTo>
                    <a:pt x="79883" y="8890"/>
                  </a:lnTo>
                  <a:lnTo>
                    <a:pt x="798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907628" y="5830506"/>
              <a:ext cx="210832" cy="139242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8178176" y="5830506"/>
            <a:ext cx="596900" cy="114300"/>
            <a:chOff x="8178176" y="5830506"/>
            <a:chExt cx="596900" cy="114300"/>
          </a:xfrm>
        </p:grpSpPr>
        <p:sp>
          <p:nvSpPr>
            <p:cNvPr id="106" name="object 106"/>
            <p:cNvSpPr/>
            <p:nvPr/>
          </p:nvSpPr>
          <p:spPr>
            <a:xfrm>
              <a:off x="8178176" y="5830506"/>
              <a:ext cx="189229" cy="11386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390165" y="5832018"/>
              <a:ext cx="65341" cy="110832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480576" y="5832018"/>
              <a:ext cx="174142" cy="110832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679179" y="5830506"/>
              <a:ext cx="95834" cy="11386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0" name="object 110"/>
          <p:cNvGrpSpPr/>
          <p:nvPr/>
        </p:nvGrpSpPr>
        <p:grpSpPr>
          <a:xfrm>
            <a:off x="9181603" y="6116505"/>
            <a:ext cx="239395" cy="532765"/>
            <a:chOff x="9181603" y="6116505"/>
            <a:chExt cx="239395" cy="532765"/>
          </a:xfrm>
        </p:grpSpPr>
        <p:sp>
          <p:nvSpPr>
            <p:cNvPr id="111" name="object 111"/>
            <p:cNvSpPr/>
            <p:nvPr/>
          </p:nvSpPr>
          <p:spPr>
            <a:xfrm>
              <a:off x="9187521" y="6645664"/>
              <a:ext cx="233679" cy="0"/>
            </a:xfrm>
            <a:custGeom>
              <a:avLst/>
              <a:gdLst/>
              <a:ahLst/>
              <a:cxnLst/>
              <a:rect l="l" t="t" r="r" b="b"/>
              <a:pathLst>
                <a:path w="233679">
                  <a:moveTo>
                    <a:pt x="0" y="0"/>
                  </a:moveTo>
                  <a:lnTo>
                    <a:pt x="233476" y="0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343324" y="6121210"/>
              <a:ext cx="38735" cy="523875"/>
            </a:xfrm>
            <a:custGeom>
              <a:avLst/>
              <a:gdLst/>
              <a:ahLst/>
              <a:cxnLst/>
              <a:rect l="l" t="t" r="r" b="b"/>
              <a:pathLst>
                <a:path w="38734" h="523875">
                  <a:moveTo>
                    <a:pt x="38226" y="476397"/>
                  </a:moveTo>
                  <a:lnTo>
                    <a:pt x="0" y="476397"/>
                  </a:lnTo>
                  <a:lnTo>
                    <a:pt x="19100" y="523353"/>
                  </a:lnTo>
                  <a:lnTo>
                    <a:pt x="38226" y="476397"/>
                  </a:lnTo>
                  <a:close/>
                </a:path>
                <a:path w="38734" h="523875">
                  <a:moveTo>
                    <a:pt x="22707" y="46951"/>
                  </a:moveTo>
                  <a:lnTo>
                    <a:pt x="15506" y="46951"/>
                  </a:lnTo>
                  <a:lnTo>
                    <a:pt x="15506" y="476397"/>
                  </a:lnTo>
                  <a:lnTo>
                    <a:pt x="22707" y="476397"/>
                  </a:lnTo>
                  <a:lnTo>
                    <a:pt x="22707" y="46951"/>
                  </a:lnTo>
                  <a:close/>
                </a:path>
                <a:path w="38734" h="523875">
                  <a:moveTo>
                    <a:pt x="19100" y="0"/>
                  </a:moveTo>
                  <a:lnTo>
                    <a:pt x="0" y="46951"/>
                  </a:lnTo>
                  <a:lnTo>
                    <a:pt x="38226" y="46951"/>
                  </a:lnTo>
                  <a:lnTo>
                    <a:pt x="191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181603" y="6120105"/>
              <a:ext cx="233679" cy="0"/>
            </a:xfrm>
            <a:custGeom>
              <a:avLst/>
              <a:gdLst/>
              <a:ahLst/>
              <a:cxnLst/>
              <a:rect l="l" t="t" r="r" b="b"/>
              <a:pathLst>
                <a:path w="233679">
                  <a:moveTo>
                    <a:pt x="0" y="0"/>
                  </a:moveTo>
                  <a:lnTo>
                    <a:pt x="233476" y="0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/>
          <p:nvPr/>
        </p:nvSpPr>
        <p:spPr>
          <a:xfrm>
            <a:off x="7183176" y="6637415"/>
            <a:ext cx="1589804" cy="38630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246996" y="6475933"/>
            <a:ext cx="85725" cy="105410"/>
          </a:xfrm>
          <a:custGeom>
            <a:avLst/>
            <a:gdLst/>
            <a:ahLst/>
            <a:cxnLst/>
            <a:rect l="l" t="t" r="r" b="b"/>
            <a:pathLst>
              <a:path w="85725" h="105409">
                <a:moveTo>
                  <a:pt x="84378" y="77774"/>
                </a:moveTo>
                <a:lnTo>
                  <a:pt x="1257" y="77774"/>
                </a:lnTo>
                <a:lnTo>
                  <a:pt x="1257" y="85674"/>
                </a:lnTo>
                <a:lnTo>
                  <a:pt x="14287" y="105321"/>
                </a:lnTo>
                <a:lnTo>
                  <a:pt x="22174" y="105321"/>
                </a:lnTo>
                <a:lnTo>
                  <a:pt x="9220" y="85852"/>
                </a:lnTo>
                <a:lnTo>
                  <a:pt x="9220" y="85356"/>
                </a:lnTo>
                <a:lnTo>
                  <a:pt x="84378" y="85356"/>
                </a:lnTo>
                <a:lnTo>
                  <a:pt x="84378" y="77774"/>
                </a:lnTo>
                <a:close/>
              </a:path>
              <a:path w="85725" h="105409">
                <a:moveTo>
                  <a:pt x="85521" y="26301"/>
                </a:moveTo>
                <a:lnTo>
                  <a:pt x="83400" y="15494"/>
                </a:lnTo>
                <a:lnTo>
                  <a:pt x="78701" y="8890"/>
                </a:lnTo>
                <a:lnTo>
                  <a:pt x="78701" y="26301"/>
                </a:lnTo>
                <a:lnTo>
                  <a:pt x="77190" y="33502"/>
                </a:lnTo>
                <a:lnTo>
                  <a:pt x="73012" y="39306"/>
                </a:lnTo>
                <a:lnTo>
                  <a:pt x="66687" y="43345"/>
                </a:lnTo>
                <a:lnTo>
                  <a:pt x="58775" y="45224"/>
                </a:lnTo>
                <a:lnTo>
                  <a:pt x="50863" y="44157"/>
                </a:lnTo>
                <a:lnTo>
                  <a:pt x="44246" y="40220"/>
                </a:lnTo>
                <a:lnTo>
                  <a:pt x="39687" y="34048"/>
                </a:lnTo>
                <a:lnTo>
                  <a:pt x="37998" y="26301"/>
                </a:lnTo>
                <a:lnTo>
                  <a:pt x="39573" y="18783"/>
                </a:lnTo>
                <a:lnTo>
                  <a:pt x="43903" y="12776"/>
                </a:lnTo>
                <a:lnTo>
                  <a:pt x="50330" y="8788"/>
                </a:lnTo>
                <a:lnTo>
                  <a:pt x="58242" y="7353"/>
                </a:lnTo>
                <a:lnTo>
                  <a:pt x="66205" y="8788"/>
                </a:lnTo>
                <a:lnTo>
                  <a:pt x="72707" y="12776"/>
                </a:lnTo>
                <a:lnTo>
                  <a:pt x="77089" y="18783"/>
                </a:lnTo>
                <a:lnTo>
                  <a:pt x="78701" y="26301"/>
                </a:lnTo>
                <a:lnTo>
                  <a:pt x="78701" y="8890"/>
                </a:lnTo>
                <a:lnTo>
                  <a:pt x="77609" y="7353"/>
                </a:lnTo>
                <a:lnTo>
                  <a:pt x="77508" y="7200"/>
                </a:lnTo>
                <a:lnTo>
                  <a:pt x="68795" y="1879"/>
                </a:lnTo>
                <a:lnTo>
                  <a:pt x="33134" y="15925"/>
                </a:lnTo>
                <a:lnTo>
                  <a:pt x="31178" y="34302"/>
                </a:lnTo>
                <a:lnTo>
                  <a:pt x="35966" y="42176"/>
                </a:lnTo>
                <a:lnTo>
                  <a:pt x="43319" y="46113"/>
                </a:lnTo>
                <a:lnTo>
                  <a:pt x="43319" y="46634"/>
                </a:lnTo>
                <a:lnTo>
                  <a:pt x="6870" y="25374"/>
                </a:lnTo>
                <a:lnTo>
                  <a:pt x="6934" y="15570"/>
                </a:lnTo>
                <a:lnTo>
                  <a:pt x="13157" y="9906"/>
                </a:lnTo>
                <a:lnTo>
                  <a:pt x="22034" y="8356"/>
                </a:lnTo>
                <a:lnTo>
                  <a:pt x="22034" y="889"/>
                </a:lnTo>
                <a:lnTo>
                  <a:pt x="13093" y="3479"/>
                </a:lnTo>
                <a:lnTo>
                  <a:pt x="6121" y="8597"/>
                </a:lnTo>
                <a:lnTo>
                  <a:pt x="1600" y="15925"/>
                </a:lnTo>
                <a:lnTo>
                  <a:pt x="0" y="25158"/>
                </a:lnTo>
                <a:lnTo>
                  <a:pt x="3403" y="37706"/>
                </a:lnTo>
                <a:lnTo>
                  <a:pt x="12954" y="46634"/>
                </a:lnTo>
                <a:lnTo>
                  <a:pt x="27584" y="51993"/>
                </a:lnTo>
                <a:lnTo>
                  <a:pt x="46266" y="53771"/>
                </a:lnTo>
                <a:lnTo>
                  <a:pt x="64706" y="51422"/>
                </a:lnTo>
                <a:lnTo>
                  <a:pt x="74028" y="46634"/>
                </a:lnTo>
                <a:lnTo>
                  <a:pt x="76784" y="45224"/>
                </a:lnTo>
                <a:lnTo>
                  <a:pt x="83439" y="36410"/>
                </a:lnTo>
                <a:lnTo>
                  <a:pt x="85521" y="263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269030" y="6276708"/>
            <a:ext cx="62865" cy="149860"/>
          </a:xfrm>
          <a:custGeom>
            <a:avLst/>
            <a:gdLst/>
            <a:ahLst/>
            <a:cxnLst/>
            <a:rect l="l" t="t" r="r" b="b"/>
            <a:pathLst>
              <a:path w="62865" h="149860">
                <a:moveTo>
                  <a:pt x="62344" y="84391"/>
                </a:moveTo>
                <a:lnTo>
                  <a:pt x="0" y="84391"/>
                </a:lnTo>
                <a:lnTo>
                  <a:pt x="0" y="93573"/>
                </a:lnTo>
                <a:lnTo>
                  <a:pt x="52235" y="116979"/>
                </a:lnTo>
                <a:lnTo>
                  <a:pt x="0" y="140208"/>
                </a:lnTo>
                <a:lnTo>
                  <a:pt x="0" y="149580"/>
                </a:lnTo>
                <a:lnTo>
                  <a:pt x="62344" y="149580"/>
                </a:lnTo>
                <a:lnTo>
                  <a:pt x="62344" y="142354"/>
                </a:lnTo>
                <a:lnTo>
                  <a:pt x="10871" y="142354"/>
                </a:lnTo>
                <a:lnTo>
                  <a:pt x="62344" y="119875"/>
                </a:lnTo>
                <a:lnTo>
                  <a:pt x="62344" y="114109"/>
                </a:lnTo>
                <a:lnTo>
                  <a:pt x="11493" y="91630"/>
                </a:lnTo>
                <a:lnTo>
                  <a:pt x="62344" y="91630"/>
                </a:lnTo>
                <a:lnTo>
                  <a:pt x="62344" y="84391"/>
                </a:lnTo>
                <a:close/>
              </a:path>
              <a:path w="62865" h="149860">
                <a:moveTo>
                  <a:pt x="62344" y="0"/>
                </a:moveTo>
                <a:lnTo>
                  <a:pt x="0" y="0"/>
                </a:lnTo>
                <a:lnTo>
                  <a:pt x="0" y="9182"/>
                </a:lnTo>
                <a:lnTo>
                  <a:pt x="52235" y="32588"/>
                </a:lnTo>
                <a:lnTo>
                  <a:pt x="0" y="55816"/>
                </a:lnTo>
                <a:lnTo>
                  <a:pt x="0" y="65189"/>
                </a:lnTo>
                <a:lnTo>
                  <a:pt x="62344" y="65189"/>
                </a:lnTo>
                <a:lnTo>
                  <a:pt x="62344" y="57962"/>
                </a:lnTo>
                <a:lnTo>
                  <a:pt x="10871" y="57962"/>
                </a:lnTo>
                <a:lnTo>
                  <a:pt x="62344" y="35496"/>
                </a:lnTo>
                <a:lnTo>
                  <a:pt x="62344" y="29718"/>
                </a:lnTo>
                <a:lnTo>
                  <a:pt x="11493" y="7239"/>
                </a:lnTo>
                <a:lnTo>
                  <a:pt x="62344" y="7239"/>
                </a:lnTo>
                <a:lnTo>
                  <a:pt x="623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544318" y="3215284"/>
            <a:ext cx="2251405" cy="13815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52902" y="1298524"/>
            <a:ext cx="66573" cy="9236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740430" y="1347495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32302" y="1297266"/>
            <a:ext cx="174625" cy="95250"/>
          </a:xfrm>
          <a:custGeom>
            <a:avLst/>
            <a:gdLst/>
            <a:ahLst/>
            <a:cxnLst/>
            <a:rect l="l" t="t" r="r" b="b"/>
            <a:pathLst>
              <a:path w="174625" h="95250">
                <a:moveTo>
                  <a:pt x="30607" y="1257"/>
                </a:moveTo>
                <a:lnTo>
                  <a:pt x="21831" y="1257"/>
                </a:lnTo>
                <a:lnTo>
                  <a:pt x="0" y="15735"/>
                </a:lnTo>
                <a:lnTo>
                  <a:pt x="0" y="24498"/>
                </a:lnTo>
                <a:lnTo>
                  <a:pt x="21628" y="10096"/>
                </a:lnTo>
                <a:lnTo>
                  <a:pt x="22186" y="10096"/>
                </a:lnTo>
                <a:lnTo>
                  <a:pt x="22186" y="93624"/>
                </a:lnTo>
                <a:lnTo>
                  <a:pt x="30607" y="93624"/>
                </a:lnTo>
                <a:lnTo>
                  <a:pt x="30607" y="1257"/>
                </a:lnTo>
                <a:close/>
              </a:path>
              <a:path w="174625" h="95250">
                <a:moveTo>
                  <a:pt x="87210" y="1257"/>
                </a:moveTo>
                <a:lnTo>
                  <a:pt x="78422" y="1257"/>
                </a:lnTo>
                <a:lnTo>
                  <a:pt x="56591" y="15735"/>
                </a:lnTo>
                <a:lnTo>
                  <a:pt x="56591" y="24498"/>
                </a:lnTo>
                <a:lnTo>
                  <a:pt x="78232" y="10096"/>
                </a:lnTo>
                <a:lnTo>
                  <a:pt x="78778" y="10096"/>
                </a:lnTo>
                <a:lnTo>
                  <a:pt x="78778" y="93624"/>
                </a:lnTo>
                <a:lnTo>
                  <a:pt x="87210" y="93624"/>
                </a:lnTo>
                <a:lnTo>
                  <a:pt x="87210" y="1257"/>
                </a:lnTo>
                <a:close/>
              </a:path>
              <a:path w="174625" h="95250">
                <a:moveTo>
                  <a:pt x="174345" y="69329"/>
                </a:moveTo>
                <a:lnTo>
                  <a:pt x="172910" y="61099"/>
                </a:lnTo>
                <a:lnTo>
                  <a:pt x="169049" y="54013"/>
                </a:lnTo>
                <a:lnTo>
                  <a:pt x="166039" y="51269"/>
                </a:lnTo>
                <a:lnTo>
                  <a:pt x="166039" y="68897"/>
                </a:lnTo>
                <a:lnTo>
                  <a:pt x="164401" y="76288"/>
                </a:lnTo>
                <a:lnTo>
                  <a:pt x="159867" y="82118"/>
                </a:lnTo>
                <a:lnTo>
                  <a:pt x="152869" y="85940"/>
                </a:lnTo>
                <a:lnTo>
                  <a:pt x="143865" y="87312"/>
                </a:lnTo>
                <a:lnTo>
                  <a:pt x="134797" y="85940"/>
                </a:lnTo>
                <a:lnTo>
                  <a:pt x="127774" y="82118"/>
                </a:lnTo>
                <a:lnTo>
                  <a:pt x="123240" y="76288"/>
                </a:lnTo>
                <a:lnTo>
                  <a:pt x="121666" y="68897"/>
                </a:lnTo>
                <a:lnTo>
                  <a:pt x="123317" y="61214"/>
                </a:lnTo>
                <a:lnTo>
                  <a:pt x="127965" y="55092"/>
                </a:lnTo>
                <a:lnTo>
                  <a:pt x="135013" y="51028"/>
                </a:lnTo>
                <a:lnTo>
                  <a:pt x="143865" y="49555"/>
                </a:lnTo>
                <a:lnTo>
                  <a:pt x="152641" y="51028"/>
                </a:lnTo>
                <a:lnTo>
                  <a:pt x="159664" y="55092"/>
                </a:lnTo>
                <a:lnTo>
                  <a:pt x="164325" y="61214"/>
                </a:lnTo>
                <a:lnTo>
                  <a:pt x="166039" y="68897"/>
                </a:lnTo>
                <a:lnTo>
                  <a:pt x="166039" y="51269"/>
                </a:lnTo>
                <a:lnTo>
                  <a:pt x="164172" y="49555"/>
                </a:lnTo>
                <a:lnTo>
                  <a:pt x="163220" y="48691"/>
                </a:lnTo>
                <a:lnTo>
                  <a:pt x="155956" y="45770"/>
                </a:lnTo>
                <a:lnTo>
                  <a:pt x="155956" y="45275"/>
                </a:lnTo>
                <a:lnTo>
                  <a:pt x="162001" y="42329"/>
                </a:lnTo>
                <a:lnTo>
                  <a:pt x="166852" y="37477"/>
                </a:lnTo>
                <a:lnTo>
                  <a:pt x="169926" y="31292"/>
                </a:lnTo>
                <a:lnTo>
                  <a:pt x="171043" y="24180"/>
                </a:lnTo>
                <a:lnTo>
                  <a:pt x="168935" y="14579"/>
                </a:lnTo>
                <a:lnTo>
                  <a:pt x="163576" y="7429"/>
                </a:lnTo>
                <a:lnTo>
                  <a:pt x="163195" y="6921"/>
                </a:lnTo>
                <a:lnTo>
                  <a:pt x="162890" y="6743"/>
                </a:lnTo>
                <a:lnTo>
                  <a:pt x="162890" y="24663"/>
                </a:lnTo>
                <a:lnTo>
                  <a:pt x="161378" y="31737"/>
                </a:lnTo>
                <a:lnTo>
                  <a:pt x="157378" y="37325"/>
                </a:lnTo>
                <a:lnTo>
                  <a:pt x="151358" y="41008"/>
                </a:lnTo>
                <a:lnTo>
                  <a:pt x="143865" y="42329"/>
                </a:lnTo>
                <a:lnTo>
                  <a:pt x="136296" y="41008"/>
                </a:lnTo>
                <a:lnTo>
                  <a:pt x="130263" y="37325"/>
                </a:lnTo>
                <a:lnTo>
                  <a:pt x="126276" y="31737"/>
                </a:lnTo>
                <a:lnTo>
                  <a:pt x="124879" y="24663"/>
                </a:lnTo>
                <a:lnTo>
                  <a:pt x="126263" y="17716"/>
                </a:lnTo>
                <a:lnTo>
                  <a:pt x="130200" y="12268"/>
                </a:lnTo>
                <a:lnTo>
                  <a:pt x="136220" y="8712"/>
                </a:lnTo>
                <a:lnTo>
                  <a:pt x="143865" y="7429"/>
                </a:lnTo>
                <a:lnTo>
                  <a:pt x="151434" y="8712"/>
                </a:lnTo>
                <a:lnTo>
                  <a:pt x="157429" y="12268"/>
                </a:lnTo>
                <a:lnTo>
                  <a:pt x="161404" y="17716"/>
                </a:lnTo>
                <a:lnTo>
                  <a:pt x="162890" y="24663"/>
                </a:lnTo>
                <a:lnTo>
                  <a:pt x="162890" y="6743"/>
                </a:lnTo>
                <a:lnTo>
                  <a:pt x="154584" y="1841"/>
                </a:lnTo>
                <a:lnTo>
                  <a:pt x="143865" y="0"/>
                </a:lnTo>
                <a:lnTo>
                  <a:pt x="133057" y="1854"/>
                </a:lnTo>
                <a:lnTo>
                  <a:pt x="124434" y="6934"/>
                </a:lnTo>
                <a:lnTo>
                  <a:pt x="118719" y="14605"/>
                </a:lnTo>
                <a:lnTo>
                  <a:pt x="116700" y="24180"/>
                </a:lnTo>
                <a:lnTo>
                  <a:pt x="117741" y="31292"/>
                </a:lnTo>
                <a:lnTo>
                  <a:pt x="120815" y="37477"/>
                </a:lnTo>
                <a:lnTo>
                  <a:pt x="125603" y="42291"/>
                </a:lnTo>
                <a:lnTo>
                  <a:pt x="131775" y="45275"/>
                </a:lnTo>
                <a:lnTo>
                  <a:pt x="131775" y="45770"/>
                </a:lnTo>
                <a:lnTo>
                  <a:pt x="124434" y="48717"/>
                </a:lnTo>
                <a:lnTo>
                  <a:pt x="118592" y="54025"/>
                </a:lnTo>
                <a:lnTo>
                  <a:pt x="114731" y="61099"/>
                </a:lnTo>
                <a:lnTo>
                  <a:pt x="113360" y="69329"/>
                </a:lnTo>
                <a:lnTo>
                  <a:pt x="115620" y="79502"/>
                </a:lnTo>
                <a:lnTo>
                  <a:pt x="121958" y="87604"/>
                </a:lnTo>
                <a:lnTo>
                  <a:pt x="131622" y="92964"/>
                </a:lnTo>
                <a:lnTo>
                  <a:pt x="143865" y="94894"/>
                </a:lnTo>
                <a:lnTo>
                  <a:pt x="156032" y="92964"/>
                </a:lnTo>
                <a:lnTo>
                  <a:pt x="165671" y="87604"/>
                </a:lnTo>
                <a:lnTo>
                  <a:pt x="165900" y="87312"/>
                </a:lnTo>
                <a:lnTo>
                  <a:pt x="172034" y="79502"/>
                </a:lnTo>
                <a:lnTo>
                  <a:pt x="174345" y="693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169704" y="1296911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40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60" y="20548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40">
                <a:moveTo>
                  <a:pt x="169354" y="93980"/>
                </a:moveTo>
                <a:lnTo>
                  <a:pt x="159232" y="66141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69" h="116840">
                <a:moveTo>
                  <a:pt x="257543" y="30480"/>
                </a:moveTo>
                <a:lnTo>
                  <a:pt x="253301" y="18605"/>
                </a:lnTo>
                <a:lnTo>
                  <a:pt x="245478" y="9055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37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40">
                <a:moveTo>
                  <a:pt x="344881" y="93980"/>
                </a:moveTo>
                <a:lnTo>
                  <a:pt x="334759" y="66141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69" h="116840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69" h="116840">
                <a:moveTo>
                  <a:pt x="521855" y="93980"/>
                </a:moveTo>
                <a:lnTo>
                  <a:pt x="511721" y="66141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063022" y="1298524"/>
            <a:ext cx="87312" cy="9236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174859" y="1298524"/>
            <a:ext cx="87312" cy="9236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740430" y="1562659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69"/>
                </a:lnTo>
                <a:lnTo>
                  <a:pt x="38404" y="7569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832301" y="1513675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09">
                <a:moveTo>
                  <a:pt x="30606" y="0"/>
                </a:moveTo>
                <a:lnTo>
                  <a:pt x="21831" y="0"/>
                </a:lnTo>
                <a:lnTo>
                  <a:pt x="0" y="14478"/>
                </a:lnTo>
                <a:lnTo>
                  <a:pt x="0" y="23241"/>
                </a:lnTo>
                <a:lnTo>
                  <a:pt x="21628" y="8851"/>
                </a:lnTo>
                <a:lnTo>
                  <a:pt x="22186" y="8851"/>
                </a:lnTo>
                <a:lnTo>
                  <a:pt x="22186" y="92367"/>
                </a:lnTo>
                <a:lnTo>
                  <a:pt x="30606" y="92367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890975" y="1512430"/>
            <a:ext cx="141096" cy="9488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52902" y="1513675"/>
            <a:ext cx="66573" cy="9236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169704" y="1512074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42"/>
                </a:lnTo>
                <a:lnTo>
                  <a:pt x="73037" y="25006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06"/>
                </a:lnTo>
                <a:lnTo>
                  <a:pt x="47066" y="77901"/>
                </a:lnTo>
                <a:lnTo>
                  <a:pt x="45034" y="77901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06"/>
                </a:lnTo>
                <a:lnTo>
                  <a:pt x="71793" y="22999"/>
                </a:lnTo>
                <a:lnTo>
                  <a:pt x="68186" y="20548"/>
                </a:lnTo>
                <a:lnTo>
                  <a:pt x="60883" y="15595"/>
                </a:lnTo>
                <a:lnTo>
                  <a:pt x="47028" y="12966"/>
                </a:lnTo>
                <a:lnTo>
                  <a:pt x="45034" y="12966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66"/>
                </a:lnTo>
                <a:lnTo>
                  <a:pt x="36614" y="20548"/>
                </a:lnTo>
                <a:lnTo>
                  <a:pt x="36614" y="77901"/>
                </a:lnTo>
                <a:lnTo>
                  <a:pt x="34493" y="77901"/>
                </a:lnTo>
                <a:lnTo>
                  <a:pt x="23266" y="75806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66"/>
                </a:lnTo>
                <a:lnTo>
                  <a:pt x="34429" y="12966"/>
                </a:lnTo>
                <a:lnTo>
                  <a:pt x="20548" y="15621"/>
                </a:lnTo>
                <a:lnTo>
                  <a:pt x="9664" y="23050"/>
                </a:lnTo>
                <a:lnTo>
                  <a:pt x="2552" y="34505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51"/>
                </a:lnTo>
                <a:lnTo>
                  <a:pt x="45034" y="97751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99" y="77901"/>
                </a:lnTo>
                <a:lnTo>
                  <a:pt x="71805" y="75438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54" y="93967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077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077"/>
                </a:lnTo>
                <a:lnTo>
                  <a:pt x="139763" y="12573"/>
                </a:lnTo>
                <a:lnTo>
                  <a:pt x="135775" y="1600"/>
                </a:lnTo>
                <a:lnTo>
                  <a:pt x="126758" y="1600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54" y="93967"/>
                </a:lnTo>
                <a:close/>
              </a:path>
              <a:path w="521969" h="116839">
                <a:moveTo>
                  <a:pt x="257543" y="30467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398"/>
                </a:lnTo>
                <a:lnTo>
                  <a:pt x="192265" y="82359"/>
                </a:lnTo>
                <a:lnTo>
                  <a:pt x="204889" y="91897"/>
                </a:lnTo>
                <a:lnTo>
                  <a:pt x="220967" y="95237"/>
                </a:lnTo>
                <a:lnTo>
                  <a:pt x="234543" y="92913"/>
                </a:lnTo>
                <a:lnTo>
                  <a:pt x="245478" y="86537"/>
                </a:lnTo>
                <a:lnTo>
                  <a:pt x="253301" y="76962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10" y="84747"/>
                </a:lnTo>
                <a:lnTo>
                  <a:pt x="198513" y="77177"/>
                </a:lnTo>
                <a:lnTo>
                  <a:pt x="191706" y="64795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53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82"/>
                </a:lnTo>
                <a:lnTo>
                  <a:pt x="239471" y="14643"/>
                </a:lnTo>
                <a:lnTo>
                  <a:pt x="245618" y="21678"/>
                </a:lnTo>
                <a:lnTo>
                  <a:pt x="249072" y="30467"/>
                </a:lnTo>
                <a:lnTo>
                  <a:pt x="257543" y="30467"/>
                </a:lnTo>
                <a:close/>
              </a:path>
              <a:path w="521969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077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077"/>
                </a:lnTo>
                <a:lnTo>
                  <a:pt x="315290" y="12573"/>
                </a:lnTo>
                <a:lnTo>
                  <a:pt x="311302" y="1600"/>
                </a:lnTo>
                <a:lnTo>
                  <a:pt x="302272" y="1600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67"/>
                </a:lnTo>
                <a:lnTo>
                  <a:pt x="344881" y="93967"/>
                </a:lnTo>
                <a:close/>
              </a:path>
              <a:path w="521969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00"/>
                </a:lnTo>
                <a:lnTo>
                  <a:pt x="417334" y="1600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73"/>
                </a:lnTo>
                <a:lnTo>
                  <a:pt x="378777" y="41706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00"/>
                </a:lnTo>
                <a:lnTo>
                  <a:pt x="372554" y="1600"/>
                </a:lnTo>
                <a:lnTo>
                  <a:pt x="370687" y="41706"/>
                </a:lnTo>
                <a:lnTo>
                  <a:pt x="369112" y="58750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67"/>
                </a:lnTo>
                <a:lnTo>
                  <a:pt x="436168" y="86398"/>
                </a:lnTo>
                <a:close/>
              </a:path>
              <a:path w="521969" h="116839">
                <a:moveTo>
                  <a:pt x="521855" y="93967"/>
                </a:moveTo>
                <a:lnTo>
                  <a:pt x="511733" y="66141"/>
                </a:lnTo>
                <a:lnTo>
                  <a:pt x="508977" y="58559"/>
                </a:lnTo>
                <a:lnTo>
                  <a:pt x="500430" y="35064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064"/>
                </a:lnTo>
                <a:lnTo>
                  <a:pt x="492252" y="12573"/>
                </a:lnTo>
                <a:lnTo>
                  <a:pt x="488264" y="1600"/>
                </a:lnTo>
                <a:lnTo>
                  <a:pt x="479247" y="1600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088156" y="1513675"/>
            <a:ext cx="87299" cy="9236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199992" y="1513675"/>
            <a:ext cx="87299" cy="9236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40430" y="1777809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832301" y="1728838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31" y="0"/>
                </a:lnTo>
                <a:lnTo>
                  <a:pt x="0" y="14477"/>
                </a:lnTo>
                <a:lnTo>
                  <a:pt x="0" y="23240"/>
                </a:lnTo>
                <a:lnTo>
                  <a:pt x="21628" y="8839"/>
                </a:lnTo>
                <a:lnTo>
                  <a:pt x="22186" y="8839"/>
                </a:lnTo>
                <a:lnTo>
                  <a:pt x="22186" y="92367"/>
                </a:lnTo>
                <a:lnTo>
                  <a:pt x="30606" y="92367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052902" y="1728838"/>
            <a:ext cx="66573" cy="9236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169704" y="1727225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60" y="20548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51"/>
                </a:lnTo>
                <a:lnTo>
                  <a:pt x="10109" y="60934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54" y="93980"/>
                </a:moveTo>
                <a:lnTo>
                  <a:pt x="159232" y="66141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01" y="18618"/>
                </a:lnTo>
                <a:lnTo>
                  <a:pt x="245478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889" y="3721"/>
                </a:lnTo>
                <a:lnTo>
                  <a:pt x="192265" y="13246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37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81" y="93980"/>
                </a:moveTo>
                <a:lnTo>
                  <a:pt x="334759" y="66141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69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69" h="116839">
                <a:moveTo>
                  <a:pt x="521855" y="93980"/>
                </a:moveTo>
                <a:lnTo>
                  <a:pt x="511721" y="66141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077780" y="1728838"/>
            <a:ext cx="87312" cy="9236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189616" y="1728838"/>
            <a:ext cx="87312" cy="9236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891014" y="1727594"/>
            <a:ext cx="131102" cy="9361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740430" y="1992973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69"/>
                </a:lnTo>
                <a:lnTo>
                  <a:pt x="38404" y="7569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32301" y="1943989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31" y="0"/>
                </a:lnTo>
                <a:lnTo>
                  <a:pt x="0" y="14477"/>
                </a:lnTo>
                <a:lnTo>
                  <a:pt x="0" y="23240"/>
                </a:lnTo>
                <a:lnTo>
                  <a:pt x="21628" y="8851"/>
                </a:lnTo>
                <a:lnTo>
                  <a:pt x="22186" y="8851"/>
                </a:lnTo>
                <a:lnTo>
                  <a:pt x="22186" y="92367"/>
                </a:lnTo>
                <a:lnTo>
                  <a:pt x="30606" y="92367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052902" y="1943989"/>
            <a:ext cx="66573" cy="9236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169704" y="1942388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42"/>
                </a:lnTo>
                <a:lnTo>
                  <a:pt x="73037" y="25006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06"/>
                </a:lnTo>
                <a:lnTo>
                  <a:pt x="47066" y="77901"/>
                </a:lnTo>
                <a:lnTo>
                  <a:pt x="45034" y="77901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06"/>
                </a:lnTo>
                <a:lnTo>
                  <a:pt x="71793" y="22999"/>
                </a:lnTo>
                <a:lnTo>
                  <a:pt x="68186" y="20548"/>
                </a:lnTo>
                <a:lnTo>
                  <a:pt x="60883" y="15595"/>
                </a:lnTo>
                <a:lnTo>
                  <a:pt x="47028" y="12966"/>
                </a:lnTo>
                <a:lnTo>
                  <a:pt x="45034" y="12966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66"/>
                </a:lnTo>
                <a:lnTo>
                  <a:pt x="36614" y="20548"/>
                </a:lnTo>
                <a:lnTo>
                  <a:pt x="36614" y="77901"/>
                </a:lnTo>
                <a:lnTo>
                  <a:pt x="34493" y="77901"/>
                </a:lnTo>
                <a:lnTo>
                  <a:pt x="23266" y="75806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66"/>
                </a:lnTo>
                <a:lnTo>
                  <a:pt x="34429" y="12966"/>
                </a:lnTo>
                <a:lnTo>
                  <a:pt x="20548" y="15621"/>
                </a:lnTo>
                <a:lnTo>
                  <a:pt x="9664" y="23050"/>
                </a:lnTo>
                <a:lnTo>
                  <a:pt x="2552" y="34505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51"/>
                </a:lnTo>
                <a:lnTo>
                  <a:pt x="45034" y="97751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99" y="77901"/>
                </a:lnTo>
                <a:lnTo>
                  <a:pt x="71805" y="75438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54" y="93967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077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077"/>
                </a:lnTo>
                <a:lnTo>
                  <a:pt x="139763" y="12573"/>
                </a:lnTo>
                <a:lnTo>
                  <a:pt x="135775" y="1600"/>
                </a:lnTo>
                <a:lnTo>
                  <a:pt x="126758" y="1600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54" y="93967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398"/>
                </a:lnTo>
                <a:lnTo>
                  <a:pt x="192265" y="82359"/>
                </a:lnTo>
                <a:lnTo>
                  <a:pt x="204889" y="91897"/>
                </a:lnTo>
                <a:lnTo>
                  <a:pt x="220967" y="95237"/>
                </a:lnTo>
                <a:lnTo>
                  <a:pt x="234543" y="92913"/>
                </a:lnTo>
                <a:lnTo>
                  <a:pt x="245478" y="86537"/>
                </a:lnTo>
                <a:lnTo>
                  <a:pt x="253301" y="76962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10" y="84747"/>
                </a:lnTo>
                <a:lnTo>
                  <a:pt x="198513" y="77177"/>
                </a:lnTo>
                <a:lnTo>
                  <a:pt x="191706" y="64795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077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077"/>
                </a:lnTo>
                <a:lnTo>
                  <a:pt x="315290" y="12573"/>
                </a:lnTo>
                <a:lnTo>
                  <a:pt x="311302" y="1600"/>
                </a:lnTo>
                <a:lnTo>
                  <a:pt x="302272" y="1600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67"/>
                </a:lnTo>
                <a:lnTo>
                  <a:pt x="344881" y="93967"/>
                </a:lnTo>
                <a:close/>
              </a:path>
              <a:path w="521969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00"/>
                </a:lnTo>
                <a:lnTo>
                  <a:pt x="417334" y="1600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73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00"/>
                </a:lnTo>
                <a:lnTo>
                  <a:pt x="372554" y="1600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67"/>
                </a:lnTo>
                <a:lnTo>
                  <a:pt x="436168" y="86398"/>
                </a:lnTo>
                <a:close/>
              </a:path>
              <a:path w="521969" h="116839">
                <a:moveTo>
                  <a:pt x="521855" y="93967"/>
                </a:moveTo>
                <a:lnTo>
                  <a:pt x="511733" y="66141"/>
                </a:lnTo>
                <a:lnTo>
                  <a:pt x="508977" y="58559"/>
                </a:lnTo>
                <a:lnTo>
                  <a:pt x="500430" y="35064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064"/>
                </a:lnTo>
                <a:lnTo>
                  <a:pt x="492252" y="12573"/>
                </a:lnTo>
                <a:lnTo>
                  <a:pt x="488264" y="1600"/>
                </a:lnTo>
                <a:lnTo>
                  <a:pt x="479247" y="1600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063619" y="1943989"/>
            <a:ext cx="87299" cy="9236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175455" y="1943989"/>
            <a:ext cx="87312" cy="92367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888791" y="1943989"/>
            <a:ext cx="109004" cy="9236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740430" y="2208123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832301" y="2159152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31" y="0"/>
                </a:lnTo>
                <a:lnTo>
                  <a:pt x="0" y="14477"/>
                </a:lnTo>
                <a:lnTo>
                  <a:pt x="0" y="23240"/>
                </a:lnTo>
                <a:lnTo>
                  <a:pt x="21628" y="8839"/>
                </a:lnTo>
                <a:lnTo>
                  <a:pt x="22186" y="8839"/>
                </a:lnTo>
                <a:lnTo>
                  <a:pt x="22186" y="92367"/>
                </a:lnTo>
                <a:lnTo>
                  <a:pt x="30606" y="92367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052902" y="2159152"/>
            <a:ext cx="66573" cy="9236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69704" y="2157539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61"/>
                </a:lnTo>
                <a:lnTo>
                  <a:pt x="46939" y="20561"/>
                </a:lnTo>
                <a:lnTo>
                  <a:pt x="58153" y="22669"/>
                </a:lnTo>
                <a:lnTo>
                  <a:pt x="66319" y="28575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86" y="20561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61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94"/>
                </a:lnTo>
                <a:lnTo>
                  <a:pt x="34493" y="20561"/>
                </a:lnTo>
                <a:lnTo>
                  <a:pt x="36614" y="20561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54" y="93980"/>
                </a:moveTo>
                <a:lnTo>
                  <a:pt x="159232" y="66141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01" y="18618"/>
                </a:lnTo>
                <a:lnTo>
                  <a:pt x="245478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889" y="3721"/>
                </a:lnTo>
                <a:lnTo>
                  <a:pt x="192265" y="13246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50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81" y="93980"/>
                </a:moveTo>
                <a:lnTo>
                  <a:pt x="334759" y="66141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69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66"/>
                </a:lnTo>
                <a:lnTo>
                  <a:pt x="436168" y="116166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69" h="116839">
                <a:moveTo>
                  <a:pt x="521855" y="93980"/>
                </a:moveTo>
                <a:lnTo>
                  <a:pt x="511721" y="66141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083787" y="2159152"/>
            <a:ext cx="87312" cy="9236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195636" y="2159152"/>
            <a:ext cx="87299" cy="9236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891014" y="2157907"/>
            <a:ext cx="135255" cy="93980"/>
          </a:xfrm>
          <a:custGeom>
            <a:avLst/>
            <a:gdLst/>
            <a:ahLst/>
            <a:cxnLst/>
            <a:rect l="l" t="t" r="r" b="b"/>
            <a:pathLst>
              <a:path w="135255" h="93980">
                <a:moveTo>
                  <a:pt x="57404" y="86029"/>
                </a:moveTo>
                <a:lnTo>
                  <a:pt x="11734" y="86029"/>
                </a:lnTo>
                <a:lnTo>
                  <a:pt x="11734" y="85445"/>
                </a:lnTo>
                <a:lnTo>
                  <a:pt x="34632" y="59867"/>
                </a:lnTo>
                <a:lnTo>
                  <a:pt x="44208" y="48717"/>
                </a:lnTo>
                <a:lnTo>
                  <a:pt x="50330" y="39928"/>
                </a:lnTo>
                <a:lnTo>
                  <a:pt x="53581" y="32397"/>
                </a:lnTo>
                <a:lnTo>
                  <a:pt x="54533" y="25006"/>
                </a:lnTo>
                <a:lnTo>
                  <a:pt x="52552" y="15163"/>
                </a:lnTo>
                <a:lnTo>
                  <a:pt x="47040" y="7239"/>
                </a:lnTo>
                <a:lnTo>
                  <a:pt x="38633" y="1930"/>
                </a:lnTo>
                <a:lnTo>
                  <a:pt x="27965" y="0"/>
                </a:lnTo>
                <a:lnTo>
                  <a:pt x="17132" y="1968"/>
                </a:lnTo>
                <a:lnTo>
                  <a:pt x="8509" y="7416"/>
                </a:lnTo>
                <a:lnTo>
                  <a:pt x="2819" y="15735"/>
                </a:lnTo>
                <a:lnTo>
                  <a:pt x="762" y="26276"/>
                </a:lnTo>
                <a:lnTo>
                  <a:pt x="8826" y="26276"/>
                </a:lnTo>
                <a:lnTo>
                  <a:pt x="10172" y="18707"/>
                </a:lnTo>
                <a:lnTo>
                  <a:pt x="13995" y="12738"/>
                </a:lnTo>
                <a:lnTo>
                  <a:pt x="19951" y="8826"/>
                </a:lnTo>
                <a:lnTo>
                  <a:pt x="27724" y="7416"/>
                </a:lnTo>
                <a:lnTo>
                  <a:pt x="35191" y="8686"/>
                </a:lnTo>
                <a:lnTo>
                  <a:pt x="41173" y="12268"/>
                </a:lnTo>
                <a:lnTo>
                  <a:pt x="45135" y="17818"/>
                </a:lnTo>
                <a:lnTo>
                  <a:pt x="46583" y="25006"/>
                </a:lnTo>
                <a:lnTo>
                  <a:pt x="45669" y="31292"/>
                </a:lnTo>
                <a:lnTo>
                  <a:pt x="42786" y="37579"/>
                </a:lnTo>
                <a:lnTo>
                  <a:pt x="37693" y="44704"/>
                </a:lnTo>
                <a:lnTo>
                  <a:pt x="30162" y="53517"/>
                </a:lnTo>
                <a:lnTo>
                  <a:pt x="0" y="87426"/>
                </a:lnTo>
                <a:lnTo>
                  <a:pt x="0" y="93611"/>
                </a:lnTo>
                <a:lnTo>
                  <a:pt x="57404" y="93611"/>
                </a:lnTo>
                <a:lnTo>
                  <a:pt x="57404" y="86029"/>
                </a:lnTo>
                <a:close/>
              </a:path>
              <a:path w="135255" h="93980">
                <a:moveTo>
                  <a:pt x="134937" y="86029"/>
                </a:moveTo>
                <a:lnTo>
                  <a:pt x="89255" y="86029"/>
                </a:lnTo>
                <a:lnTo>
                  <a:pt x="89255" y="85445"/>
                </a:lnTo>
                <a:lnTo>
                  <a:pt x="112166" y="59867"/>
                </a:lnTo>
                <a:lnTo>
                  <a:pt x="121742" y="48717"/>
                </a:lnTo>
                <a:lnTo>
                  <a:pt x="127863" y="39928"/>
                </a:lnTo>
                <a:lnTo>
                  <a:pt x="131102" y="32397"/>
                </a:lnTo>
                <a:lnTo>
                  <a:pt x="132054" y="25006"/>
                </a:lnTo>
                <a:lnTo>
                  <a:pt x="130073" y="15163"/>
                </a:lnTo>
                <a:lnTo>
                  <a:pt x="124574" y="7239"/>
                </a:lnTo>
                <a:lnTo>
                  <a:pt x="116166" y="1930"/>
                </a:lnTo>
                <a:lnTo>
                  <a:pt x="105498" y="0"/>
                </a:lnTo>
                <a:lnTo>
                  <a:pt x="94653" y="1968"/>
                </a:lnTo>
                <a:lnTo>
                  <a:pt x="86042" y="7416"/>
                </a:lnTo>
                <a:lnTo>
                  <a:pt x="80340" y="15735"/>
                </a:lnTo>
                <a:lnTo>
                  <a:pt x="78295" y="26276"/>
                </a:lnTo>
                <a:lnTo>
                  <a:pt x="86360" y="26276"/>
                </a:lnTo>
                <a:lnTo>
                  <a:pt x="87706" y="18707"/>
                </a:lnTo>
                <a:lnTo>
                  <a:pt x="91528" y="12738"/>
                </a:lnTo>
                <a:lnTo>
                  <a:pt x="97485" y="8826"/>
                </a:lnTo>
                <a:lnTo>
                  <a:pt x="105257" y="7416"/>
                </a:lnTo>
                <a:lnTo>
                  <a:pt x="112725" y="8686"/>
                </a:lnTo>
                <a:lnTo>
                  <a:pt x="118706" y="12268"/>
                </a:lnTo>
                <a:lnTo>
                  <a:pt x="122669" y="17818"/>
                </a:lnTo>
                <a:lnTo>
                  <a:pt x="124117" y="25006"/>
                </a:lnTo>
                <a:lnTo>
                  <a:pt x="123202" y="31292"/>
                </a:lnTo>
                <a:lnTo>
                  <a:pt x="120307" y="37579"/>
                </a:lnTo>
                <a:lnTo>
                  <a:pt x="115214" y="44704"/>
                </a:lnTo>
                <a:lnTo>
                  <a:pt x="107696" y="53517"/>
                </a:lnTo>
                <a:lnTo>
                  <a:pt x="77533" y="87426"/>
                </a:lnTo>
                <a:lnTo>
                  <a:pt x="77533" y="93611"/>
                </a:lnTo>
                <a:lnTo>
                  <a:pt x="134937" y="93611"/>
                </a:lnTo>
                <a:lnTo>
                  <a:pt x="134937" y="860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740430" y="2423287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69"/>
                </a:lnTo>
                <a:lnTo>
                  <a:pt x="38404" y="7569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832301" y="2374316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31" y="0"/>
                </a:lnTo>
                <a:lnTo>
                  <a:pt x="0" y="14465"/>
                </a:lnTo>
                <a:lnTo>
                  <a:pt x="0" y="23228"/>
                </a:lnTo>
                <a:lnTo>
                  <a:pt x="21628" y="8839"/>
                </a:lnTo>
                <a:lnTo>
                  <a:pt x="22186" y="8839"/>
                </a:lnTo>
                <a:lnTo>
                  <a:pt x="22186" y="92354"/>
                </a:lnTo>
                <a:lnTo>
                  <a:pt x="30606" y="92354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052902" y="2374316"/>
            <a:ext cx="66573" cy="9235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69704" y="2372703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42"/>
                </a:lnTo>
                <a:lnTo>
                  <a:pt x="73037" y="25006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06"/>
                </a:lnTo>
                <a:lnTo>
                  <a:pt x="71793" y="22999"/>
                </a:lnTo>
                <a:lnTo>
                  <a:pt x="68186" y="20548"/>
                </a:lnTo>
                <a:lnTo>
                  <a:pt x="60883" y="15595"/>
                </a:lnTo>
                <a:lnTo>
                  <a:pt x="47028" y="12966"/>
                </a:lnTo>
                <a:lnTo>
                  <a:pt x="45034" y="12966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66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66"/>
                </a:lnTo>
                <a:lnTo>
                  <a:pt x="34429" y="12966"/>
                </a:lnTo>
                <a:lnTo>
                  <a:pt x="20548" y="15621"/>
                </a:lnTo>
                <a:lnTo>
                  <a:pt x="9664" y="23050"/>
                </a:lnTo>
                <a:lnTo>
                  <a:pt x="2552" y="34505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73" y="77914"/>
                </a:lnTo>
                <a:lnTo>
                  <a:pt x="71805" y="75438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54" y="93967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102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54" y="93967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398"/>
                </a:lnTo>
                <a:lnTo>
                  <a:pt x="192265" y="82359"/>
                </a:lnTo>
                <a:lnTo>
                  <a:pt x="204889" y="91897"/>
                </a:lnTo>
                <a:lnTo>
                  <a:pt x="220967" y="95237"/>
                </a:lnTo>
                <a:lnTo>
                  <a:pt x="234543" y="92913"/>
                </a:lnTo>
                <a:lnTo>
                  <a:pt x="245478" y="86537"/>
                </a:lnTo>
                <a:lnTo>
                  <a:pt x="253301" y="76962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10" y="84747"/>
                </a:lnTo>
                <a:lnTo>
                  <a:pt x="198513" y="77177"/>
                </a:lnTo>
                <a:lnTo>
                  <a:pt x="191706" y="64795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102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67"/>
                </a:lnTo>
                <a:lnTo>
                  <a:pt x="344881" y="93967"/>
                </a:lnTo>
                <a:close/>
              </a:path>
              <a:path w="521969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73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67"/>
                </a:lnTo>
                <a:lnTo>
                  <a:pt x="436168" y="86398"/>
                </a:lnTo>
                <a:close/>
              </a:path>
              <a:path w="521969" h="116839">
                <a:moveTo>
                  <a:pt x="521855" y="93967"/>
                </a:moveTo>
                <a:lnTo>
                  <a:pt x="511733" y="66141"/>
                </a:lnTo>
                <a:lnTo>
                  <a:pt x="508965" y="58559"/>
                </a:lnTo>
                <a:lnTo>
                  <a:pt x="500430" y="35102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102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081882" y="2374316"/>
            <a:ext cx="87312" cy="92354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193731" y="2374316"/>
            <a:ext cx="87299" cy="9235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891014" y="2373058"/>
            <a:ext cx="133985" cy="95250"/>
          </a:xfrm>
          <a:custGeom>
            <a:avLst/>
            <a:gdLst/>
            <a:ahLst/>
            <a:cxnLst/>
            <a:rect l="l" t="t" r="r" b="b"/>
            <a:pathLst>
              <a:path w="133985" h="95250">
                <a:moveTo>
                  <a:pt x="57404" y="86042"/>
                </a:moveTo>
                <a:lnTo>
                  <a:pt x="11734" y="86042"/>
                </a:lnTo>
                <a:lnTo>
                  <a:pt x="11734" y="85445"/>
                </a:lnTo>
                <a:lnTo>
                  <a:pt x="34632" y="59880"/>
                </a:lnTo>
                <a:lnTo>
                  <a:pt x="44208" y="48729"/>
                </a:lnTo>
                <a:lnTo>
                  <a:pt x="50330" y="39941"/>
                </a:lnTo>
                <a:lnTo>
                  <a:pt x="53581" y="32410"/>
                </a:lnTo>
                <a:lnTo>
                  <a:pt x="54533" y="25019"/>
                </a:lnTo>
                <a:lnTo>
                  <a:pt x="52552" y="15176"/>
                </a:lnTo>
                <a:lnTo>
                  <a:pt x="47040" y="7239"/>
                </a:lnTo>
                <a:lnTo>
                  <a:pt x="38633" y="1930"/>
                </a:lnTo>
                <a:lnTo>
                  <a:pt x="27965" y="0"/>
                </a:lnTo>
                <a:lnTo>
                  <a:pt x="17132" y="1968"/>
                </a:lnTo>
                <a:lnTo>
                  <a:pt x="8509" y="7416"/>
                </a:lnTo>
                <a:lnTo>
                  <a:pt x="2819" y="15748"/>
                </a:lnTo>
                <a:lnTo>
                  <a:pt x="762" y="26289"/>
                </a:lnTo>
                <a:lnTo>
                  <a:pt x="8826" y="26289"/>
                </a:lnTo>
                <a:lnTo>
                  <a:pt x="10172" y="18719"/>
                </a:lnTo>
                <a:lnTo>
                  <a:pt x="13995" y="12750"/>
                </a:lnTo>
                <a:lnTo>
                  <a:pt x="19951" y="8839"/>
                </a:lnTo>
                <a:lnTo>
                  <a:pt x="27724" y="7429"/>
                </a:lnTo>
                <a:lnTo>
                  <a:pt x="35191" y="8699"/>
                </a:lnTo>
                <a:lnTo>
                  <a:pt x="41173" y="12280"/>
                </a:lnTo>
                <a:lnTo>
                  <a:pt x="45135" y="17830"/>
                </a:lnTo>
                <a:lnTo>
                  <a:pt x="46583" y="25019"/>
                </a:lnTo>
                <a:lnTo>
                  <a:pt x="45669" y="31305"/>
                </a:lnTo>
                <a:lnTo>
                  <a:pt x="42786" y="37592"/>
                </a:lnTo>
                <a:lnTo>
                  <a:pt x="37693" y="44716"/>
                </a:lnTo>
                <a:lnTo>
                  <a:pt x="30162" y="53530"/>
                </a:lnTo>
                <a:lnTo>
                  <a:pt x="0" y="87439"/>
                </a:lnTo>
                <a:lnTo>
                  <a:pt x="0" y="93611"/>
                </a:lnTo>
                <a:lnTo>
                  <a:pt x="57404" y="93611"/>
                </a:lnTo>
                <a:lnTo>
                  <a:pt x="57404" y="86042"/>
                </a:lnTo>
                <a:close/>
              </a:path>
              <a:path w="133985" h="95250">
                <a:moveTo>
                  <a:pt x="133985" y="64427"/>
                </a:moveTo>
                <a:lnTo>
                  <a:pt x="131787" y="52133"/>
                </a:lnTo>
                <a:lnTo>
                  <a:pt x="125704" y="42481"/>
                </a:lnTo>
                <a:lnTo>
                  <a:pt x="116547" y="36169"/>
                </a:lnTo>
                <a:lnTo>
                  <a:pt x="105181" y="33909"/>
                </a:lnTo>
                <a:lnTo>
                  <a:pt x="98590" y="33909"/>
                </a:lnTo>
                <a:lnTo>
                  <a:pt x="92456" y="36296"/>
                </a:lnTo>
                <a:lnTo>
                  <a:pt x="88392" y="39725"/>
                </a:lnTo>
                <a:lnTo>
                  <a:pt x="87947" y="39725"/>
                </a:lnTo>
                <a:lnTo>
                  <a:pt x="91655" y="8826"/>
                </a:lnTo>
                <a:lnTo>
                  <a:pt x="130187" y="8826"/>
                </a:lnTo>
                <a:lnTo>
                  <a:pt x="130187" y="1257"/>
                </a:lnTo>
                <a:lnTo>
                  <a:pt x="84556" y="1257"/>
                </a:lnTo>
                <a:lnTo>
                  <a:pt x="79019" y="46126"/>
                </a:lnTo>
                <a:lnTo>
                  <a:pt x="87464" y="47218"/>
                </a:lnTo>
                <a:lnTo>
                  <a:pt x="91414" y="43916"/>
                </a:lnTo>
                <a:lnTo>
                  <a:pt x="97764" y="41567"/>
                </a:lnTo>
                <a:lnTo>
                  <a:pt x="125831" y="64579"/>
                </a:lnTo>
                <a:lnTo>
                  <a:pt x="124244" y="73634"/>
                </a:lnTo>
                <a:lnTo>
                  <a:pt x="119824" y="80835"/>
                </a:lnTo>
                <a:lnTo>
                  <a:pt x="113093" y="85598"/>
                </a:lnTo>
                <a:lnTo>
                  <a:pt x="104533" y="87312"/>
                </a:lnTo>
                <a:lnTo>
                  <a:pt x="97129" y="86067"/>
                </a:lnTo>
                <a:lnTo>
                  <a:pt x="91211" y="82588"/>
                </a:lnTo>
                <a:lnTo>
                  <a:pt x="87172" y="77279"/>
                </a:lnTo>
                <a:lnTo>
                  <a:pt x="85471" y="70523"/>
                </a:lnTo>
                <a:lnTo>
                  <a:pt x="77304" y="70523"/>
                </a:lnTo>
                <a:lnTo>
                  <a:pt x="79565" y="80289"/>
                </a:lnTo>
                <a:lnTo>
                  <a:pt x="85305" y="87998"/>
                </a:lnTo>
                <a:lnTo>
                  <a:pt x="93853" y="93065"/>
                </a:lnTo>
                <a:lnTo>
                  <a:pt x="104533" y="94881"/>
                </a:lnTo>
                <a:lnTo>
                  <a:pt x="116319" y="92595"/>
                </a:lnTo>
                <a:lnTo>
                  <a:pt x="125641" y="86233"/>
                </a:lnTo>
                <a:lnTo>
                  <a:pt x="131749" y="76581"/>
                </a:lnTo>
                <a:lnTo>
                  <a:pt x="133985" y="644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740430" y="2638437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832301" y="2589466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31" y="0"/>
                </a:lnTo>
                <a:lnTo>
                  <a:pt x="0" y="14477"/>
                </a:lnTo>
                <a:lnTo>
                  <a:pt x="0" y="23240"/>
                </a:lnTo>
                <a:lnTo>
                  <a:pt x="21628" y="8851"/>
                </a:lnTo>
                <a:lnTo>
                  <a:pt x="22186" y="8851"/>
                </a:lnTo>
                <a:lnTo>
                  <a:pt x="22186" y="92367"/>
                </a:lnTo>
                <a:lnTo>
                  <a:pt x="30606" y="92367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052902" y="2589466"/>
            <a:ext cx="66573" cy="92367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169704" y="2587853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61"/>
                </a:lnTo>
                <a:lnTo>
                  <a:pt x="46939" y="20561"/>
                </a:lnTo>
                <a:lnTo>
                  <a:pt x="58153" y="22669"/>
                </a:lnTo>
                <a:lnTo>
                  <a:pt x="66319" y="28575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86" y="20561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61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94"/>
                </a:lnTo>
                <a:lnTo>
                  <a:pt x="34493" y="20561"/>
                </a:lnTo>
                <a:lnTo>
                  <a:pt x="36614" y="20561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01" y="64020"/>
                </a:lnTo>
                <a:lnTo>
                  <a:pt x="9626" y="75476"/>
                </a:lnTo>
                <a:lnTo>
                  <a:pt x="20561" y="82880"/>
                </a:lnTo>
                <a:lnTo>
                  <a:pt x="34493" y="85496"/>
                </a:lnTo>
                <a:lnTo>
                  <a:pt x="36614" y="85496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96"/>
                </a:lnTo>
                <a:lnTo>
                  <a:pt x="47104" y="85496"/>
                </a:lnTo>
                <a:lnTo>
                  <a:pt x="60947" y="82867"/>
                </a:lnTo>
                <a:lnTo>
                  <a:pt x="68199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54" y="93980"/>
                </a:moveTo>
                <a:lnTo>
                  <a:pt x="159232" y="66141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01" y="18618"/>
                </a:lnTo>
                <a:lnTo>
                  <a:pt x="245478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889" y="3721"/>
                </a:lnTo>
                <a:lnTo>
                  <a:pt x="192265" y="13246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50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81" y="93980"/>
                </a:moveTo>
                <a:lnTo>
                  <a:pt x="334759" y="66141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69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66"/>
                </a:lnTo>
                <a:lnTo>
                  <a:pt x="436168" y="116166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69" h="116839">
                <a:moveTo>
                  <a:pt x="521855" y="93980"/>
                </a:moveTo>
                <a:lnTo>
                  <a:pt x="511721" y="66141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086124" y="2589466"/>
            <a:ext cx="87299" cy="92367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197960" y="2589466"/>
            <a:ext cx="87312" cy="9236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91014" y="2588222"/>
            <a:ext cx="137795" cy="95250"/>
          </a:xfrm>
          <a:custGeom>
            <a:avLst/>
            <a:gdLst/>
            <a:ahLst/>
            <a:cxnLst/>
            <a:rect l="l" t="t" r="r" b="b"/>
            <a:pathLst>
              <a:path w="137794" h="95250">
                <a:moveTo>
                  <a:pt x="57404" y="86029"/>
                </a:moveTo>
                <a:lnTo>
                  <a:pt x="11734" y="86029"/>
                </a:lnTo>
                <a:lnTo>
                  <a:pt x="11734" y="85445"/>
                </a:lnTo>
                <a:lnTo>
                  <a:pt x="34632" y="59867"/>
                </a:lnTo>
                <a:lnTo>
                  <a:pt x="44208" y="48717"/>
                </a:lnTo>
                <a:lnTo>
                  <a:pt x="50330" y="39928"/>
                </a:lnTo>
                <a:lnTo>
                  <a:pt x="53581" y="32410"/>
                </a:lnTo>
                <a:lnTo>
                  <a:pt x="54533" y="25019"/>
                </a:lnTo>
                <a:lnTo>
                  <a:pt x="52552" y="15176"/>
                </a:lnTo>
                <a:lnTo>
                  <a:pt x="47040" y="7239"/>
                </a:lnTo>
                <a:lnTo>
                  <a:pt x="38633" y="1930"/>
                </a:lnTo>
                <a:lnTo>
                  <a:pt x="27965" y="0"/>
                </a:lnTo>
                <a:lnTo>
                  <a:pt x="17132" y="1968"/>
                </a:lnTo>
                <a:lnTo>
                  <a:pt x="8509" y="7416"/>
                </a:lnTo>
                <a:lnTo>
                  <a:pt x="2819" y="15735"/>
                </a:lnTo>
                <a:lnTo>
                  <a:pt x="762" y="26289"/>
                </a:lnTo>
                <a:lnTo>
                  <a:pt x="8826" y="26289"/>
                </a:lnTo>
                <a:lnTo>
                  <a:pt x="10172" y="18719"/>
                </a:lnTo>
                <a:lnTo>
                  <a:pt x="13995" y="12750"/>
                </a:lnTo>
                <a:lnTo>
                  <a:pt x="19951" y="8826"/>
                </a:lnTo>
                <a:lnTo>
                  <a:pt x="27724" y="7416"/>
                </a:lnTo>
                <a:lnTo>
                  <a:pt x="35191" y="8686"/>
                </a:lnTo>
                <a:lnTo>
                  <a:pt x="41173" y="12268"/>
                </a:lnTo>
                <a:lnTo>
                  <a:pt x="45135" y="17830"/>
                </a:lnTo>
                <a:lnTo>
                  <a:pt x="46583" y="25019"/>
                </a:lnTo>
                <a:lnTo>
                  <a:pt x="45669" y="31305"/>
                </a:lnTo>
                <a:lnTo>
                  <a:pt x="42786" y="37579"/>
                </a:lnTo>
                <a:lnTo>
                  <a:pt x="37693" y="44704"/>
                </a:lnTo>
                <a:lnTo>
                  <a:pt x="30162" y="53530"/>
                </a:lnTo>
                <a:lnTo>
                  <a:pt x="0" y="87426"/>
                </a:lnTo>
                <a:lnTo>
                  <a:pt x="0" y="93611"/>
                </a:lnTo>
                <a:lnTo>
                  <a:pt x="57404" y="93611"/>
                </a:lnTo>
                <a:lnTo>
                  <a:pt x="57404" y="86029"/>
                </a:lnTo>
                <a:close/>
              </a:path>
              <a:path w="137794" h="95250">
                <a:moveTo>
                  <a:pt x="137477" y="68884"/>
                </a:moveTo>
                <a:lnTo>
                  <a:pt x="136156" y="60731"/>
                </a:lnTo>
                <a:lnTo>
                  <a:pt x="132384" y="54038"/>
                </a:lnTo>
                <a:lnTo>
                  <a:pt x="126403" y="49098"/>
                </a:lnTo>
                <a:lnTo>
                  <a:pt x="118465" y="46215"/>
                </a:lnTo>
                <a:lnTo>
                  <a:pt x="118465" y="45631"/>
                </a:lnTo>
                <a:lnTo>
                  <a:pt x="125031" y="42583"/>
                </a:lnTo>
                <a:lnTo>
                  <a:pt x="130022" y="37871"/>
                </a:lnTo>
                <a:lnTo>
                  <a:pt x="133184" y="31724"/>
                </a:lnTo>
                <a:lnTo>
                  <a:pt x="134302" y="24333"/>
                </a:lnTo>
                <a:lnTo>
                  <a:pt x="132422" y="14960"/>
                </a:lnTo>
                <a:lnTo>
                  <a:pt x="127076" y="7213"/>
                </a:lnTo>
                <a:lnTo>
                  <a:pt x="118694" y="1955"/>
                </a:lnTo>
                <a:lnTo>
                  <a:pt x="107696" y="0"/>
                </a:lnTo>
                <a:lnTo>
                  <a:pt x="96812" y="1778"/>
                </a:lnTo>
                <a:lnTo>
                  <a:pt x="87934" y="6769"/>
                </a:lnTo>
                <a:lnTo>
                  <a:pt x="81902" y="14452"/>
                </a:lnTo>
                <a:lnTo>
                  <a:pt x="79527" y="24333"/>
                </a:lnTo>
                <a:lnTo>
                  <a:pt x="87668" y="24333"/>
                </a:lnTo>
                <a:lnTo>
                  <a:pt x="89382" y="17335"/>
                </a:lnTo>
                <a:lnTo>
                  <a:pt x="93713" y="12014"/>
                </a:lnTo>
                <a:lnTo>
                  <a:pt x="99999" y="8610"/>
                </a:lnTo>
                <a:lnTo>
                  <a:pt x="107607" y="7416"/>
                </a:lnTo>
                <a:lnTo>
                  <a:pt x="118745" y="7416"/>
                </a:lnTo>
                <a:lnTo>
                  <a:pt x="126111" y="14516"/>
                </a:lnTo>
                <a:lnTo>
                  <a:pt x="126111" y="24701"/>
                </a:lnTo>
                <a:lnTo>
                  <a:pt x="124574" y="32016"/>
                </a:lnTo>
                <a:lnTo>
                  <a:pt x="120307" y="37592"/>
                </a:lnTo>
                <a:lnTo>
                  <a:pt x="113792" y="41148"/>
                </a:lnTo>
                <a:lnTo>
                  <a:pt x="105537" y="42392"/>
                </a:lnTo>
                <a:lnTo>
                  <a:pt x="100114" y="42392"/>
                </a:lnTo>
                <a:lnTo>
                  <a:pt x="100114" y="49949"/>
                </a:lnTo>
                <a:lnTo>
                  <a:pt x="105537" y="49949"/>
                </a:lnTo>
                <a:lnTo>
                  <a:pt x="115379" y="51333"/>
                </a:lnTo>
                <a:lnTo>
                  <a:pt x="122821" y="55219"/>
                </a:lnTo>
                <a:lnTo>
                  <a:pt x="127520" y="61201"/>
                </a:lnTo>
                <a:lnTo>
                  <a:pt x="129159" y="68884"/>
                </a:lnTo>
                <a:lnTo>
                  <a:pt x="127546" y="76263"/>
                </a:lnTo>
                <a:lnTo>
                  <a:pt x="123063" y="82092"/>
                </a:lnTo>
                <a:lnTo>
                  <a:pt x="116192" y="85928"/>
                </a:lnTo>
                <a:lnTo>
                  <a:pt x="107416" y="87299"/>
                </a:lnTo>
                <a:lnTo>
                  <a:pt x="99161" y="86106"/>
                </a:lnTo>
                <a:lnTo>
                  <a:pt x="92468" y="82702"/>
                </a:lnTo>
                <a:lnTo>
                  <a:pt x="87884" y="77406"/>
                </a:lnTo>
                <a:lnTo>
                  <a:pt x="86004" y="70523"/>
                </a:lnTo>
                <a:lnTo>
                  <a:pt x="77495" y="70523"/>
                </a:lnTo>
                <a:lnTo>
                  <a:pt x="79959" y="80403"/>
                </a:lnTo>
                <a:lnTo>
                  <a:pt x="86245" y="88099"/>
                </a:lnTo>
                <a:lnTo>
                  <a:pt x="95656" y="93103"/>
                </a:lnTo>
                <a:lnTo>
                  <a:pt x="107518" y="94881"/>
                </a:lnTo>
                <a:lnTo>
                  <a:pt x="119507" y="92900"/>
                </a:lnTo>
                <a:lnTo>
                  <a:pt x="128993" y="87439"/>
                </a:lnTo>
                <a:lnTo>
                  <a:pt x="135229" y="79197"/>
                </a:lnTo>
                <a:lnTo>
                  <a:pt x="137477" y="6888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740430" y="2853601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832301" y="2804630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31" y="0"/>
                </a:lnTo>
                <a:lnTo>
                  <a:pt x="0" y="14465"/>
                </a:lnTo>
                <a:lnTo>
                  <a:pt x="0" y="23228"/>
                </a:lnTo>
                <a:lnTo>
                  <a:pt x="21628" y="8839"/>
                </a:lnTo>
                <a:lnTo>
                  <a:pt x="22186" y="8839"/>
                </a:lnTo>
                <a:lnTo>
                  <a:pt x="22186" y="92354"/>
                </a:lnTo>
                <a:lnTo>
                  <a:pt x="30606" y="92354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052902" y="2804630"/>
            <a:ext cx="66573" cy="9235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169704" y="2803017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42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73" y="20548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54" y="93967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102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54" y="93967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59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37"/>
                </a:lnTo>
                <a:lnTo>
                  <a:pt x="253301" y="76974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10" y="84747"/>
                </a:lnTo>
                <a:lnTo>
                  <a:pt x="198513" y="77177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102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67"/>
                </a:lnTo>
                <a:lnTo>
                  <a:pt x="344881" y="93967"/>
                </a:lnTo>
                <a:close/>
              </a:path>
              <a:path w="521969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73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67"/>
                </a:lnTo>
                <a:lnTo>
                  <a:pt x="436168" y="86398"/>
                </a:lnTo>
                <a:close/>
              </a:path>
              <a:path w="521969" h="116839">
                <a:moveTo>
                  <a:pt x="521855" y="93967"/>
                </a:moveTo>
                <a:lnTo>
                  <a:pt x="511733" y="66141"/>
                </a:lnTo>
                <a:lnTo>
                  <a:pt x="508965" y="58559"/>
                </a:lnTo>
                <a:lnTo>
                  <a:pt x="500430" y="35102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102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063022" y="2804630"/>
            <a:ext cx="87312" cy="9235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74859" y="2804630"/>
            <a:ext cx="87312" cy="9235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88893" y="2803372"/>
            <a:ext cx="118110" cy="95250"/>
          </a:xfrm>
          <a:custGeom>
            <a:avLst/>
            <a:gdLst/>
            <a:ahLst/>
            <a:cxnLst/>
            <a:rect l="l" t="t" r="r" b="b"/>
            <a:pathLst>
              <a:path w="118110" h="95250">
                <a:moveTo>
                  <a:pt x="30619" y="1257"/>
                </a:moveTo>
                <a:lnTo>
                  <a:pt x="21831" y="1257"/>
                </a:lnTo>
                <a:lnTo>
                  <a:pt x="0" y="15722"/>
                </a:lnTo>
                <a:lnTo>
                  <a:pt x="0" y="24485"/>
                </a:lnTo>
                <a:lnTo>
                  <a:pt x="21640" y="10096"/>
                </a:lnTo>
                <a:lnTo>
                  <a:pt x="22186" y="10096"/>
                </a:lnTo>
                <a:lnTo>
                  <a:pt x="22186" y="93611"/>
                </a:lnTo>
                <a:lnTo>
                  <a:pt x="30619" y="93611"/>
                </a:lnTo>
                <a:lnTo>
                  <a:pt x="30619" y="1257"/>
                </a:lnTo>
                <a:close/>
              </a:path>
              <a:path w="118110" h="95250">
                <a:moveTo>
                  <a:pt x="117754" y="69316"/>
                </a:moveTo>
                <a:lnTo>
                  <a:pt x="116319" y="61087"/>
                </a:lnTo>
                <a:lnTo>
                  <a:pt x="112458" y="54000"/>
                </a:lnTo>
                <a:lnTo>
                  <a:pt x="109448" y="51257"/>
                </a:lnTo>
                <a:lnTo>
                  <a:pt x="109448" y="68897"/>
                </a:lnTo>
                <a:lnTo>
                  <a:pt x="107810" y="76288"/>
                </a:lnTo>
                <a:lnTo>
                  <a:pt x="103276" y="82118"/>
                </a:lnTo>
                <a:lnTo>
                  <a:pt x="96278" y="85940"/>
                </a:lnTo>
                <a:lnTo>
                  <a:pt x="87274" y="87312"/>
                </a:lnTo>
                <a:lnTo>
                  <a:pt x="78206" y="85940"/>
                </a:lnTo>
                <a:lnTo>
                  <a:pt x="71183" y="82118"/>
                </a:lnTo>
                <a:lnTo>
                  <a:pt x="66649" y="76288"/>
                </a:lnTo>
                <a:lnTo>
                  <a:pt x="65074" y="68897"/>
                </a:lnTo>
                <a:lnTo>
                  <a:pt x="66725" y="61214"/>
                </a:lnTo>
                <a:lnTo>
                  <a:pt x="71374" y="55092"/>
                </a:lnTo>
                <a:lnTo>
                  <a:pt x="78422" y="51028"/>
                </a:lnTo>
                <a:lnTo>
                  <a:pt x="87274" y="49555"/>
                </a:lnTo>
                <a:lnTo>
                  <a:pt x="96050" y="51028"/>
                </a:lnTo>
                <a:lnTo>
                  <a:pt x="103073" y="55092"/>
                </a:lnTo>
                <a:lnTo>
                  <a:pt x="107734" y="61214"/>
                </a:lnTo>
                <a:lnTo>
                  <a:pt x="109448" y="68897"/>
                </a:lnTo>
                <a:lnTo>
                  <a:pt x="109448" y="51257"/>
                </a:lnTo>
                <a:lnTo>
                  <a:pt x="107594" y="49555"/>
                </a:lnTo>
                <a:lnTo>
                  <a:pt x="106629" y="48691"/>
                </a:lnTo>
                <a:lnTo>
                  <a:pt x="99364" y="45758"/>
                </a:lnTo>
                <a:lnTo>
                  <a:pt x="99364" y="45275"/>
                </a:lnTo>
                <a:lnTo>
                  <a:pt x="114452" y="24168"/>
                </a:lnTo>
                <a:lnTo>
                  <a:pt x="112344" y="14579"/>
                </a:lnTo>
                <a:lnTo>
                  <a:pt x="106984" y="7429"/>
                </a:lnTo>
                <a:lnTo>
                  <a:pt x="106603" y="6921"/>
                </a:lnTo>
                <a:lnTo>
                  <a:pt x="106299" y="6743"/>
                </a:lnTo>
                <a:lnTo>
                  <a:pt x="106299" y="24663"/>
                </a:lnTo>
                <a:lnTo>
                  <a:pt x="104787" y="31737"/>
                </a:lnTo>
                <a:lnTo>
                  <a:pt x="100787" y="37325"/>
                </a:lnTo>
                <a:lnTo>
                  <a:pt x="94767" y="41008"/>
                </a:lnTo>
                <a:lnTo>
                  <a:pt x="87274" y="42329"/>
                </a:lnTo>
                <a:lnTo>
                  <a:pt x="79705" y="41008"/>
                </a:lnTo>
                <a:lnTo>
                  <a:pt x="73672" y="37325"/>
                </a:lnTo>
                <a:lnTo>
                  <a:pt x="69684" y="31737"/>
                </a:lnTo>
                <a:lnTo>
                  <a:pt x="68287" y="24663"/>
                </a:lnTo>
                <a:lnTo>
                  <a:pt x="69672" y="17716"/>
                </a:lnTo>
                <a:lnTo>
                  <a:pt x="73609" y="12268"/>
                </a:lnTo>
                <a:lnTo>
                  <a:pt x="79629" y="8712"/>
                </a:lnTo>
                <a:lnTo>
                  <a:pt x="87274" y="7429"/>
                </a:lnTo>
                <a:lnTo>
                  <a:pt x="94843" y="8712"/>
                </a:lnTo>
                <a:lnTo>
                  <a:pt x="100838" y="12268"/>
                </a:lnTo>
                <a:lnTo>
                  <a:pt x="104813" y="17716"/>
                </a:lnTo>
                <a:lnTo>
                  <a:pt x="106299" y="24663"/>
                </a:lnTo>
                <a:lnTo>
                  <a:pt x="106299" y="6743"/>
                </a:lnTo>
                <a:lnTo>
                  <a:pt x="97993" y="1841"/>
                </a:lnTo>
                <a:lnTo>
                  <a:pt x="87274" y="0"/>
                </a:lnTo>
                <a:lnTo>
                  <a:pt x="76466" y="1854"/>
                </a:lnTo>
                <a:lnTo>
                  <a:pt x="67843" y="6934"/>
                </a:lnTo>
                <a:lnTo>
                  <a:pt x="62128" y="14592"/>
                </a:lnTo>
                <a:lnTo>
                  <a:pt x="60109" y="24168"/>
                </a:lnTo>
                <a:lnTo>
                  <a:pt x="61150" y="31292"/>
                </a:lnTo>
                <a:lnTo>
                  <a:pt x="64223" y="37477"/>
                </a:lnTo>
                <a:lnTo>
                  <a:pt x="68986" y="42265"/>
                </a:lnTo>
                <a:lnTo>
                  <a:pt x="75184" y="45275"/>
                </a:lnTo>
                <a:lnTo>
                  <a:pt x="75184" y="45758"/>
                </a:lnTo>
                <a:lnTo>
                  <a:pt x="67843" y="48717"/>
                </a:lnTo>
                <a:lnTo>
                  <a:pt x="62001" y="54025"/>
                </a:lnTo>
                <a:lnTo>
                  <a:pt x="58140" y="61087"/>
                </a:lnTo>
                <a:lnTo>
                  <a:pt x="56769" y="69316"/>
                </a:lnTo>
                <a:lnTo>
                  <a:pt x="59029" y="79502"/>
                </a:lnTo>
                <a:lnTo>
                  <a:pt x="65366" y="87604"/>
                </a:lnTo>
                <a:lnTo>
                  <a:pt x="75031" y="92964"/>
                </a:lnTo>
                <a:lnTo>
                  <a:pt x="87274" y="94894"/>
                </a:lnTo>
                <a:lnTo>
                  <a:pt x="99441" y="92964"/>
                </a:lnTo>
                <a:lnTo>
                  <a:pt x="109080" y="87604"/>
                </a:lnTo>
                <a:lnTo>
                  <a:pt x="109308" y="87312"/>
                </a:lnTo>
                <a:lnTo>
                  <a:pt x="115443" y="79502"/>
                </a:lnTo>
                <a:lnTo>
                  <a:pt x="117754" y="6931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740430" y="3068752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052902" y="3019780"/>
            <a:ext cx="66573" cy="92367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169704" y="3018167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45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61"/>
                </a:lnTo>
                <a:lnTo>
                  <a:pt x="46939" y="20561"/>
                </a:lnTo>
                <a:lnTo>
                  <a:pt x="58153" y="22669"/>
                </a:lnTo>
                <a:lnTo>
                  <a:pt x="66319" y="28575"/>
                </a:lnTo>
                <a:lnTo>
                  <a:pt x="71310" y="37630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86" y="20561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61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51"/>
                </a:lnTo>
                <a:lnTo>
                  <a:pt x="10109" y="60947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94"/>
                </a:lnTo>
                <a:lnTo>
                  <a:pt x="34493" y="20561"/>
                </a:lnTo>
                <a:lnTo>
                  <a:pt x="36614" y="20561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01" y="64020"/>
                </a:lnTo>
                <a:lnTo>
                  <a:pt x="9626" y="75476"/>
                </a:lnTo>
                <a:lnTo>
                  <a:pt x="20561" y="82880"/>
                </a:lnTo>
                <a:lnTo>
                  <a:pt x="34493" y="85496"/>
                </a:lnTo>
                <a:lnTo>
                  <a:pt x="36614" y="85496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96"/>
                </a:lnTo>
                <a:lnTo>
                  <a:pt x="47104" y="85496"/>
                </a:lnTo>
                <a:lnTo>
                  <a:pt x="60947" y="82867"/>
                </a:lnTo>
                <a:lnTo>
                  <a:pt x="68199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54" y="93980"/>
                </a:moveTo>
                <a:lnTo>
                  <a:pt x="159232" y="66154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54"/>
                </a:lnTo>
                <a:lnTo>
                  <a:pt x="150647" y="66154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01" y="18618"/>
                </a:lnTo>
                <a:lnTo>
                  <a:pt x="245478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889" y="3721"/>
                </a:lnTo>
                <a:lnTo>
                  <a:pt x="192265" y="13246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50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83"/>
                </a:lnTo>
                <a:lnTo>
                  <a:pt x="220967" y="8305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81" y="93980"/>
                </a:moveTo>
                <a:lnTo>
                  <a:pt x="334759" y="66154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54"/>
                </a:lnTo>
                <a:lnTo>
                  <a:pt x="326174" y="66154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69" h="116839">
                <a:moveTo>
                  <a:pt x="436168" y="86398"/>
                </a:moveTo>
                <a:lnTo>
                  <a:pt x="425361" y="86398"/>
                </a:lnTo>
                <a:lnTo>
                  <a:pt x="425361" y="9194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94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94"/>
                </a:lnTo>
                <a:lnTo>
                  <a:pt x="417334" y="9194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66"/>
                </a:lnTo>
                <a:lnTo>
                  <a:pt x="436168" y="116166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69" h="116839">
                <a:moveTo>
                  <a:pt x="521855" y="93980"/>
                </a:moveTo>
                <a:lnTo>
                  <a:pt x="511733" y="66154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54"/>
                </a:lnTo>
                <a:lnTo>
                  <a:pt x="503135" y="66154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107460" y="3019780"/>
            <a:ext cx="87299" cy="92367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219296" y="3019780"/>
            <a:ext cx="87312" cy="92367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834422" y="3018536"/>
            <a:ext cx="57785" cy="93980"/>
          </a:xfrm>
          <a:custGeom>
            <a:avLst/>
            <a:gdLst/>
            <a:ahLst/>
            <a:cxnLst/>
            <a:rect l="l" t="t" r="r" b="b"/>
            <a:pathLst>
              <a:path w="57785" h="93980">
                <a:moveTo>
                  <a:pt x="27952" y="0"/>
                </a:moveTo>
                <a:lnTo>
                  <a:pt x="17124" y="1957"/>
                </a:lnTo>
                <a:lnTo>
                  <a:pt x="8508" y="7410"/>
                </a:lnTo>
                <a:lnTo>
                  <a:pt x="2817" y="15730"/>
                </a:lnTo>
                <a:lnTo>
                  <a:pt x="762" y="26289"/>
                </a:lnTo>
                <a:lnTo>
                  <a:pt x="8826" y="26289"/>
                </a:lnTo>
                <a:lnTo>
                  <a:pt x="10175" y="18713"/>
                </a:lnTo>
                <a:lnTo>
                  <a:pt x="13998" y="12744"/>
                </a:lnTo>
                <a:lnTo>
                  <a:pt x="19960" y="8833"/>
                </a:lnTo>
                <a:lnTo>
                  <a:pt x="27724" y="7429"/>
                </a:lnTo>
                <a:lnTo>
                  <a:pt x="35198" y="8695"/>
                </a:lnTo>
                <a:lnTo>
                  <a:pt x="41178" y="12271"/>
                </a:lnTo>
                <a:lnTo>
                  <a:pt x="45145" y="17823"/>
                </a:lnTo>
                <a:lnTo>
                  <a:pt x="46583" y="25019"/>
                </a:lnTo>
                <a:lnTo>
                  <a:pt x="45671" y="31302"/>
                </a:lnTo>
                <a:lnTo>
                  <a:pt x="42783" y="37579"/>
                </a:lnTo>
                <a:lnTo>
                  <a:pt x="37689" y="44703"/>
                </a:lnTo>
                <a:lnTo>
                  <a:pt x="30162" y="53530"/>
                </a:lnTo>
                <a:lnTo>
                  <a:pt x="0" y="87426"/>
                </a:lnTo>
                <a:lnTo>
                  <a:pt x="0" y="93611"/>
                </a:lnTo>
                <a:lnTo>
                  <a:pt x="57404" y="93611"/>
                </a:lnTo>
                <a:lnTo>
                  <a:pt x="57404" y="86029"/>
                </a:lnTo>
                <a:lnTo>
                  <a:pt x="11722" y="86029"/>
                </a:lnTo>
                <a:lnTo>
                  <a:pt x="11722" y="85445"/>
                </a:lnTo>
                <a:lnTo>
                  <a:pt x="44207" y="48714"/>
                </a:lnTo>
                <a:lnTo>
                  <a:pt x="54521" y="25019"/>
                </a:lnTo>
                <a:lnTo>
                  <a:pt x="52546" y="15167"/>
                </a:lnTo>
                <a:lnTo>
                  <a:pt x="47042" y="7227"/>
                </a:lnTo>
                <a:lnTo>
                  <a:pt x="38635" y="1928"/>
                </a:lnTo>
                <a:lnTo>
                  <a:pt x="2795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11905" y="3018536"/>
            <a:ext cx="139420" cy="94881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132493" y="1088618"/>
            <a:ext cx="532765" cy="95250"/>
          </a:xfrm>
          <a:custGeom>
            <a:avLst/>
            <a:gdLst/>
            <a:ahLst/>
            <a:cxnLst/>
            <a:rect l="l" t="t" r="r" b="b"/>
            <a:pathLst>
              <a:path w="532764" h="95250">
                <a:moveTo>
                  <a:pt x="64236" y="69100"/>
                </a:moveTo>
                <a:lnTo>
                  <a:pt x="62522" y="59397"/>
                </a:lnTo>
                <a:lnTo>
                  <a:pt x="58115" y="52273"/>
                </a:lnTo>
                <a:lnTo>
                  <a:pt x="57200" y="51574"/>
                </a:lnTo>
                <a:lnTo>
                  <a:pt x="53594" y="48882"/>
                </a:lnTo>
                <a:lnTo>
                  <a:pt x="53594" y="69100"/>
                </a:lnTo>
                <a:lnTo>
                  <a:pt x="53594" y="77190"/>
                </a:lnTo>
                <a:lnTo>
                  <a:pt x="47980" y="83693"/>
                </a:lnTo>
                <a:lnTo>
                  <a:pt x="11201" y="83693"/>
                </a:lnTo>
                <a:lnTo>
                  <a:pt x="11201" y="51574"/>
                </a:lnTo>
                <a:lnTo>
                  <a:pt x="33934" y="51574"/>
                </a:lnTo>
                <a:lnTo>
                  <a:pt x="42100" y="52997"/>
                </a:lnTo>
                <a:lnTo>
                  <a:pt x="48285" y="56819"/>
                </a:lnTo>
                <a:lnTo>
                  <a:pt x="52209" y="62395"/>
                </a:lnTo>
                <a:lnTo>
                  <a:pt x="53594" y="69100"/>
                </a:lnTo>
                <a:lnTo>
                  <a:pt x="53594" y="48882"/>
                </a:lnTo>
                <a:lnTo>
                  <a:pt x="52120" y="47777"/>
                </a:lnTo>
                <a:lnTo>
                  <a:pt x="45656" y="45986"/>
                </a:lnTo>
                <a:lnTo>
                  <a:pt x="45656" y="45097"/>
                </a:lnTo>
                <a:lnTo>
                  <a:pt x="53594" y="42926"/>
                </a:lnTo>
                <a:lnTo>
                  <a:pt x="55041" y="41846"/>
                </a:lnTo>
                <a:lnTo>
                  <a:pt x="60617" y="37693"/>
                </a:lnTo>
                <a:lnTo>
                  <a:pt x="60617" y="25781"/>
                </a:lnTo>
                <a:lnTo>
                  <a:pt x="58902" y="16243"/>
                </a:lnTo>
                <a:lnTo>
                  <a:pt x="55511" y="11176"/>
                </a:lnTo>
                <a:lnTo>
                  <a:pt x="53695" y="8445"/>
                </a:lnTo>
                <a:lnTo>
                  <a:pt x="49974" y="6235"/>
                </a:lnTo>
                <a:lnTo>
                  <a:pt x="49974" y="17665"/>
                </a:lnTo>
                <a:lnTo>
                  <a:pt x="49974" y="35534"/>
                </a:lnTo>
                <a:lnTo>
                  <a:pt x="42037" y="41846"/>
                </a:lnTo>
                <a:lnTo>
                  <a:pt x="11201" y="41846"/>
                </a:lnTo>
                <a:lnTo>
                  <a:pt x="11201" y="11176"/>
                </a:lnTo>
                <a:lnTo>
                  <a:pt x="44577" y="11176"/>
                </a:lnTo>
                <a:lnTo>
                  <a:pt x="49974" y="17665"/>
                </a:lnTo>
                <a:lnTo>
                  <a:pt x="49974" y="6235"/>
                </a:lnTo>
                <a:lnTo>
                  <a:pt x="44856" y="3187"/>
                </a:lnTo>
                <a:lnTo>
                  <a:pt x="32296" y="1244"/>
                </a:lnTo>
                <a:lnTo>
                  <a:pt x="0" y="1244"/>
                </a:lnTo>
                <a:lnTo>
                  <a:pt x="0" y="93611"/>
                </a:lnTo>
                <a:lnTo>
                  <a:pt x="33375" y="93611"/>
                </a:lnTo>
                <a:lnTo>
                  <a:pt x="47396" y="91732"/>
                </a:lnTo>
                <a:lnTo>
                  <a:pt x="56984" y="86563"/>
                </a:lnTo>
                <a:lnTo>
                  <a:pt x="59004" y="83693"/>
                </a:lnTo>
                <a:lnTo>
                  <a:pt x="62484" y="78778"/>
                </a:lnTo>
                <a:lnTo>
                  <a:pt x="64236" y="69100"/>
                </a:lnTo>
                <a:close/>
              </a:path>
              <a:path w="532764" h="95250">
                <a:moveTo>
                  <a:pt x="147929" y="66370"/>
                </a:moveTo>
                <a:lnTo>
                  <a:pt x="145923" y="55499"/>
                </a:lnTo>
                <a:lnTo>
                  <a:pt x="141986" y="49949"/>
                </a:lnTo>
                <a:lnTo>
                  <a:pt x="140030" y="47193"/>
                </a:lnTo>
                <a:lnTo>
                  <a:pt x="136918" y="45491"/>
                </a:lnTo>
                <a:lnTo>
                  <a:pt x="136918" y="66205"/>
                </a:lnTo>
                <a:lnTo>
                  <a:pt x="135610" y="72783"/>
                </a:lnTo>
                <a:lnTo>
                  <a:pt x="131813" y="78435"/>
                </a:lnTo>
                <a:lnTo>
                  <a:pt x="125641" y="82397"/>
                </a:lnTo>
                <a:lnTo>
                  <a:pt x="117259" y="83883"/>
                </a:lnTo>
                <a:lnTo>
                  <a:pt x="93802" y="83883"/>
                </a:lnTo>
                <a:lnTo>
                  <a:pt x="93802" y="49949"/>
                </a:lnTo>
                <a:lnTo>
                  <a:pt x="117259" y="49949"/>
                </a:lnTo>
                <a:lnTo>
                  <a:pt x="125641" y="51244"/>
                </a:lnTo>
                <a:lnTo>
                  <a:pt x="131813" y="54762"/>
                </a:lnTo>
                <a:lnTo>
                  <a:pt x="135610" y="59931"/>
                </a:lnTo>
                <a:lnTo>
                  <a:pt x="136918" y="66205"/>
                </a:lnTo>
                <a:lnTo>
                  <a:pt x="136918" y="45491"/>
                </a:lnTo>
                <a:lnTo>
                  <a:pt x="130416" y="41910"/>
                </a:lnTo>
                <a:lnTo>
                  <a:pt x="117259" y="40043"/>
                </a:lnTo>
                <a:lnTo>
                  <a:pt x="93802" y="40043"/>
                </a:lnTo>
                <a:lnTo>
                  <a:pt x="93802" y="1244"/>
                </a:lnTo>
                <a:lnTo>
                  <a:pt x="82613" y="1244"/>
                </a:lnTo>
                <a:lnTo>
                  <a:pt x="82613" y="93611"/>
                </a:lnTo>
                <a:lnTo>
                  <a:pt x="117259" y="93611"/>
                </a:lnTo>
                <a:lnTo>
                  <a:pt x="130416" y="91617"/>
                </a:lnTo>
                <a:lnTo>
                  <a:pt x="140030" y="86017"/>
                </a:lnTo>
                <a:lnTo>
                  <a:pt x="141490" y="83883"/>
                </a:lnTo>
                <a:lnTo>
                  <a:pt x="145923" y="77406"/>
                </a:lnTo>
                <a:lnTo>
                  <a:pt x="147929" y="66370"/>
                </a:lnTo>
                <a:close/>
              </a:path>
              <a:path w="532764" h="95250">
                <a:moveTo>
                  <a:pt x="168122" y="1244"/>
                </a:moveTo>
                <a:lnTo>
                  <a:pt x="156946" y="1244"/>
                </a:lnTo>
                <a:lnTo>
                  <a:pt x="156946" y="93611"/>
                </a:lnTo>
                <a:lnTo>
                  <a:pt x="168122" y="93611"/>
                </a:lnTo>
                <a:lnTo>
                  <a:pt x="168122" y="1244"/>
                </a:lnTo>
                <a:close/>
              </a:path>
              <a:path w="532764" h="95250">
                <a:moveTo>
                  <a:pt x="264833" y="30111"/>
                </a:moveTo>
                <a:lnTo>
                  <a:pt x="260184" y="17424"/>
                </a:lnTo>
                <a:lnTo>
                  <a:pt x="251917" y="7962"/>
                </a:lnTo>
                <a:lnTo>
                  <a:pt x="240817" y="2044"/>
                </a:lnTo>
                <a:lnTo>
                  <a:pt x="227660" y="0"/>
                </a:lnTo>
                <a:lnTo>
                  <a:pt x="211315" y="3302"/>
                </a:lnTo>
                <a:lnTo>
                  <a:pt x="198412" y="12763"/>
                </a:lnTo>
                <a:lnTo>
                  <a:pt x="189941" y="27686"/>
                </a:lnTo>
                <a:lnTo>
                  <a:pt x="186893" y="47421"/>
                </a:lnTo>
                <a:lnTo>
                  <a:pt x="189941" y="67183"/>
                </a:lnTo>
                <a:lnTo>
                  <a:pt x="198412" y="82118"/>
                </a:lnTo>
                <a:lnTo>
                  <a:pt x="211315" y="91579"/>
                </a:lnTo>
                <a:lnTo>
                  <a:pt x="227660" y="94881"/>
                </a:lnTo>
                <a:lnTo>
                  <a:pt x="240817" y="92849"/>
                </a:lnTo>
                <a:lnTo>
                  <a:pt x="251917" y="86918"/>
                </a:lnTo>
                <a:lnTo>
                  <a:pt x="260184" y="77457"/>
                </a:lnTo>
                <a:lnTo>
                  <a:pt x="264833" y="64744"/>
                </a:lnTo>
                <a:lnTo>
                  <a:pt x="253631" y="64744"/>
                </a:lnTo>
                <a:lnTo>
                  <a:pt x="250164" y="73228"/>
                </a:lnTo>
                <a:lnTo>
                  <a:pt x="244233" y="79387"/>
                </a:lnTo>
                <a:lnTo>
                  <a:pt x="236512" y="83134"/>
                </a:lnTo>
                <a:lnTo>
                  <a:pt x="227660" y="84404"/>
                </a:lnTo>
                <a:lnTo>
                  <a:pt x="215887" y="82003"/>
                </a:lnTo>
                <a:lnTo>
                  <a:pt x="206387" y="74917"/>
                </a:lnTo>
                <a:lnTo>
                  <a:pt x="200025" y="63334"/>
                </a:lnTo>
                <a:lnTo>
                  <a:pt x="197713" y="47421"/>
                </a:lnTo>
                <a:lnTo>
                  <a:pt x="200025" y="31534"/>
                </a:lnTo>
                <a:lnTo>
                  <a:pt x="206387" y="19951"/>
                </a:lnTo>
                <a:lnTo>
                  <a:pt x="215887" y="12865"/>
                </a:lnTo>
                <a:lnTo>
                  <a:pt x="227660" y="10452"/>
                </a:lnTo>
                <a:lnTo>
                  <a:pt x="236512" y="11734"/>
                </a:lnTo>
                <a:lnTo>
                  <a:pt x="244233" y="15494"/>
                </a:lnTo>
                <a:lnTo>
                  <a:pt x="250164" y="21640"/>
                </a:lnTo>
                <a:lnTo>
                  <a:pt x="253631" y="30111"/>
                </a:lnTo>
                <a:lnTo>
                  <a:pt x="264833" y="30111"/>
                </a:lnTo>
                <a:close/>
              </a:path>
              <a:path w="532764" h="95250">
                <a:moveTo>
                  <a:pt x="360794" y="47421"/>
                </a:moveTo>
                <a:lnTo>
                  <a:pt x="357746" y="27686"/>
                </a:lnTo>
                <a:lnTo>
                  <a:pt x="349973" y="13995"/>
                </a:lnTo>
                <a:lnTo>
                  <a:pt x="349973" y="47421"/>
                </a:lnTo>
                <a:lnTo>
                  <a:pt x="347649" y="63334"/>
                </a:lnTo>
                <a:lnTo>
                  <a:pt x="341287" y="74917"/>
                </a:lnTo>
                <a:lnTo>
                  <a:pt x="331787" y="82003"/>
                </a:lnTo>
                <a:lnTo>
                  <a:pt x="320027" y="84404"/>
                </a:lnTo>
                <a:lnTo>
                  <a:pt x="308254" y="82003"/>
                </a:lnTo>
                <a:lnTo>
                  <a:pt x="298754" y="74917"/>
                </a:lnTo>
                <a:lnTo>
                  <a:pt x="292392" y="63334"/>
                </a:lnTo>
                <a:lnTo>
                  <a:pt x="290080" y="47421"/>
                </a:lnTo>
                <a:lnTo>
                  <a:pt x="292392" y="31534"/>
                </a:lnTo>
                <a:lnTo>
                  <a:pt x="298754" y="19951"/>
                </a:lnTo>
                <a:lnTo>
                  <a:pt x="308254" y="12865"/>
                </a:lnTo>
                <a:lnTo>
                  <a:pt x="320027" y="10452"/>
                </a:lnTo>
                <a:lnTo>
                  <a:pt x="331787" y="12865"/>
                </a:lnTo>
                <a:lnTo>
                  <a:pt x="341287" y="19951"/>
                </a:lnTo>
                <a:lnTo>
                  <a:pt x="347649" y="31534"/>
                </a:lnTo>
                <a:lnTo>
                  <a:pt x="349973" y="47421"/>
                </a:lnTo>
                <a:lnTo>
                  <a:pt x="349973" y="13995"/>
                </a:lnTo>
                <a:lnTo>
                  <a:pt x="349275" y="12763"/>
                </a:lnTo>
                <a:lnTo>
                  <a:pt x="346125" y="10452"/>
                </a:lnTo>
                <a:lnTo>
                  <a:pt x="336372" y="3302"/>
                </a:lnTo>
                <a:lnTo>
                  <a:pt x="320027" y="0"/>
                </a:lnTo>
                <a:lnTo>
                  <a:pt x="303682" y="3302"/>
                </a:lnTo>
                <a:lnTo>
                  <a:pt x="290779" y="12763"/>
                </a:lnTo>
                <a:lnTo>
                  <a:pt x="282308" y="27686"/>
                </a:lnTo>
                <a:lnTo>
                  <a:pt x="279260" y="47421"/>
                </a:lnTo>
                <a:lnTo>
                  <a:pt x="282308" y="67183"/>
                </a:lnTo>
                <a:lnTo>
                  <a:pt x="290779" y="82118"/>
                </a:lnTo>
                <a:lnTo>
                  <a:pt x="303682" y="91579"/>
                </a:lnTo>
                <a:lnTo>
                  <a:pt x="320027" y="94881"/>
                </a:lnTo>
                <a:lnTo>
                  <a:pt x="336372" y="91579"/>
                </a:lnTo>
                <a:lnTo>
                  <a:pt x="346151" y="84404"/>
                </a:lnTo>
                <a:lnTo>
                  <a:pt x="349275" y="82118"/>
                </a:lnTo>
                <a:lnTo>
                  <a:pt x="357746" y="67183"/>
                </a:lnTo>
                <a:lnTo>
                  <a:pt x="360794" y="47421"/>
                </a:lnTo>
                <a:close/>
              </a:path>
              <a:path w="532764" h="95250">
                <a:moveTo>
                  <a:pt x="443776" y="1244"/>
                </a:moveTo>
                <a:lnTo>
                  <a:pt x="374510" y="1244"/>
                </a:lnTo>
                <a:lnTo>
                  <a:pt x="374510" y="11176"/>
                </a:lnTo>
                <a:lnTo>
                  <a:pt x="403542" y="11176"/>
                </a:lnTo>
                <a:lnTo>
                  <a:pt x="403542" y="93611"/>
                </a:lnTo>
                <a:lnTo>
                  <a:pt x="414718" y="93611"/>
                </a:lnTo>
                <a:lnTo>
                  <a:pt x="414718" y="11176"/>
                </a:lnTo>
                <a:lnTo>
                  <a:pt x="443776" y="11176"/>
                </a:lnTo>
                <a:lnTo>
                  <a:pt x="443776" y="1244"/>
                </a:lnTo>
                <a:close/>
              </a:path>
              <a:path w="532764" h="95250">
                <a:moveTo>
                  <a:pt x="532511" y="93611"/>
                </a:moveTo>
                <a:lnTo>
                  <a:pt x="522897" y="67449"/>
                </a:lnTo>
                <a:lnTo>
                  <a:pt x="519264" y="57531"/>
                </a:lnTo>
                <a:lnTo>
                  <a:pt x="507974" y="26809"/>
                </a:lnTo>
                <a:lnTo>
                  <a:pt x="507974" y="57531"/>
                </a:lnTo>
                <a:lnTo>
                  <a:pt x="477685" y="57531"/>
                </a:lnTo>
                <a:lnTo>
                  <a:pt x="492455" y="15875"/>
                </a:lnTo>
                <a:lnTo>
                  <a:pt x="493179" y="15875"/>
                </a:lnTo>
                <a:lnTo>
                  <a:pt x="507974" y="57531"/>
                </a:lnTo>
                <a:lnTo>
                  <a:pt x="507974" y="26809"/>
                </a:lnTo>
                <a:lnTo>
                  <a:pt x="503961" y="15875"/>
                </a:lnTo>
                <a:lnTo>
                  <a:pt x="498602" y="1244"/>
                </a:lnTo>
                <a:lnTo>
                  <a:pt x="487070" y="1244"/>
                </a:lnTo>
                <a:lnTo>
                  <a:pt x="453136" y="93611"/>
                </a:lnTo>
                <a:lnTo>
                  <a:pt x="464858" y="93611"/>
                </a:lnTo>
                <a:lnTo>
                  <a:pt x="474154" y="67449"/>
                </a:lnTo>
                <a:lnTo>
                  <a:pt x="511517" y="67449"/>
                </a:lnTo>
                <a:lnTo>
                  <a:pt x="520776" y="93611"/>
                </a:lnTo>
                <a:lnTo>
                  <a:pt x="532511" y="93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711562" y="1088619"/>
            <a:ext cx="233959" cy="9488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64991" y="1089863"/>
            <a:ext cx="244068" cy="92367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049308" y="3450298"/>
            <a:ext cx="66560" cy="92367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736823" y="3499269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20">
                <a:moveTo>
                  <a:pt x="38417" y="0"/>
                </a:moveTo>
                <a:lnTo>
                  <a:pt x="0" y="0"/>
                </a:lnTo>
                <a:lnTo>
                  <a:pt x="0" y="7581"/>
                </a:lnTo>
                <a:lnTo>
                  <a:pt x="38417" y="7581"/>
                </a:lnTo>
                <a:lnTo>
                  <a:pt x="384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828707" y="3450298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18" y="0"/>
                </a:lnTo>
                <a:lnTo>
                  <a:pt x="0" y="14477"/>
                </a:lnTo>
                <a:lnTo>
                  <a:pt x="0" y="23240"/>
                </a:lnTo>
                <a:lnTo>
                  <a:pt x="21628" y="8851"/>
                </a:lnTo>
                <a:lnTo>
                  <a:pt x="22174" y="8851"/>
                </a:lnTo>
                <a:lnTo>
                  <a:pt x="22174" y="92367"/>
                </a:lnTo>
                <a:lnTo>
                  <a:pt x="30606" y="92367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887381" y="3449053"/>
            <a:ext cx="141084" cy="94881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166098" y="3448685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45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61"/>
                </a:lnTo>
                <a:lnTo>
                  <a:pt x="46939" y="20561"/>
                </a:lnTo>
                <a:lnTo>
                  <a:pt x="58153" y="22669"/>
                </a:lnTo>
                <a:lnTo>
                  <a:pt x="66332" y="28575"/>
                </a:lnTo>
                <a:lnTo>
                  <a:pt x="71323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86" y="20561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61"/>
                </a:lnTo>
                <a:lnTo>
                  <a:pt x="36614" y="77914"/>
                </a:lnTo>
                <a:lnTo>
                  <a:pt x="34493" y="77914"/>
                </a:lnTo>
                <a:lnTo>
                  <a:pt x="23279" y="75819"/>
                </a:lnTo>
                <a:lnTo>
                  <a:pt x="15113" y="69951"/>
                </a:lnTo>
                <a:lnTo>
                  <a:pt x="10109" y="60947"/>
                </a:lnTo>
                <a:lnTo>
                  <a:pt x="8420" y="49428"/>
                </a:lnTo>
                <a:lnTo>
                  <a:pt x="10096" y="37769"/>
                </a:lnTo>
                <a:lnTo>
                  <a:pt x="15100" y="28638"/>
                </a:lnTo>
                <a:lnTo>
                  <a:pt x="23279" y="22694"/>
                </a:lnTo>
                <a:lnTo>
                  <a:pt x="34493" y="20561"/>
                </a:lnTo>
                <a:lnTo>
                  <a:pt x="36614" y="20561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14" y="64020"/>
                </a:lnTo>
                <a:lnTo>
                  <a:pt x="9639" y="75476"/>
                </a:lnTo>
                <a:lnTo>
                  <a:pt x="20561" y="82880"/>
                </a:lnTo>
                <a:lnTo>
                  <a:pt x="34493" y="85496"/>
                </a:lnTo>
                <a:lnTo>
                  <a:pt x="36614" y="85496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96"/>
                </a:lnTo>
                <a:lnTo>
                  <a:pt x="47117" y="85496"/>
                </a:lnTo>
                <a:lnTo>
                  <a:pt x="60960" y="82867"/>
                </a:lnTo>
                <a:lnTo>
                  <a:pt x="68199" y="77914"/>
                </a:lnTo>
                <a:lnTo>
                  <a:pt x="71818" y="75450"/>
                </a:lnTo>
                <a:lnTo>
                  <a:pt x="78917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67" y="93980"/>
                </a:moveTo>
                <a:lnTo>
                  <a:pt x="159245" y="66154"/>
                </a:lnTo>
                <a:lnTo>
                  <a:pt x="156489" y="58572"/>
                </a:lnTo>
                <a:lnTo>
                  <a:pt x="147942" y="35090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090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54" y="93980"/>
                </a:lnTo>
                <a:lnTo>
                  <a:pt x="101993" y="93980"/>
                </a:lnTo>
                <a:lnTo>
                  <a:pt x="111887" y="66154"/>
                </a:lnTo>
                <a:lnTo>
                  <a:pt x="150660" y="66154"/>
                </a:lnTo>
                <a:lnTo>
                  <a:pt x="160540" y="93980"/>
                </a:lnTo>
                <a:lnTo>
                  <a:pt x="169367" y="93980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14" y="18618"/>
                </a:lnTo>
                <a:lnTo>
                  <a:pt x="245491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901" y="3721"/>
                </a:lnTo>
                <a:lnTo>
                  <a:pt x="192278" y="13246"/>
                </a:lnTo>
                <a:lnTo>
                  <a:pt x="184023" y="28194"/>
                </a:lnTo>
                <a:lnTo>
                  <a:pt x="181076" y="47790"/>
                </a:lnTo>
                <a:lnTo>
                  <a:pt x="184023" y="67411"/>
                </a:lnTo>
                <a:lnTo>
                  <a:pt x="192278" y="82372"/>
                </a:lnTo>
                <a:lnTo>
                  <a:pt x="204901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91" y="86550"/>
                </a:lnTo>
                <a:lnTo>
                  <a:pt x="253314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22" y="84759"/>
                </a:lnTo>
                <a:lnTo>
                  <a:pt x="198526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26" y="18465"/>
                </a:lnTo>
                <a:lnTo>
                  <a:pt x="208622" y="10883"/>
                </a:lnTo>
                <a:lnTo>
                  <a:pt x="220967" y="8305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93" y="93980"/>
                </a:moveTo>
                <a:lnTo>
                  <a:pt x="334772" y="66154"/>
                </a:lnTo>
                <a:lnTo>
                  <a:pt x="332016" y="58572"/>
                </a:lnTo>
                <a:lnTo>
                  <a:pt x="323469" y="35090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76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090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85" y="1612"/>
                </a:lnTo>
                <a:lnTo>
                  <a:pt x="268681" y="93980"/>
                </a:lnTo>
                <a:lnTo>
                  <a:pt x="277520" y="93980"/>
                </a:lnTo>
                <a:lnTo>
                  <a:pt x="287401" y="66154"/>
                </a:lnTo>
                <a:lnTo>
                  <a:pt x="326186" y="66154"/>
                </a:lnTo>
                <a:lnTo>
                  <a:pt x="336067" y="93980"/>
                </a:lnTo>
                <a:lnTo>
                  <a:pt x="344893" y="93980"/>
                </a:lnTo>
                <a:close/>
              </a:path>
              <a:path w="521969" h="116839">
                <a:moveTo>
                  <a:pt x="436181" y="86398"/>
                </a:moveTo>
                <a:lnTo>
                  <a:pt x="425361" y="86398"/>
                </a:lnTo>
                <a:lnTo>
                  <a:pt x="425361" y="9194"/>
                </a:lnTo>
                <a:lnTo>
                  <a:pt x="425361" y="1612"/>
                </a:lnTo>
                <a:lnTo>
                  <a:pt x="417347" y="1612"/>
                </a:lnTo>
                <a:lnTo>
                  <a:pt x="417347" y="9194"/>
                </a:lnTo>
                <a:lnTo>
                  <a:pt x="417347" y="86398"/>
                </a:lnTo>
                <a:lnTo>
                  <a:pt x="368007" y="86398"/>
                </a:lnTo>
                <a:lnTo>
                  <a:pt x="372173" y="78359"/>
                </a:lnTo>
                <a:lnTo>
                  <a:pt x="375348" y="68402"/>
                </a:lnTo>
                <a:lnTo>
                  <a:pt x="377545" y="56286"/>
                </a:lnTo>
                <a:lnTo>
                  <a:pt x="378777" y="41719"/>
                </a:lnTo>
                <a:lnTo>
                  <a:pt x="380212" y="9194"/>
                </a:lnTo>
                <a:lnTo>
                  <a:pt x="417347" y="9194"/>
                </a:lnTo>
                <a:lnTo>
                  <a:pt x="417347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31" y="86398"/>
                </a:lnTo>
                <a:lnTo>
                  <a:pt x="352031" y="116395"/>
                </a:lnTo>
                <a:lnTo>
                  <a:pt x="360070" y="116395"/>
                </a:lnTo>
                <a:lnTo>
                  <a:pt x="360070" y="93980"/>
                </a:lnTo>
                <a:lnTo>
                  <a:pt x="428155" y="93980"/>
                </a:lnTo>
                <a:lnTo>
                  <a:pt x="428155" y="116166"/>
                </a:lnTo>
                <a:lnTo>
                  <a:pt x="436181" y="116166"/>
                </a:lnTo>
                <a:lnTo>
                  <a:pt x="436181" y="93980"/>
                </a:lnTo>
                <a:lnTo>
                  <a:pt x="436181" y="86398"/>
                </a:lnTo>
                <a:close/>
              </a:path>
              <a:path w="521969" h="116839">
                <a:moveTo>
                  <a:pt x="521855" y="93980"/>
                </a:moveTo>
                <a:lnTo>
                  <a:pt x="511733" y="66154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43" y="93980"/>
                </a:lnTo>
                <a:lnTo>
                  <a:pt x="454482" y="93980"/>
                </a:lnTo>
                <a:lnTo>
                  <a:pt x="464375" y="66154"/>
                </a:lnTo>
                <a:lnTo>
                  <a:pt x="503148" y="66154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084549" y="3450298"/>
            <a:ext cx="87312" cy="92367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196385" y="3450298"/>
            <a:ext cx="87312" cy="92367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166104" y="3663848"/>
            <a:ext cx="81915" cy="97790"/>
          </a:xfrm>
          <a:custGeom>
            <a:avLst/>
            <a:gdLst/>
            <a:ahLst/>
            <a:cxnLst/>
            <a:rect l="l" t="t" r="r" b="b"/>
            <a:pathLst>
              <a:path w="81914" h="97789">
                <a:moveTo>
                  <a:pt x="45027" y="85483"/>
                </a:moveTo>
                <a:lnTo>
                  <a:pt x="36607" y="85483"/>
                </a:lnTo>
                <a:lnTo>
                  <a:pt x="36607" y="97764"/>
                </a:lnTo>
                <a:lnTo>
                  <a:pt x="45027" y="97764"/>
                </a:lnTo>
                <a:lnTo>
                  <a:pt x="45027" y="85483"/>
                </a:lnTo>
                <a:close/>
              </a:path>
              <a:path w="81914" h="97789">
                <a:moveTo>
                  <a:pt x="47021" y="12979"/>
                </a:moveTo>
                <a:lnTo>
                  <a:pt x="34423" y="12979"/>
                </a:lnTo>
                <a:lnTo>
                  <a:pt x="20551" y="15624"/>
                </a:lnTo>
                <a:lnTo>
                  <a:pt x="9669" y="23053"/>
                </a:lnTo>
                <a:lnTo>
                  <a:pt x="2556" y="34507"/>
                </a:lnTo>
                <a:lnTo>
                  <a:pt x="0" y="49187"/>
                </a:lnTo>
                <a:lnTo>
                  <a:pt x="2514" y="64009"/>
                </a:lnTo>
                <a:lnTo>
                  <a:pt x="9639" y="75460"/>
                </a:lnTo>
                <a:lnTo>
                  <a:pt x="20563" y="82857"/>
                </a:lnTo>
                <a:lnTo>
                  <a:pt x="34486" y="85483"/>
                </a:lnTo>
                <a:lnTo>
                  <a:pt x="47110" y="85483"/>
                </a:lnTo>
                <a:lnTo>
                  <a:pt x="60956" y="82852"/>
                </a:lnTo>
                <a:lnTo>
                  <a:pt x="68193" y="77914"/>
                </a:lnTo>
                <a:lnTo>
                  <a:pt x="34486" y="77914"/>
                </a:lnTo>
                <a:lnTo>
                  <a:pt x="23276" y="75810"/>
                </a:lnTo>
                <a:lnTo>
                  <a:pt x="15111" y="69937"/>
                </a:lnTo>
                <a:lnTo>
                  <a:pt x="10110" y="60924"/>
                </a:lnTo>
                <a:lnTo>
                  <a:pt x="8413" y="49415"/>
                </a:lnTo>
                <a:lnTo>
                  <a:pt x="10094" y="37757"/>
                </a:lnTo>
                <a:lnTo>
                  <a:pt x="15096" y="28628"/>
                </a:lnTo>
                <a:lnTo>
                  <a:pt x="23276" y="22676"/>
                </a:lnTo>
                <a:lnTo>
                  <a:pt x="34486" y="20548"/>
                </a:lnTo>
                <a:lnTo>
                  <a:pt x="68172" y="20548"/>
                </a:lnTo>
                <a:lnTo>
                  <a:pt x="60886" y="15606"/>
                </a:lnTo>
                <a:lnTo>
                  <a:pt x="47021" y="12979"/>
                </a:lnTo>
                <a:close/>
              </a:path>
              <a:path w="81914" h="97789">
                <a:moveTo>
                  <a:pt x="45027" y="20548"/>
                </a:moveTo>
                <a:lnTo>
                  <a:pt x="36607" y="20548"/>
                </a:lnTo>
                <a:lnTo>
                  <a:pt x="36607" y="77914"/>
                </a:lnTo>
                <a:lnTo>
                  <a:pt x="45027" y="77914"/>
                </a:lnTo>
                <a:lnTo>
                  <a:pt x="45027" y="20548"/>
                </a:lnTo>
                <a:close/>
              </a:path>
              <a:path w="81914" h="97789">
                <a:moveTo>
                  <a:pt x="68172" y="20548"/>
                </a:moveTo>
                <a:lnTo>
                  <a:pt x="46932" y="20548"/>
                </a:lnTo>
                <a:lnTo>
                  <a:pt x="58157" y="22656"/>
                </a:lnTo>
                <a:lnTo>
                  <a:pt x="66325" y="28557"/>
                </a:lnTo>
                <a:lnTo>
                  <a:pt x="71321" y="37613"/>
                </a:lnTo>
                <a:lnTo>
                  <a:pt x="73031" y="49187"/>
                </a:lnTo>
                <a:lnTo>
                  <a:pt x="71360" y="60828"/>
                </a:lnTo>
                <a:lnTo>
                  <a:pt x="66374" y="69908"/>
                </a:lnTo>
                <a:lnTo>
                  <a:pt x="58204" y="75813"/>
                </a:lnTo>
                <a:lnTo>
                  <a:pt x="47059" y="77914"/>
                </a:lnTo>
                <a:lnTo>
                  <a:pt x="68193" y="77914"/>
                </a:lnTo>
                <a:lnTo>
                  <a:pt x="71818" y="75441"/>
                </a:lnTo>
                <a:lnTo>
                  <a:pt x="78917" y="63977"/>
                </a:lnTo>
                <a:lnTo>
                  <a:pt x="81476" y="49187"/>
                </a:lnTo>
                <a:lnTo>
                  <a:pt x="78920" y="34437"/>
                </a:lnTo>
                <a:lnTo>
                  <a:pt x="71788" y="23001"/>
                </a:lnTo>
                <a:lnTo>
                  <a:pt x="68172" y="20548"/>
                </a:lnTo>
                <a:close/>
              </a:path>
              <a:path w="81914" h="97789">
                <a:moveTo>
                  <a:pt x="45027" y="0"/>
                </a:moveTo>
                <a:lnTo>
                  <a:pt x="36607" y="0"/>
                </a:lnTo>
                <a:lnTo>
                  <a:pt x="36607" y="12979"/>
                </a:lnTo>
                <a:lnTo>
                  <a:pt x="45027" y="12979"/>
                </a:lnTo>
                <a:lnTo>
                  <a:pt x="450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736823" y="3714432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20">
                <a:moveTo>
                  <a:pt x="38417" y="0"/>
                </a:moveTo>
                <a:lnTo>
                  <a:pt x="0" y="0"/>
                </a:lnTo>
                <a:lnTo>
                  <a:pt x="0" y="7581"/>
                </a:lnTo>
                <a:lnTo>
                  <a:pt x="38417" y="7581"/>
                </a:lnTo>
                <a:lnTo>
                  <a:pt x="384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828707" y="3665461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18" y="0"/>
                </a:lnTo>
                <a:lnTo>
                  <a:pt x="0" y="14465"/>
                </a:lnTo>
                <a:lnTo>
                  <a:pt x="0" y="23228"/>
                </a:lnTo>
                <a:lnTo>
                  <a:pt x="21628" y="8839"/>
                </a:lnTo>
                <a:lnTo>
                  <a:pt x="22174" y="8839"/>
                </a:lnTo>
                <a:lnTo>
                  <a:pt x="22174" y="92367"/>
                </a:lnTo>
                <a:lnTo>
                  <a:pt x="30606" y="92367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885197" y="3664204"/>
            <a:ext cx="139179" cy="93624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049308" y="3665461"/>
            <a:ext cx="66560" cy="92367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259252" y="3664204"/>
            <a:ext cx="429259" cy="116205"/>
          </a:xfrm>
          <a:custGeom>
            <a:avLst/>
            <a:gdLst/>
            <a:ahLst/>
            <a:cxnLst/>
            <a:rect l="l" t="t" r="r" b="b"/>
            <a:pathLst>
              <a:path w="429260" h="116204">
                <a:moveTo>
                  <a:pt x="76212" y="93624"/>
                </a:moveTo>
                <a:lnTo>
                  <a:pt x="66078" y="65786"/>
                </a:lnTo>
                <a:lnTo>
                  <a:pt x="63322" y="58204"/>
                </a:lnTo>
                <a:lnTo>
                  <a:pt x="54787" y="34747"/>
                </a:lnTo>
                <a:lnTo>
                  <a:pt x="54787" y="58204"/>
                </a:lnTo>
                <a:lnTo>
                  <a:pt x="21412" y="58204"/>
                </a:lnTo>
                <a:lnTo>
                  <a:pt x="37795" y="12217"/>
                </a:lnTo>
                <a:lnTo>
                  <a:pt x="38430" y="12217"/>
                </a:lnTo>
                <a:lnTo>
                  <a:pt x="54787" y="58204"/>
                </a:lnTo>
                <a:lnTo>
                  <a:pt x="54787" y="34747"/>
                </a:lnTo>
                <a:lnTo>
                  <a:pt x="46596" y="12217"/>
                </a:lnTo>
                <a:lnTo>
                  <a:pt x="42621" y="1257"/>
                </a:lnTo>
                <a:lnTo>
                  <a:pt x="33604" y="1257"/>
                </a:lnTo>
                <a:lnTo>
                  <a:pt x="0" y="93624"/>
                </a:lnTo>
                <a:lnTo>
                  <a:pt x="8839" y="93624"/>
                </a:lnTo>
                <a:lnTo>
                  <a:pt x="18732" y="65786"/>
                </a:lnTo>
                <a:lnTo>
                  <a:pt x="57505" y="65786"/>
                </a:lnTo>
                <a:lnTo>
                  <a:pt x="67386" y="93624"/>
                </a:lnTo>
                <a:lnTo>
                  <a:pt x="76212" y="93624"/>
                </a:lnTo>
                <a:close/>
              </a:path>
              <a:path w="429260" h="116204">
                <a:moveTo>
                  <a:pt x="164388" y="30124"/>
                </a:moveTo>
                <a:lnTo>
                  <a:pt x="160159" y="18249"/>
                </a:lnTo>
                <a:lnTo>
                  <a:pt x="152336" y="8699"/>
                </a:lnTo>
                <a:lnTo>
                  <a:pt x="141389" y="2324"/>
                </a:lnTo>
                <a:lnTo>
                  <a:pt x="127812" y="0"/>
                </a:lnTo>
                <a:lnTo>
                  <a:pt x="111747" y="3352"/>
                </a:lnTo>
                <a:lnTo>
                  <a:pt x="99123" y="12877"/>
                </a:lnTo>
                <a:lnTo>
                  <a:pt x="90868" y="27825"/>
                </a:lnTo>
                <a:lnTo>
                  <a:pt x="87922" y="47434"/>
                </a:lnTo>
                <a:lnTo>
                  <a:pt x="90868" y="67056"/>
                </a:lnTo>
                <a:lnTo>
                  <a:pt x="99123" y="82003"/>
                </a:lnTo>
                <a:lnTo>
                  <a:pt x="111747" y="91554"/>
                </a:lnTo>
                <a:lnTo>
                  <a:pt x="127812" y="94894"/>
                </a:lnTo>
                <a:lnTo>
                  <a:pt x="141389" y="92570"/>
                </a:lnTo>
                <a:lnTo>
                  <a:pt x="152336" y="86182"/>
                </a:lnTo>
                <a:lnTo>
                  <a:pt x="160159" y="76619"/>
                </a:lnTo>
                <a:lnTo>
                  <a:pt x="164388" y="64744"/>
                </a:lnTo>
                <a:lnTo>
                  <a:pt x="155917" y="64744"/>
                </a:lnTo>
                <a:lnTo>
                  <a:pt x="152463" y="73571"/>
                </a:lnTo>
                <a:lnTo>
                  <a:pt x="146316" y="80606"/>
                </a:lnTo>
                <a:lnTo>
                  <a:pt x="137947" y="85280"/>
                </a:lnTo>
                <a:lnTo>
                  <a:pt x="127812" y="86956"/>
                </a:lnTo>
                <a:lnTo>
                  <a:pt x="115468" y="84404"/>
                </a:lnTo>
                <a:lnTo>
                  <a:pt x="105371" y="76835"/>
                </a:lnTo>
                <a:lnTo>
                  <a:pt x="98552" y="64452"/>
                </a:lnTo>
                <a:lnTo>
                  <a:pt x="96062" y="47434"/>
                </a:lnTo>
                <a:lnTo>
                  <a:pt x="98552" y="30480"/>
                </a:lnTo>
                <a:lnTo>
                  <a:pt x="105371" y="18110"/>
                </a:lnTo>
                <a:lnTo>
                  <a:pt x="115468" y="10515"/>
                </a:lnTo>
                <a:lnTo>
                  <a:pt x="127812" y="7937"/>
                </a:lnTo>
                <a:lnTo>
                  <a:pt x="137947" y="9639"/>
                </a:lnTo>
                <a:lnTo>
                  <a:pt x="146316" y="14300"/>
                </a:lnTo>
                <a:lnTo>
                  <a:pt x="152463" y="21336"/>
                </a:lnTo>
                <a:lnTo>
                  <a:pt x="155917" y="30124"/>
                </a:lnTo>
                <a:lnTo>
                  <a:pt x="164388" y="30124"/>
                </a:lnTo>
                <a:close/>
              </a:path>
              <a:path w="429260" h="116204">
                <a:moveTo>
                  <a:pt x="251739" y="93624"/>
                </a:moveTo>
                <a:lnTo>
                  <a:pt x="241604" y="65786"/>
                </a:lnTo>
                <a:lnTo>
                  <a:pt x="238848" y="58204"/>
                </a:lnTo>
                <a:lnTo>
                  <a:pt x="230314" y="34747"/>
                </a:lnTo>
                <a:lnTo>
                  <a:pt x="230314" y="58204"/>
                </a:lnTo>
                <a:lnTo>
                  <a:pt x="196938" y="58204"/>
                </a:lnTo>
                <a:lnTo>
                  <a:pt x="213321" y="12217"/>
                </a:lnTo>
                <a:lnTo>
                  <a:pt x="213956" y="12217"/>
                </a:lnTo>
                <a:lnTo>
                  <a:pt x="230314" y="58204"/>
                </a:lnTo>
                <a:lnTo>
                  <a:pt x="230314" y="34747"/>
                </a:lnTo>
                <a:lnTo>
                  <a:pt x="222123" y="12217"/>
                </a:lnTo>
                <a:lnTo>
                  <a:pt x="218147" y="1257"/>
                </a:lnTo>
                <a:lnTo>
                  <a:pt x="209130" y="1257"/>
                </a:lnTo>
                <a:lnTo>
                  <a:pt x="175526" y="93624"/>
                </a:lnTo>
                <a:lnTo>
                  <a:pt x="184365" y="93624"/>
                </a:lnTo>
                <a:lnTo>
                  <a:pt x="194246" y="65786"/>
                </a:lnTo>
                <a:lnTo>
                  <a:pt x="233032" y="65786"/>
                </a:lnTo>
                <a:lnTo>
                  <a:pt x="242912" y="93624"/>
                </a:lnTo>
                <a:lnTo>
                  <a:pt x="251739" y="93624"/>
                </a:lnTo>
                <a:close/>
              </a:path>
              <a:path w="429260" h="116204">
                <a:moveTo>
                  <a:pt x="343027" y="86042"/>
                </a:moveTo>
                <a:lnTo>
                  <a:pt x="332206" y="86042"/>
                </a:lnTo>
                <a:lnTo>
                  <a:pt x="332206" y="8826"/>
                </a:lnTo>
                <a:lnTo>
                  <a:pt x="332206" y="1257"/>
                </a:lnTo>
                <a:lnTo>
                  <a:pt x="324192" y="1257"/>
                </a:lnTo>
                <a:lnTo>
                  <a:pt x="324192" y="8826"/>
                </a:lnTo>
                <a:lnTo>
                  <a:pt x="324192" y="86042"/>
                </a:lnTo>
                <a:lnTo>
                  <a:pt x="274853" y="86042"/>
                </a:lnTo>
                <a:lnTo>
                  <a:pt x="279019" y="78003"/>
                </a:lnTo>
                <a:lnTo>
                  <a:pt x="282194" y="68046"/>
                </a:lnTo>
                <a:lnTo>
                  <a:pt x="284391" y="55930"/>
                </a:lnTo>
                <a:lnTo>
                  <a:pt x="285623" y="41363"/>
                </a:lnTo>
                <a:lnTo>
                  <a:pt x="287058" y="8826"/>
                </a:lnTo>
                <a:lnTo>
                  <a:pt x="324192" y="8826"/>
                </a:lnTo>
                <a:lnTo>
                  <a:pt x="324192" y="1257"/>
                </a:lnTo>
                <a:lnTo>
                  <a:pt x="279400" y="1257"/>
                </a:lnTo>
                <a:lnTo>
                  <a:pt x="277533" y="41363"/>
                </a:lnTo>
                <a:lnTo>
                  <a:pt x="275958" y="58407"/>
                </a:lnTo>
                <a:lnTo>
                  <a:pt x="273113" y="70980"/>
                </a:lnTo>
                <a:lnTo>
                  <a:pt x="269278" y="79921"/>
                </a:lnTo>
                <a:lnTo>
                  <a:pt x="264731" y="86042"/>
                </a:lnTo>
                <a:lnTo>
                  <a:pt x="258876" y="86042"/>
                </a:lnTo>
                <a:lnTo>
                  <a:pt x="258876" y="116027"/>
                </a:lnTo>
                <a:lnTo>
                  <a:pt x="266915" y="116027"/>
                </a:lnTo>
                <a:lnTo>
                  <a:pt x="266915" y="93624"/>
                </a:lnTo>
                <a:lnTo>
                  <a:pt x="335000" y="93624"/>
                </a:lnTo>
                <a:lnTo>
                  <a:pt x="335000" y="115798"/>
                </a:lnTo>
                <a:lnTo>
                  <a:pt x="343027" y="115798"/>
                </a:lnTo>
                <a:lnTo>
                  <a:pt x="343027" y="93624"/>
                </a:lnTo>
                <a:lnTo>
                  <a:pt x="343027" y="86042"/>
                </a:lnTo>
                <a:close/>
              </a:path>
              <a:path w="429260" h="116204">
                <a:moveTo>
                  <a:pt x="428701" y="93624"/>
                </a:moveTo>
                <a:lnTo>
                  <a:pt x="418566" y="65786"/>
                </a:lnTo>
                <a:lnTo>
                  <a:pt x="415810" y="58204"/>
                </a:lnTo>
                <a:lnTo>
                  <a:pt x="407276" y="34747"/>
                </a:lnTo>
                <a:lnTo>
                  <a:pt x="407276" y="58204"/>
                </a:lnTo>
                <a:lnTo>
                  <a:pt x="373900" y="58204"/>
                </a:lnTo>
                <a:lnTo>
                  <a:pt x="390283" y="12217"/>
                </a:lnTo>
                <a:lnTo>
                  <a:pt x="390918" y="12217"/>
                </a:lnTo>
                <a:lnTo>
                  <a:pt x="407276" y="58204"/>
                </a:lnTo>
                <a:lnTo>
                  <a:pt x="407276" y="34747"/>
                </a:lnTo>
                <a:lnTo>
                  <a:pt x="399084" y="12217"/>
                </a:lnTo>
                <a:lnTo>
                  <a:pt x="395109" y="1257"/>
                </a:lnTo>
                <a:lnTo>
                  <a:pt x="386092" y="1257"/>
                </a:lnTo>
                <a:lnTo>
                  <a:pt x="352488" y="93624"/>
                </a:lnTo>
                <a:lnTo>
                  <a:pt x="361327" y="93624"/>
                </a:lnTo>
                <a:lnTo>
                  <a:pt x="371221" y="65786"/>
                </a:lnTo>
                <a:lnTo>
                  <a:pt x="409994" y="65786"/>
                </a:lnTo>
                <a:lnTo>
                  <a:pt x="419874" y="93624"/>
                </a:lnTo>
                <a:lnTo>
                  <a:pt x="428701" y="9362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194061" y="3665461"/>
            <a:ext cx="87312" cy="9236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082225" y="3665461"/>
            <a:ext cx="87299" cy="92367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013465" y="1089406"/>
            <a:ext cx="99060" cy="92710"/>
          </a:xfrm>
          <a:custGeom>
            <a:avLst/>
            <a:gdLst/>
            <a:ahLst/>
            <a:cxnLst/>
            <a:rect l="l" t="t" r="r" b="b"/>
            <a:pathLst>
              <a:path w="99060" h="92709">
                <a:moveTo>
                  <a:pt x="98513" y="0"/>
                </a:moveTo>
                <a:lnTo>
                  <a:pt x="87312" y="0"/>
                </a:lnTo>
                <a:lnTo>
                  <a:pt x="87312" y="82550"/>
                </a:lnTo>
                <a:lnTo>
                  <a:pt x="54851" y="82550"/>
                </a:lnTo>
                <a:lnTo>
                  <a:pt x="54851" y="0"/>
                </a:lnTo>
                <a:lnTo>
                  <a:pt x="43675" y="0"/>
                </a:lnTo>
                <a:lnTo>
                  <a:pt x="43675" y="82550"/>
                </a:lnTo>
                <a:lnTo>
                  <a:pt x="11201" y="82550"/>
                </a:lnTo>
                <a:lnTo>
                  <a:pt x="11201" y="0"/>
                </a:lnTo>
                <a:lnTo>
                  <a:pt x="0" y="0"/>
                </a:lnTo>
                <a:lnTo>
                  <a:pt x="0" y="82550"/>
                </a:lnTo>
                <a:lnTo>
                  <a:pt x="0" y="92710"/>
                </a:lnTo>
                <a:lnTo>
                  <a:pt x="98513" y="92710"/>
                </a:lnTo>
                <a:lnTo>
                  <a:pt x="98513" y="82550"/>
                </a:lnTo>
                <a:lnTo>
                  <a:pt x="985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134331" y="1089863"/>
            <a:ext cx="73253" cy="92367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229936" y="1089863"/>
            <a:ext cx="153885" cy="92367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406174" y="1089863"/>
            <a:ext cx="165417" cy="92367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618150" y="1088619"/>
            <a:ext cx="233959" cy="94881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871579" y="1089863"/>
            <a:ext cx="244068" cy="92367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097395" y="1088619"/>
            <a:ext cx="449186" cy="115989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568933" y="1089863"/>
            <a:ext cx="65328" cy="92367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262225" y="1088619"/>
            <a:ext cx="152438" cy="94881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434132" y="1089863"/>
            <a:ext cx="235076" cy="9236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930204" y="1298956"/>
            <a:ext cx="102235" cy="91440"/>
          </a:xfrm>
          <a:custGeom>
            <a:avLst/>
            <a:gdLst/>
            <a:ahLst/>
            <a:cxnLst/>
            <a:rect l="l" t="t" r="r" b="b"/>
            <a:pathLst>
              <a:path w="102235" h="91440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1440"/>
                </a:lnTo>
                <a:lnTo>
                  <a:pt x="102222" y="9144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658384" y="1347495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750256" y="1297266"/>
            <a:ext cx="174625" cy="95250"/>
          </a:xfrm>
          <a:custGeom>
            <a:avLst/>
            <a:gdLst/>
            <a:ahLst/>
            <a:cxnLst/>
            <a:rect l="l" t="t" r="r" b="b"/>
            <a:pathLst>
              <a:path w="174625" h="95250">
                <a:moveTo>
                  <a:pt x="30607" y="1257"/>
                </a:moveTo>
                <a:lnTo>
                  <a:pt x="21831" y="1257"/>
                </a:lnTo>
                <a:lnTo>
                  <a:pt x="0" y="15735"/>
                </a:lnTo>
                <a:lnTo>
                  <a:pt x="0" y="24498"/>
                </a:lnTo>
                <a:lnTo>
                  <a:pt x="21628" y="10096"/>
                </a:lnTo>
                <a:lnTo>
                  <a:pt x="22186" y="10096"/>
                </a:lnTo>
                <a:lnTo>
                  <a:pt x="22186" y="93624"/>
                </a:lnTo>
                <a:lnTo>
                  <a:pt x="30607" y="93624"/>
                </a:lnTo>
                <a:lnTo>
                  <a:pt x="30607" y="1257"/>
                </a:lnTo>
                <a:close/>
              </a:path>
              <a:path w="174625" h="95250">
                <a:moveTo>
                  <a:pt x="87210" y="1257"/>
                </a:moveTo>
                <a:lnTo>
                  <a:pt x="78422" y="1257"/>
                </a:lnTo>
                <a:lnTo>
                  <a:pt x="56591" y="15735"/>
                </a:lnTo>
                <a:lnTo>
                  <a:pt x="56591" y="24498"/>
                </a:lnTo>
                <a:lnTo>
                  <a:pt x="78232" y="10096"/>
                </a:lnTo>
                <a:lnTo>
                  <a:pt x="78778" y="10096"/>
                </a:lnTo>
                <a:lnTo>
                  <a:pt x="78778" y="93624"/>
                </a:lnTo>
                <a:lnTo>
                  <a:pt x="87210" y="93624"/>
                </a:lnTo>
                <a:lnTo>
                  <a:pt x="87210" y="1257"/>
                </a:lnTo>
                <a:close/>
              </a:path>
              <a:path w="174625" h="95250">
                <a:moveTo>
                  <a:pt x="174345" y="69329"/>
                </a:moveTo>
                <a:lnTo>
                  <a:pt x="172910" y="61099"/>
                </a:lnTo>
                <a:lnTo>
                  <a:pt x="169049" y="54013"/>
                </a:lnTo>
                <a:lnTo>
                  <a:pt x="166039" y="51269"/>
                </a:lnTo>
                <a:lnTo>
                  <a:pt x="166039" y="68897"/>
                </a:lnTo>
                <a:lnTo>
                  <a:pt x="164401" y="76288"/>
                </a:lnTo>
                <a:lnTo>
                  <a:pt x="159867" y="82118"/>
                </a:lnTo>
                <a:lnTo>
                  <a:pt x="152869" y="85940"/>
                </a:lnTo>
                <a:lnTo>
                  <a:pt x="143865" y="87312"/>
                </a:lnTo>
                <a:lnTo>
                  <a:pt x="134797" y="85940"/>
                </a:lnTo>
                <a:lnTo>
                  <a:pt x="127774" y="82118"/>
                </a:lnTo>
                <a:lnTo>
                  <a:pt x="123240" y="76288"/>
                </a:lnTo>
                <a:lnTo>
                  <a:pt x="121666" y="68897"/>
                </a:lnTo>
                <a:lnTo>
                  <a:pt x="123317" y="61214"/>
                </a:lnTo>
                <a:lnTo>
                  <a:pt x="127965" y="55092"/>
                </a:lnTo>
                <a:lnTo>
                  <a:pt x="135013" y="51028"/>
                </a:lnTo>
                <a:lnTo>
                  <a:pt x="143865" y="49555"/>
                </a:lnTo>
                <a:lnTo>
                  <a:pt x="152641" y="51028"/>
                </a:lnTo>
                <a:lnTo>
                  <a:pt x="159664" y="55092"/>
                </a:lnTo>
                <a:lnTo>
                  <a:pt x="164325" y="61214"/>
                </a:lnTo>
                <a:lnTo>
                  <a:pt x="166039" y="68897"/>
                </a:lnTo>
                <a:lnTo>
                  <a:pt x="166039" y="51269"/>
                </a:lnTo>
                <a:lnTo>
                  <a:pt x="164172" y="49555"/>
                </a:lnTo>
                <a:lnTo>
                  <a:pt x="163220" y="48691"/>
                </a:lnTo>
                <a:lnTo>
                  <a:pt x="155956" y="45770"/>
                </a:lnTo>
                <a:lnTo>
                  <a:pt x="155956" y="45275"/>
                </a:lnTo>
                <a:lnTo>
                  <a:pt x="162001" y="42329"/>
                </a:lnTo>
                <a:lnTo>
                  <a:pt x="166852" y="37477"/>
                </a:lnTo>
                <a:lnTo>
                  <a:pt x="169926" y="31292"/>
                </a:lnTo>
                <a:lnTo>
                  <a:pt x="171043" y="24180"/>
                </a:lnTo>
                <a:lnTo>
                  <a:pt x="168935" y="14579"/>
                </a:lnTo>
                <a:lnTo>
                  <a:pt x="163576" y="7429"/>
                </a:lnTo>
                <a:lnTo>
                  <a:pt x="163195" y="6921"/>
                </a:lnTo>
                <a:lnTo>
                  <a:pt x="162890" y="6743"/>
                </a:lnTo>
                <a:lnTo>
                  <a:pt x="162890" y="24663"/>
                </a:lnTo>
                <a:lnTo>
                  <a:pt x="161378" y="31737"/>
                </a:lnTo>
                <a:lnTo>
                  <a:pt x="157378" y="37325"/>
                </a:lnTo>
                <a:lnTo>
                  <a:pt x="151358" y="41008"/>
                </a:lnTo>
                <a:lnTo>
                  <a:pt x="143865" y="42329"/>
                </a:lnTo>
                <a:lnTo>
                  <a:pt x="136296" y="41008"/>
                </a:lnTo>
                <a:lnTo>
                  <a:pt x="130263" y="37325"/>
                </a:lnTo>
                <a:lnTo>
                  <a:pt x="126276" y="31737"/>
                </a:lnTo>
                <a:lnTo>
                  <a:pt x="124879" y="24663"/>
                </a:lnTo>
                <a:lnTo>
                  <a:pt x="126263" y="17716"/>
                </a:lnTo>
                <a:lnTo>
                  <a:pt x="130200" y="12268"/>
                </a:lnTo>
                <a:lnTo>
                  <a:pt x="136220" y="8712"/>
                </a:lnTo>
                <a:lnTo>
                  <a:pt x="143865" y="7429"/>
                </a:lnTo>
                <a:lnTo>
                  <a:pt x="151434" y="8712"/>
                </a:lnTo>
                <a:lnTo>
                  <a:pt x="157429" y="12268"/>
                </a:lnTo>
                <a:lnTo>
                  <a:pt x="161404" y="17716"/>
                </a:lnTo>
                <a:lnTo>
                  <a:pt x="162890" y="24663"/>
                </a:lnTo>
                <a:lnTo>
                  <a:pt x="162890" y="6743"/>
                </a:lnTo>
                <a:lnTo>
                  <a:pt x="154584" y="1841"/>
                </a:lnTo>
                <a:lnTo>
                  <a:pt x="143865" y="0"/>
                </a:lnTo>
                <a:lnTo>
                  <a:pt x="133057" y="1854"/>
                </a:lnTo>
                <a:lnTo>
                  <a:pt x="124434" y="6934"/>
                </a:lnTo>
                <a:lnTo>
                  <a:pt x="118719" y="14605"/>
                </a:lnTo>
                <a:lnTo>
                  <a:pt x="116700" y="24180"/>
                </a:lnTo>
                <a:lnTo>
                  <a:pt x="117741" y="31292"/>
                </a:lnTo>
                <a:lnTo>
                  <a:pt x="120815" y="37477"/>
                </a:lnTo>
                <a:lnTo>
                  <a:pt x="125603" y="42291"/>
                </a:lnTo>
                <a:lnTo>
                  <a:pt x="131775" y="45275"/>
                </a:lnTo>
                <a:lnTo>
                  <a:pt x="131775" y="45770"/>
                </a:lnTo>
                <a:lnTo>
                  <a:pt x="124434" y="48717"/>
                </a:lnTo>
                <a:lnTo>
                  <a:pt x="118592" y="54025"/>
                </a:lnTo>
                <a:lnTo>
                  <a:pt x="114731" y="61099"/>
                </a:lnTo>
                <a:lnTo>
                  <a:pt x="113360" y="69329"/>
                </a:lnTo>
                <a:lnTo>
                  <a:pt x="115620" y="79502"/>
                </a:lnTo>
                <a:lnTo>
                  <a:pt x="121958" y="87604"/>
                </a:lnTo>
                <a:lnTo>
                  <a:pt x="131622" y="92964"/>
                </a:lnTo>
                <a:lnTo>
                  <a:pt x="143865" y="94894"/>
                </a:lnTo>
                <a:lnTo>
                  <a:pt x="156032" y="92964"/>
                </a:lnTo>
                <a:lnTo>
                  <a:pt x="165671" y="87604"/>
                </a:lnTo>
                <a:lnTo>
                  <a:pt x="165900" y="87312"/>
                </a:lnTo>
                <a:lnTo>
                  <a:pt x="172034" y="79502"/>
                </a:lnTo>
                <a:lnTo>
                  <a:pt x="174345" y="693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087659" y="1296911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40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60" y="20548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40">
                <a:moveTo>
                  <a:pt x="169354" y="93980"/>
                </a:moveTo>
                <a:lnTo>
                  <a:pt x="159232" y="66141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70" h="116840">
                <a:moveTo>
                  <a:pt x="257543" y="30480"/>
                </a:moveTo>
                <a:lnTo>
                  <a:pt x="253301" y="18605"/>
                </a:lnTo>
                <a:lnTo>
                  <a:pt x="245478" y="9055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37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40">
                <a:moveTo>
                  <a:pt x="344881" y="93980"/>
                </a:moveTo>
                <a:lnTo>
                  <a:pt x="334759" y="66141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70" h="116840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70" h="116840">
                <a:moveTo>
                  <a:pt x="521855" y="93980"/>
                </a:moveTo>
                <a:lnTo>
                  <a:pt x="511721" y="66141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980976" y="1298524"/>
            <a:ext cx="87312" cy="9236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092813" y="1298524"/>
            <a:ext cx="87312" cy="9236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658384" y="1562659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69"/>
                </a:lnTo>
                <a:lnTo>
                  <a:pt x="38404" y="7569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750255" y="1513675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09">
                <a:moveTo>
                  <a:pt x="30607" y="0"/>
                </a:moveTo>
                <a:lnTo>
                  <a:pt x="21831" y="0"/>
                </a:lnTo>
                <a:lnTo>
                  <a:pt x="0" y="14478"/>
                </a:lnTo>
                <a:lnTo>
                  <a:pt x="0" y="23241"/>
                </a:lnTo>
                <a:lnTo>
                  <a:pt x="21628" y="8851"/>
                </a:lnTo>
                <a:lnTo>
                  <a:pt x="22186" y="8851"/>
                </a:lnTo>
                <a:lnTo>
                  <a:pt x="22186" y="92367"/>
                </a:lnTo>
                <a:lnTo>
                  <a:pt x="30607" y="92367"/>
                </a:lnTo>
                <a:lnTo>
                  <a:pt x="306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808930" y="1512430"/>
            <a:ext cx="141097" cy="9488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930204" y="151358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09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087659" y="1512074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42"/>
                </a:lnTo>
                <a:lnTo>
                  <a:pt x="73037" y="25006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06"/>
                </a:lnTo>
                <a:lnTo>
                  <a:pt x="47066" y="77901"/>
                </a:lnTo>
                <a:lnTo>
                  <a:pt x="45034" y="77901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06"/>
                </a:lnTo>
                <a:lnTo>
                  <a:pt x="71793" y="22999"/>
                </a:lnTo>
                <a:lnTo>
                  <a:pt x="68186" y="20548"/>
                </a:lnTo>
                <a:lnTo>
                  <a:pt x="60883" y="15595"/>
                </a:lnTo>
                <a:lnTo>
                  <a:pt x="47028" y="12966"/>
                </a:lnTo>
                <a:lnTo>
                  <a:pt x="45034" y="12966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66"/>
                </a:lnTo>
                <a:lnTo>
                  <a:pt x="36614" y="20548"/>
                </a:lnTo>
                <a:lnTo>
                  <a:pt x="36614" y="77901"/>
                </a:lnTo>
                <a:lnTo>
                  <a:pt x="34493" y="77901"/>
                </a:lnTo>
                <a:lnTo>
                  <a:pt x="23266" y="75806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66"/>
                </a:lnTo>
                <a:lnTo>
                  <a:pt x="34429" y="12966"/>
                </a:lnTo>
                <a:lnTo>
                  <a:pt x="20548" y="15621"/>
                </a:lnTo>
                <a:lnTo>
                  <a:pt x="9664" y="23050"/>
                </a:lnTo>
                <a:lnTo>
                  <a:pt x="2552" y="34505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51"/>
                </a:lnTo>
                <a:lnTo>
                  <a:pt x="45034" y="97751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99" y="77901"/>
                </a:lnTo>
                <a:lnTo>
                  <a:pt x="71805" y="75438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67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077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077"/>
                </a:lnTo>
                <a:lnTo>
                  <a:pt x="139763" y="12573"/>
                </a:lnTo>
                <a:lnTo>
                  <a:pt x="135775" y="1600"/>
                </a:lnTo>
                <a:lnTo>
                  <a:pt x="126758" y="1600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54" y="93967"/>
                </a:lnTo>
                <a:close/>
              </a:path>
              <a:path w="521970" h="116839">
                <a:moveTo>
                  <a:pt x="257543" y="30467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398"/>
                </a:lnTo>
                <a:lnTo>
                  <a:pt x="192265" y="82359"/>
                </a:lnTo>
                <a:lnTo>
                  <a:pt x="204889" y="91897"/>
                </a:lnTo>
                <a:lnTo>
                  <a:pt x="220967" y="95237"/>
                </a:lnTo>
                <a:lnTo>
                  <a:pt x="234543" y="92913"/>
                </a:lnTo>
                <a:lnTo>
                  <a:pt x="245478" y="86537"/>
                </a:lnTo>
                <a:lnTo>
                  <a:pt x="253301" y="76962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10" y="84747"/>
                </a:lnTo>
                <a:lnTo>
                  <a:pt x="198513" y="77177"/>
                </a:lnTo>
                <a:lnTo>
                  <a:pt x="191706" y="64795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53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82"/>
                </a:lnTo>
                <a:lnTo>
                  <a:pt x="239471" y="14643"/>
                </a:lnTo>
                <a:lnTo>
                  <a:pt x="245618" y="21678"/>
                </a:lnTo>
                <a:lnTo>
                  <a:pt x="249072" y="30467"/>
                </a:lnTo>
                <a:lnTo>
                  <a:pt x="257543" y="30467"/>
                </a:lnTo>
                <a:close/>
              </a:path>
              <a:path w="521970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077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077"/>
                </a:lnTo>
                <a:lnTo>
                  <a:pt x="315290" y="12573"/>
                </a:lnTo>
                <a:lnTo>
                  <a:pt x="311302" y="1600"/>
                </a:lnTo>
                <a:lnTo>
                  <a:pt x="302272" y="1600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67"/>
                </a:lnTo>
                <a:lnTo>
                  <a:pt x="344881" y="93967"/>
                </a:lnTo>
                <a:close/>
              </a:path>
              <a:path w="521970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00"/>
                </a:lnTo>
                <a:lnTo>
                  <a:pt x="417334" y="1600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73"/>
                </a:lnTo>
                <a:lnTo>
                  <a:pt x="378777" y="41706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00"/>
                </a:lnTo>
                <a:lnTo>
                  <a:pt x="372554" y="1600"/>
                </a:lnTo>
                <a:lnTo>
                  <a:pt x="370687" y="41706"/>
                </a:lnTo>
                <a:lnTo>
                  <a:pt x="369112" y="58750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67"/>
                </a:lnTo>
                <a:lnTo>
                  <a:pt x="436168" y="86398"/>
                </a:lnTo>
                <a:close/>
              </a:path>
              <a:path w="521970" h="116839">
                <a:moveTo>
                  <a:pt x="521855" y="93967"/>
                </a:moveTo>
                <a:lnTo>
                  <a:pt x="511733" y="66141"/>
                </a:lnTo>
                <a:lnTo>
                  <a:pt x="508977" y="58559"/>
                </a:lnTo>
                <a:lnTo>
                  <a:pt x="500430" y="35064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064"/>
                </a:lnTo>
                <a:lnTo>
                  <a:pt x="492252" y="12573"/>
                </a:lnTo>
                <a:lnTo>
                  <a:pt x="488264" y="1600"/>
                </a:lnTo>
                <a:lnTo>
                  <a:pt x="479247" y="1600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117946" y="1513675"/>
            <a:ext cx="87299" cy="92367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006109" y="1513675"/>
            <a:ext cx="87299" cy="9236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658384" y="1777809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750255" y="1728838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7" y="0"/>
                </a:moveTo>
                <a:lnTo>
                  <a:pt x="21831" y="0"/>
                </a:lnTo>
                <a:lnTo>
                  <a:pt x="0" y="14477"/>
                </a:lnTo>
                <a:lnTo>
                  <a:pt x="0" y="23240"/>
                </a:lnTo>
                <a:lnTo>
                  <a:pt x="21628" y="8839"/>
                </a:lnTo>
                <a:lnTo>
                  <a:pt x="22186" y="8839"/>
                </a:lnTo>
                <a:lnTo>
                  <a:pt x="22186" y="92367"/>
                </a:lnTo>
                <a:lnTo>
                  <a:pt x="30607" y="92367"/>
                </a:lnTo>
                <a:lnTo>
                  <a:pt x="306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808968" y="1727594"/>
            <a:ext cx="131102" cy="9361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930204" y="172821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1280"/>
                </a:lnTo>
                <a:lnTo>
                  <a:pt x="58077" y="8128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1280"/>
                </a:lnTo>
                <a:lnTo>
                  <a:pt x="13792" y="81280"/>
                </a:lnTo>
                <a:lnTo>
                  <a:pt x="13792" y="0"/>
                </a:lnTo>
                <a:lnTo>
                  <a:pt x="0" y="0"/>
                </a:lnTo>
                <a:lnTo>
                  <a:pt x="0" y="8128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128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087659" y="1727225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60" y="20548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51"/>
                </a:lnTo>
                <a:lnTo>
                  <a:pt x="10109" y="60934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80"/>
                </a:moveTo>
                <a:lnTo>
                  <a:pt x="159232" y="66141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70" h="116839">
                <a:moveTo>
                  <a:pt x="257543" y="30480"/>
                </a:moveTo>
                <a:lnTo>
                  <a:pt x="253301" y="18618"/>
                </a:lnTo>
                <a:lnTo>
                  <a:pt x="245478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889" y="3721"/>
                </a:lnTo>
                <a:lnTo>
                  <a:pt x="192265" y="13246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37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39">
                <a:moveTo>
                  <a:pt x="344881" y="93980"/>
                </a:moveTo>
                <a:lnTo>
                  <a:pt x="334759" y="66141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70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70" h="116839">
                <a:moveTo>
                  <a:pt x="521855" y="93980"/>
                </a:moveTo>
                <a:lnTo>
                  <a:pt x="511721" y="66141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995734" y="1728838"/>
            <a:ext cx="87312" cy="92367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107570" y="1728838"/>
            <a:ext cx="87312" cy="9236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658384" y="1992973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69"/>
                </a:lnTo>
                <a:lnTo>
                  <a:pt x="38404" y="7569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750255" y="1943989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7" y="0"/>
                </a:moveTo>
                <a:lnTo>
                  <a:pt x="21831" y="0"/>
                </a:lnTo>
                <a:lnTo>
                  <a:pt x="0" y="14477"/>
                </a:lnTo>
                <a:lnTo>
                  <a:pt x="0" y="23240"/>
                </a:lnTo>
                <a:lnTo>
                  <a:pt x="21628" y="8851"/>
                </a:lnTo>
                <a:lnTo>
                  <a:pt x="22186" y="8851"/>
                </a:lnTo>
                <a:lnTo>
                  <a:pt x="22186" y="92367"/>
                </a:lnTo>
                <a:lnTo>
                  <a:pt x="30607" y="92367"/>
                </a:lnTo>
                <a:lnTo>
                  <a:pt x="306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806745" y="1943989"/>
            <a:ext cx="109004" cy="9236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930204" y="194411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087659" y="1942388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42"/>
                </a:lnTo>
                <a:lnTo>
                  <a:pt x="73037" y="25006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06"/>
                </a:lnTo>
                <a:lnTo>
                  <a:pt x="47066" y="77901"/>
                </a:lnTo>
                <a:lnTo>
                  <a:pt x="45034" y="77901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06"/>
                </a:lnTo>
                <a:lnTo>
                  <a:pt x="71793" y="22999"/>
                </a:lnTo>
                <a:lnTo>
                  <a:pt x="68186" y="20548"/>
                </a:lnTo>
                <a:lnTo>
                  <a:pt x="60883" y="15595"/>
                </a:lnTo>
                <a:lnTo>
                  <a:pt x="47028" y="12966"/>
                </a:lnTo>
                <a:lnTo>
                  <a:pt x="45034" y="12966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66"/>
                </a:lnTo>
                <a:lnTo>
                  <a:pt x="36614" y="20548"/>
                </a:lnTo>
                <a:lnTo>
                  <a:pt x="36614" y="77901"/>
                </a:lnTo>
                <a:lnTo>
                  <a:pt x="34493" y="77901"/>
                </a:lnTo>
                <a:lnTo>
                  <a:pt x="23266" y="75806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66"/>
                </a:lnTo>
                <a:lnTo>
                  <a:pt x="34429" y="12966"/>
                </a:lnTo>
                <a:lnTo>
                  <a:pt x="20548" y="15621"/>
                </a:lnTo>
                <a:lnTo>
                  <a:pt x="9664" y="23050"/>
                </a:lnTo>
                <a:lnTo>
                  <a:pt x="2552" y="34505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51"/>
                </a:lnTo>
                <a:lnTo>
                  <a:pt x="45034" y="97751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99" y="77901"/>
                </a:lnTo>
                <a:lnTo>
                  <a:pt x="71805" y="75438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67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077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077"/>
                </a:lnTo>
                <a:lnTo>
                  <a:pt x="139763" y="12573"/>
                </a:lnTo>
                <a:lnTo>
                  <a:pt x="135775" y="1600"/>
                </a:lnTo>
                <a:lnTo>
                  <a:pt x="126758" y="1600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54" y="93967"/>
                </a:lnTo>
                <a:close/>
              </a:path>
              <a:path w="521970" h="116839">
                <a:moveTo>
                  <a:pt x="257543" y="30480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398"/>
                </a:lnTo>
                <a:lnTo>
                  <a:pt x="192265" y="82359"/>
                </a:lnTo>
                <a:lnTo>
                  <a:pt x="204889" y="91897"/>
                </a:lnTo>
                <a:lnTo>
                  <a:pt x="220967" y="95237"/>
                </a:lnTo>
                <a:lnTo>
                  <a:pt x="234543" y="92913"/>
                </a:lnTo>
                <a:lnTo>
                  <a:pt x="245478" y="86537"/>
                </a:lnTo>
                <a:lnTo>
                  <a:pt x="253301" y="76962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10" y="84747"/>
                </a:lnTo>
                <a:lnTo>
                  <a:pt x="198513" y="77177"/>
                </a:lnTo>
                <a:lnTo>
                  <a:pt x="191706" y="64795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077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077"/>
                </a:lnTo>
                <a:lnTo>
                  <a:pt x="315290" y="12573"/>
                </a:lnTo>
                <a:lnTo>
                  <a:pt x="311302" y="1600"/>
                </a:lnTo>
                <a:lnTo>
                  <a:pt x="302272" y="1600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67"/>
                </a:lnTo>
                <a:lnTo>
                  <a:pt x="344881" y="93967"/>
                </a:lnTo>
                <a:close/>
              </a:path>
              <a:path w="521970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00"/>
                </a:lnTo>
                <a:lnTo>
                  <a:pt x="417334" y="1600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73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00"/>
                </a:lnTo>
                <a:lnTo>
                  <a:pt x="372554" y="1600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67"/>
                </a:lnTo>
                <a:lnTo>
                  <a:pt x="436168" y="86398"/>
                </a:lnTo>
                <a:close/>
              </a:path>
              <a:path w="521970" h="116839">
                <a:moveTo>
                  <a:pt x="521855" y="93967"/>
                </a:moveTo>
                <a:lnTo>
                  <a:pt x="511733" y="66141"/>
                </a:lnTo>
                <a:lnTo>
                  <a:pt x="508977" y="58559"/>
                </a:lnTo>
                <a:lnTo>
                  <a:pt x="500430" y="35064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064"/>
                </a:lnTo>
                <a:lnTo>
                  <a:pt x="492252" y="12573"/>
                </a:lnTo>
                <a:lnTo>
                  <a:pt x="488264" y="1600"/>
                </a:lnTo>
                <a:lnTo>
                  <a:pt x="479247" y="1600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981573" y="1943989"/>
            <a:ext cx="87299" cy="92367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093410" y="1943989"/>
            <a:ext cx="87312" cy="92367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658384" y="2208123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750256" y="2157907"/>
            <a:ext cx="193675" cy="93980"/>
          </a:xfrm>
          <a:custGeom>
            <a:avLst/>
            <a:gdLst/>
            <a:ahLst/>
            <a:cxnLst/>
            <a:rect l="l" t="t" r="r" b="b"/>
            <a:pathLst>
              <a:path w="193675" h="93980">
                <a:moveTo>
                  <a:pt x="30607" y="1244"/>
                </a:moveTo>
                <a:lnTo>
                  <a:pt x="21831" y="1244"/>
                </a:lnTo>
                <a:lnTo>
                  <a:pt x="0" y="15722"/>
                </a:lnTo>
                <a:lnTo>
                  <a:pt x="0" y="24485"/>
                </a:lnTo>
                <a:lnTo>
                  <a:pt x="21628" y="10083"/>
                </a:lnTo>
                <a:lnTo>
                  <a:pt x="22186" y="10083"/>
                </a:lnTo>
                <a:lnTo>
                  <a:pt x="22186" y="93611"/>
                </a:lnTo>
                <a:lnTo>
                  <a:pt x="30607" y="93611"/>
                </a:lnTo>
                <a:lnTo>
                  <a:pt x="30607" y="1244"/>
                </a:lnTo>
                <a:close/>
              </a:path>
              <a:path w="193675" h="93980">
                <a:moveTo>
                  <a:pt x="116116" y="86029"/>
                </a:moveTo>
                <a:lnTo>
                  <a:pt x="70446" y="86029"/>
                </a:lnTo>
                <a:lnTo>
                  <a:pt x="70446" y="85445"/>
                </a:lnTo>
                <a:lnTo>
                  <a:pt x="93345" y="59867"/>
                </a:lnTo>
                <a:lnTo>
                  <a:pt x="102920" y="48717"/>
                </a:lnTo>
                <a:lnTo>
                  <a:pt x="109042" y="39928"/>
                </a:lnTo>
                <a:lnTo>
                  <a:pt x="112293" y="32397"/>
                </a:lnTo>
                <a:lnTo>
                  <a:pt x="113245" y="25006"/>
                </a:lnTo>
                <a:lnTo>
                  <a:pt x="111264" y="15163"/>
                </a:lnTo>
                <a:lnTo>
                  <a:pt x="105752" y="7239"/>
                </a:lnTo>
                <a:lnTo>
                  <a:pt x="97345" y="1930"/>
                </a:lnTo>
                <a:lnTo>
                  <a:pt x="86677" y="0"/>
                </a:lnTo>
                <a:lnTo>
                  <a:pt x="75844" y="1968"/>
                </a:lnTo>
                <a:lnTo>
                  <a:pt x="67221" y="7416"/>
                </a:lnTo>
                <a:lnTo>
                  <a:pt x="61518" y="15735"/>
                </a:lnTo>
                <a:lnTo>
                  <a:pt x="59474" y="26276"/>
                </a:lnTo>
                <a:lnTo>
                  <a:pt x="67538" y="26276"/>
                </a:lnTo>
                <a:lnTo>
                  <a:pt x="68884" y="18707"/>
                </a:lnTo>
                <a:lnTo>
                  <a:pt x="72707" y="12738"/>
                </a:lnTo>
                <a:lnTo>
                  <a:pt x="78663" y="8826"/>
                </a:lnTo>
                <a:lnTo>
                  <a:pt x="86436" y="7416"/>
                </a:lnTo>
                <a:lnTo>
                  <a:pt x="93903" y="8686"/>
                </a:lnTo>
                <a:lnTo>
                  <a:pt x="99885" y="12268"/>
                </a:lnTo>
                <a:lnTo>
                  <a:pt x="103847" y="17818"/>
                </a:lnTo>
                <a:lnTo>
                  <a:pt x="105295" y="25006"/>
                </a:lnTo>
                <a:lnTo>
                  <a:pt x="104381" y="31292"/>
                </a:lnTo>
                <a:lnTo>
                  <a:pt x="101498" y="37579"/>
                </a:lnTo>
                <a:lnTo>
                  <a:pt x="96405" y="44704"/>
                </a:lnTo>
                <a:lnTo>
                  <a:pt x="88874" y="53517"/>
                </a:lnTo>
                <a:lnTo>
                  <a:pt x="58712" y="87426"/>
                </a:lnTo>
                <a:lnTo>
                  <a:pt x="58712" y="93611"/>
                </a:lnTo>
                <a:lnTo>
                  <a:pt x="116116" y="93611"/>
                </a:lnTo>
                <a:lnTo>
                  <a:pt x="116116" y="86029"/>
                </a:lnTo>
                <a:close/>
              </a:path>
              <a:path w="193675" h="93980">
                <a:moveTo>
                  <a:pt x="193649" y="86029"/>
                </a:moveTo>
                <a:lnTo>
                  <a:pt x="147967" y="86029"/>
                </a:lnTo>
                <a:lnTo>
                  <a:pt x="147967" y="85445"/>
                </a:lnTo>
                <a:lnTo>
                  <a:pt x="170878" y="59867"/>
                </a:lnTo>
                <a:lnTo>
                  <a:pt x="180454" y="48717"/>
                </a:lnTo>
                <a:lnTo>
                  <a:pt x="186563" y="39928"/>
                </a:lnTo>
                <a:lnTo>
                  <a:pt x="189814" y="32397"/>
                </a:lnTo>
                <a:lnTo>
                  <a:pt x="190766" y="25006"/>
                </a:lnTo>
                <a:lnTo>
                  <a:pt x="188785" y="15163"/>
                </a:lnTo>
                <a:lnTo>
                  <a:pt x="183286" y="7239"/>
                </a:lnTo>
                <a:lnTo>
                  <a:pt x="174879" y="1930"/>
                </a:lnTo>
                <a:lnTo>
                  <a:pt x="164211" y="0"/>
                </a:lnTo>
                <a:lnTo>
                  <a:pt x="153365" y="1968"/>
                </a:lnTo>
                <a:lnTo>
                  <a:pt x="144754" y="7416"/>
                </a:lnTo>
                <a:lnTo>
                  <a:pt x="139052" y="15735"/>
                </a:lnTo>
                <a:lnTo>
                  <a:pt x="137007" y="26276"/>
                </a:lnTo>
                <a:lnTo>
                  <a:pt x="145072" y="26276"/>
                </a:lnTo>
                <a:lnTo>
                  <a:pt x="146418" y="18707"/>
                </a:lnTo>
                <a:lnTo>
                  <a:pt x="150241" y="12738"/>
                </a:lnTo>
                <a:lnTo>
                  <a:pt x="156197" y="8826"/>
                </a:lnTo>
                <a:lnTo>
                  <a:pt x="163969" y="7416"/>
                </a:lnTo>
                <a:lnTo>
                  <a:pt x="171437" y="8686"/>
                </a:lnTo>
                <a:lnTo>
                  <a:pt x="177419" y="12268"/>
                </a:lnTo>
                <a:lnTo>
                  <a:pt x="181381" y="17818"/>
                </a:lnTo>
                <a:lnTo>
                  <a:pt x="182829" y="25006"/>
                </a:lnTo>
                <a:lnTo>
                  <a:pt x="181914" y="31292"/>
                </a:lnTo>
                <a:lnTo>
                  <a:pt x="179019" y="37579"/>
                </a:lnTo>
                <a:lnTo>
                  <a:pt x="173926" y="44704"/>
                </a:lnTo>
                <a:lnTo>
                  <a:pt x="166408" y="53517"/>
                </a:lnTo>
                <a:lnTo>
                  <a:pt x="136245" y="87426"/>
                </a:lnTo>
                <a:lnTo>
                  <a:pt x="136245" y="93611"/>
                </a:lnTo>
                <a:lnTo>
                  <a:pt x="193649" y="93611"/>
                </a:lnTo>
                <a:lnTo>
                  <a:pt x="193649" y="860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930204" y="215874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1280"/>
                </a:lnTo>
                <a:lnTo>
                  <a:pt x="58077" y="8128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1280"/>
                </a:lnTo>
                <a:lnTo>
                  <a:pt x="13792" y="81280"/>
                </a:lnTo>
                <a:lnTo>
                  <a:pt x="13792" y="0"/>
                </a:lnTo>
                <a:lnTo>
                  <a:pt x="0" y="0"/>
                </a:lnTo>
                <a:lnTo>
                  <a:pt x="0" y="8128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128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087659" y="2157539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61"/>
                </a:lnTo>
                <a:lnTo>
                  <a:pt x="46939" y="20561"/>
                </a:lnTo>
                <a:lnTo>
                  <a:pt x="58153" y="22669"/>
                </a:lnTo>
                <a:lnTo>
                  <a:pt x="66319" y="28575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86" y="20561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61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94"/>
                </a:lnTo>
                <a:lnTo>
                  <a:pt x="34493" y="20561"/>
                </a:lnTo>
                <a:lnTo>
                  <a:pt x="36614" y="20561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80"/>
                </a:moveTo>
                <a:lnTo>
                  <a:pt x="159232" y="66141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70" h="116839">
                <a:moveTo>
                  <a:pt x="257543" y="30480"/>
                </a:moveTo>
                <a:lnTo>
                  <a:pt x="253301" y="18618"/>
                </a:lnTo>
                <a:lnTo>
                  <a:pt x="245478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889" y="3721"/>
                </a:lnTo>
                <a:lnTo>
                  <a:pt x="192265" y="13246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50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39">
                <a:moveTo>
                  <a:pt x="344881" y="93980"/>
                </a:moveTo>
                <a:lnTo>
                  <a:pt x="334759" y="66141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70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66"/>
                </a:lnTo>
                <a:lnTo>
                  <a:pt x="436168" y="116166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70" h="116839">
                <a:moveTo>
                  <a:pt x="521855" y="93980"/>
                </a:moveTo>
                <a:lnTo>
                  <a:pt x="511721" y="66141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001741" y="2159152"/>
            <a:ext cx="87312" cy="9236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113590" y="2159152"/>
            <a:ext cx="87299" cy="92367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087665" y="2372703"/>
            <a:ext cx="81915" cy="97790"/>
          </a:xfrm>
          <a:custGeom>
            <a:avLst/>
            <a:gdLst/>
            <a:ahLst/>
            <a:cxnLst/>
            <a:rect l="l" t="t" r="r" b="b"/>
            <a:pathLst>
              <a:path w="81914" h="97789">
                <a:moveTo>
                  <a:pt x="45027" y="85483"/>
                </a:moveTo>
                <a:lnTo>
                  <a:pt x="36607" y="85483"/>
                </a:lnTo>
                <a:lnTo>
                  <a:pt x="36607" y="97764"/>
                </a:lnTo>
                <a:lnTo>
                  <a:pt x="45027" y="97764"/>
                </a:lnTo>
                <a:lnTo>
                  <a:pt x="45027" y="85483"/>
                </a:lnTo>
                <a:close/>
              </a:path>
              <a:path w="81914" h="97789">
                <a:moveTo>
                  <a:pt x="47021" y="12966"/>
                </a:moveTo>
                <a:lnTo>
                  <a:pt x="34423" y="12966"/>
                </a:lnTo>
                <a:lnTo>
                  <a:pt x="20545" y="15613"/>
                </a:lnTo>
                <a:lnTo>
                  <a:pt x="9664" y="23047"/>
                </a:lnTo>
                <a:lnTo>
                  <a:pt x="2554" y="34505"/>
                </a:lnTo>
                <a:lnTo>
                  <a:pt x="0" y="49187"/>
                </a:lnTo>
                <a:lnTo>
                  <a:pt x="2507" y="64009"/>
                </a:lnTo>
                <a:lnTo>
                  <a:pt x="9629" y="75460"/>
                </a:lnTo>
                <a:lnTo>
                  <a:pt x="20556" y="82857"/>
                </a:lnTo>
                <a:lnTo>
                  <a:pt x="34486" y="85483"/>
                </a:lnTo>
                <a:lnTo>
                  <a:pt x="47097" y="85483"/>
                </a:lnTo>
                <a:lnTo>
                  <a:pt x="60943" y="82850"/>
                </a:lnTo>
                <a:lnTo>
                  <a:pt x="68175" y="77914"/>
                </a:lnTo>
                <a:lnTo>
                  <a:pt x="34486" y="77914"/>
                </a:lnTo>
                <a:lnTo>
                  <a:pt x="23271" y="75810"/>
                </a:lnTo>
                <a:lnTo>
                  <a:pt x="15106" y="69937"/>
                </a:lnTo>
                <a:lnTo>
                  <a:pt x="10108" y="60924"/>
                </a:lnTo>
                <a:lnTo>
                  <a:pt x="8413" y="49415"/>
                </a:lnTo>
                <a:lnTo>
                  <a:pt x="10087" y="37752"/>
                </a:lnTo>
                <a:lnTo>
                  <a:pt x="15087" y="28624"/>
                </a:lnTo>
                <a:lnTo>
                  <a:pt x="23268" y="22674"/>
                </a:lnTo>
                <a:lnTo>
                  <a:pt x="34486" y="20548"/>
                </a:lnTo>
                <a:lnTo>
                  <a:pt x="68183" y="20548"/>
                </a:lnTo>
                <a:lnTo>
                  <a:pt x="60886" y="15595"/>
                </a:lnTo>
                <a:lnTo>
                  <a:pt x="47021" y="12966"/>
                </a:lnTo>
                <a:close/>
              </a:path>
              <a:path w="81914" h="97789">
                <a:moveTo>
                  <a:pt x="45027" y="20548"/>
                </a:moveTo>
                <a:lnTo>
                  <a:pt x="36607" y="20548"/>
                </a:lnTo>
                <a:lnTo>
                  <a:pt x="36607" y="77914"/>
                </a:lnTo>
                <a:lnTo>
                  <a:pt x="45027" y="77914"/>
                </a:lnTo>
                <a:lnTo>
                  <a:pt x="45027" y="20548"/>
                </a:lnTo>
                <a:close/>
              </a:path>
              <a:path w="81914" h="97789">
                <a:moveTo>
                  <a:pt x="68183" y="20548"/>
                </a:moveTo>
                <a:lnTo>
                  <a:pt x="46932" y="20548"/>
                </a:lnTo>
                <a:lnTo>
                  <a:pt x="58155" y="22656"/>
                </a:lnTo>
                <a:lnTo>
                  <a:pt x="66320" y="28557"/>
                </a:lnTo>
                <a:lnTo>
                  <a:pt x="71315" y="37613"/>
                </a:lnTo>
                <a:lnTo>
                  <a:pt x="73031" y="49187"/>
                </a:lnTo>
                <a:lnTo>
                  <a:pt x="71355" y="60828"/>
                </a:lnTo>
                <a:lnTo>
                  <a:pt x="66369" y="69908"/>
                </a:lnTo>
                <a:lnTo>
                  <a:pt x="58203" y="75813"/>
                </a:lnTo>
                <a:lnTo>
                  <a:pt x="47059" y="77914"/>
                </a:lnTo>
                <a:lnTo>
                  <a:pt x="68175" y="77914"/>
                </a:lnTo>
                <a:lnTo>
                  <a:pt x="71807" y="75436"/>
                </a:lnTo>
                <a:lnTo>
                  <a:pt x="78910" y="63972"/>
                </a:lnTo>
                <a:lnTo>
                  <a:pt x="81476" y="49187"/>
                </a:lnTo>
                <a:lnTo>
                  <a:pt x="78920" y="34435"/>
                </a:lnTo>
                <a:lnTo>
                  <a:pt x="71788" y="22994"/>
                </a:lnTo>
                <a:lnTo>
                  <a:pt x="68183" y="20548"/>
                </a:lnTo>
                <a:close/>
              </a:path>
              <a:path w="81914" h="97789">
                <a:moveTo>
                  <a:pt x="45027" y="0"/>
                </a:moveTo>
                <a:lnTo>
                  <a:pt x="36607" y="0"/>
                </a:lnTo>
                <a:lnTo>
                  <a:pt x="36607" y="12966"/>
                </a:lnTo>
                <a:lnTo>
                  <a:pt x="45027" y="12966"/>
                </a:lnTo>
                <a:lnTo>
                  <a:pt x="450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658384" y="2423287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69"/>
                </a:lnTo>
                <a:lnTo>
                  <a:pt x="38404" y="7569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750256" y="2373058"/>
            <a:ext cx="193040" cy="95250"/>
          </a:xfrm>
          <a:custGeom>
            <a:avLst/>
            <a:gdLst/>
            <a:ahLst/>
            <a:cxnLst/>
            <a:rect l="l" t="t" r="r" b="b"/>
            <a:pathLst>
              <a:path w="193039" h="95250">
                <a:moveTo>
                  <a:pt x="30607" y="1257"/>
                </a:moveTo>
                <a:lnTo>
                  <a:pt x="21831" y="1257"/>
                </a:lnTo>
                <a:lnTo>
                  <a:pt x="0" y="15722"/>
                </a:lnTo>
                <a:lnTo>
                  <a:pt x="0" y="24485"/>
                </a:lnTo>
                <a:lnTo>
                  <a:pt x="21628" y="10096"/>
                </a:lnTo>
                <a:lnTo>
                  <a:pt x="22186" y="10096"/>
                </a:lnTo>
                <a:lnTo>
                  <a:pt x="22186" y="93611"/>
                </a:lnTo>
                <a:lnTo>
                  <a:pt x="30607" y="93611"/>
                </a:lnTo>
                <a:lnTo>
                  <a:pt x="30607" y="1257"/>
                </a:lnTo>
                <a:close/>
              </a:path>
              <a:path w="193039" h="95250">
                <a:moveTo>
                  <a:pt x="116116" y="86042"/>
                </a:moveTo>
                <a:lnTo>
                  <a:pt x="70446" y="86042"/>
                </a:lnTo>
                <a:lnTo>
                  <a:pt x="70446" y="85445"/>
                </a:lnTo>
                <a:lnTo>
                  <a:pt x="93345" y="59880"/>
                </a:lnTo>
                <a:lnTo>
                  <a:pt x="102920" y="48729"/>
                </a:lnTo>
                <a:lnTo>
                  <a:pt x="109042" y="39941"/>
                </a:lnTo>
                <a:lnTo>
                  <a:pt x="112293" y="32410"/>
                </a:lnTo>
                <a:lnTo>
                  <a:pt x="113245" y="25019"/>
                </a:lnTo>
                <a:lnTo>
                  <a:pt x="111264" y="15176"/>
                </a:lnTo>
                <a:lnTo>
                  <a:pt x="105752" y="7239"/>
                </a:lnTo>
                <a:lnTo>
                  <a:pt x="97345" y="1930"/>
                </a:lnTo>
                <a:lnTo>
                  <a:pt x="86677" y="0"/>
                </a:lnTo>
                <a:lnTo>
                  <a:pt x="75844" y="1968"/>
                </a:lnTo>
                <a:lnTo>
                  <a:pt x="67221" y="7416"/>
                </a:lnTo>
                <a:lnTo>
                  <a:pt x="61518" y="15748"/>
                </a:lnTo>
                <a:lnTo>
                  <a:pt x="59474" y="26289"/>
                </a:lnTo>
                <a:lnTo>
                  <a:pt x="67538" y="26289"/>
                </a:lnTo>
                <a:lnTo>
                  <a:pt x="68884" y="18719"/>
                </a:lnTo>
                <a:lnTo>
                  <a:pt x="72707" y="12750"/>
                </a:lnTo>
                <a:lnTo>
                  <a:pt x="78663" y="8839"/>
                </a:lnTo>
                <a:lnTo>
                  <a:pt x="86436" y="7429"/>
                </a:lnTo>
                <a:lnTo>
                  <a:pt x="93903" y="8699"/>
                </a:lnTo>
                <a:lnTo>
                  <a:pt x="99885" y="12280"/>
                </a:lnTo>
                <a:lnTo>
                  <a:pt x="103847" y="17830"/>
                </a:lnTo>
                <a:lnTo>
                  <a:pt x="105295" y="25019"/>
                </a:lnTo>
                <a:lnTo>
                  <a:pt x="104381" y="31305"/>
                </a:lnTo>
                <a:lnTo>
                  <a:pt x="101498" y="37592"/>
                </a:lnTo>
                <a:lnTo>
                  <a:pt x="96405" y="44716"/>
                </a:lnTo>
                <a:lnTo>
                  <a:pt x="88874" y="53530"/>
                </a:lnTo>
                <a:lnTo>
                  <a:pt x="58712" y="87439"/>
                </a:lnTo>
                <a:lnTo>
                  <a:pt x="58712" y="93611"/>
                </a:lnTo>
                <a:lnTo>
                  <a:pt x="116116" y="93611"/>
                </a:lnTo>
                <a:lnTo>
                  <a:pt x="116116" y="86042"/>
                </a:lnTo>
                <a:close/>
              </a:path>
              <a:path w="193039" h="95250">
                <a:moveTo>
                  <a:pt x="192697" y="64427"/>
                </a:moveTo>
                <a:lnTo>
                  <a:pt x="190500" y="52133"/>
                </a:lnTo>
                <a:lnTo>
                  <a:pt x="184416" y="42481"/>
                </a:lnTo>
                <a:lnTo>
                  <a:pt x="175260" y="36169"/>
                </a:lnTo>
                <a:lnTo>
                  <a:pt x="163893" y="33909"/>
                </a:lnTo>
                <a:lnTo>
                  <a:pt x="157302" y="33909"/>
                </a:lnTo>
                <a:lnTo>
                  <a:pt x="151168" y="36296"/>
                </a:lnTo>
                <a:lnTo>
                  <a:pt x="147104" y="39725"/>
                </a:lnTo>
                <a:lnTo>
                  <a:pt x="146659" y="39725"/>
                </a:lnTo>
                <a:lnTo>
                  <a:pt x="150368" y="8826"/>
                </a:lnTo>
                <a:lnTo>
                  <a:pt x="188899" y="8826"/>
                </a:lnTo>
                <a:lnTo>
                  <a:pt x="188899" y="1257"/>
                </a:lnTo>
                <a:lnTo>
                  <a:pt x="143268" y="1257"/>
                </a:lnTo>
                <a:lnTo>
                  <a:pt x="137731" y="46126"/>
                </a:lnTo>
                <a:lnTo>
                  <a:pt x="146177" y="47218"/>
                </a:lnTo>
                <a:lnTo>
                  <a:pt x="150126" y="43916"/>
                </a:lnTo>
                <a:lnTo>
                  <a:pt x="156476" y="41567"/>
                </a:lnTo>
                <a:lnTo>
                  <a:pt x="184543" y="64579"/>
                </a:lnTo>
                <a:lnTo>
                  <a:pt x="182956" y="73634"/>
                </a:lnTo>
                <a:lnTo>
                  <a:pt x="178536" y="80835"/>
                </a:lnTo>
                <a:lnTo>
                  <a:pt x="171805" y="85598"/>
                </a:lnTo>
                <a:lnTo>
                  <a:pt x="163245" y="87312"/>
                </a:lnTo>
                <a:lnTo>
                  <a:pt x="155841" y="86067"/>
                </a:lnTo>
                <a:lnTo>
                  <a:pt x="149923" y="82588"/>
                </a:lnTo>
                <a:lnTo>
                  <a:pt x="145884" y="77279"/>
                </a:lnTo>
                <a:lnTo>
                  <a:pt x="144183" y="70523"/>
                </a:lnTo>
                <a:lnTo>
                  <a:pt x="136017" y="70523"/>
                </a:lnTo>
                <a:lnTo>
                  <a:pt x="138277" y="80289"/>
                </a:lnTo>
                <a:lnTo>
                  <a:pt x="144018" y="87998"/>
                </a:lnTo>
                <a:lnTo>
                  <a:pt x="152565" y="93065"/>
                </a:lnTo>
                <a:lnTo>
                  <a:pt x="163245" y="94881"/>
                </a:lnTo>
                <a:lnTo>
                  <a:pt x="175031" y="92595"/>
                </a:lnTo>
                <a:lnTo>
                  <a:pt x="184353" y="86233"/>
                </a:lnTo>
                <a:lnTo>
                  <a:pt x="190461" y="76581"/>
                </a:lnTo>
                <a:lnTo>
                  <a:pt x="192697" y="644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930204" y="2374646"/>
            <a:ext cx="102235" cy="91440"/>
          </a:xfrm>
          <a:custGeom>
            <a:avLst/>
            <a:gdLst/>
            <a:ahLst/>
            <a:cxnLst/>
            <a:rect l="l" t="t" r="r" b="b"/>
            <a:pathLst>
              <a:path w="102235" h="91439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1440"/>
                </a:lnTo>
                <a:lnTo>
                  <a:pt x="102222" y="9144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180801" y="2373058"/>
            <a:ext cx="429259" cy="116205"/>
          </a:xfrm>
          <a:custGeom>
            <a:avLst/>
            <a:gdLst/>
            <a:ahLst/>
            <a:cxnLst/>
            <a:rect l="l" t="t" r="r" b="b"/>
            <a:pathLst>
              <a:path w="429260" h="116205">
                <a:moveTo>
                  <a:pt x="76212" y="93611"/>
                </a:moveTo>
                <a:lnTo>
                  <a:pt x="66090" y="65786"/>
                </a:lnTo>
                <a:lnTo>
                  <a:pt x="63334" y="58204"/>
                </a:lnTo>
                <a:lnTo>
                  <a:pt x="54800" y="34747"/>
                </a:lnTo>
                <a:lnTo>
                  <a:pt x="54800" y="58204"/>
                </a:lnTo>
                <a:lnTo>
                  <a:pt x="21424" y="58204"/>
                </a:lnTo>
                <a:lnTo>
                  <a:pt x="37807" y="12217"/>
                </a:lnTo>
                <a:lnTo>
                  <a:pt x="38442" y="12217"/>
                </a:lnTo>
                <a:lnTo>
                  <a:pt x="54800" y="58204"/>
                </a:lnTo>
                <a:lnTo>
                  <a:pt x="54800" y="34747"/>
                </a:lnTo>
                <a:lnTo>
                  <a:pt x="46609" y="12217"/>
                </a:lnTo>
                <a:lnTo>
                  <a:pt x="42633" y="1257"/>
                </a:lnTo>
                <a:lnTo>
                  <a:pt x="33616" y="1257"/>
                </a:lnTo>
                <a:lnTo>
                  <a:pt x="0" y="93611"/>
                </a:lnTo>
                <a:lnTo>
                  <a:pt x="8851" y="93611"/>
                </a:lnTo>
                <a:lnTo>
                  <a:pt x="18732" y="65786"/>
                </a:lnTo>
                <a:lnTo>
                  <a:pt x="57505" y="65786"/>
                </a:lnTo>
                <a:lnTo>
                  <a:pt x="67398" y="93611"/>
                </a:lnTo>
                <a:lnTo>
                  <a:pt x="76212" y="93611"/>
                </a:lnTo>
                <a:close/>
              </a:path>
              <a:path w="429260" h="116205">
                <a:moveTo>
                  <a:pt x="164401" y="30124"/>
                </a:moveTo>
                <a:lnTo>
                  <a:pt x="160159" y="18249"/>
                </a:lnTo>
                <a:lnTo>
                  <a:pt x="152336" y="8686"/>
                </a:lnTo>
                <a:lnTo>
                  <a:pt x="141401" y="2324"/>
                </a:lnTo>
                <a:lnTo>
                  <a:pt x="127825" y="0"/>
                </a:lnTo>
                <a:lnTo>
                  <a:pt x="111747" y="3352"/>
                </a:lnTo>
                <a:lnTo>
                  <a:pt x="99123" y="12877"/>
                </a:lnTo>
                <a:lnTo>
                  <a:pt x="90868" y="27825"/>
                </a:lnTo>
                <a:lnTo>
                  <a:pt x="87922" y="47434"/>
                </a:lnTo>
                <a:lnTo>
                  <a:pt x="90868" y="67043"/>
                </a:lnTo>
                <a:lnTo>
                  <a:pt x="99123" y="82003"/>
                </a:lnTo>
                <a:lnTo>
                  <a:pt x="111747" y="91541"/>
                </a:lnTo>
                <a:lnTo>
                  <a:pt x="127825" y="94881"/>
                </a:lnTo>
                <a:lnTo>
                  <a:pt x="141401" y="92557"/>
                </a:lnTo>
                <a:lnTo>
                  <a:pt x="152336" y="86182"/>
                </a:lnTo>
                <a:lnTo>
                  <a:pt x="160159" y="76606"/>
                </a:lnTo>
                <a:lnTo>
                  <a:pt x="164401" y="64744"/>
                </a:lnTo>
                <a:lnTo>
                  <a:pt x="155930" y="64744"/>
                </a:lnTo>
                <a:lnTo>
                  <a:pt x="152476" y="73571"/>
                </a:lnTo>
                <a:lnTo>
                  <a:pt x="146329" y="80606"/>
                </a:lnTo>
                <a:lnTo>
                  <a:pt x="137960" y="85267"/>
                </a:lnTo>
                <a:lnTo>
                  <a:pt x="127825" y="86944"/>
                </a:lnTo>
                <a:lnTo>
                  <a:pt x="115468" y="84391"/>
                </a:lnTo>
                <a:lnTo>
                  <a:pt x="105371" y="76822"/>
                </a:lnTo>
                <a:lnTo>
                  <a:pt x="98564" y="64439"/>
                </a:lnTo>
                <a:lnTo>
                  <a:pt x="96075" y="47434"/>
                </a:lnTo>
                <a:lnTo>
                  <a:pt x="98564" y="30480"/>
                </a:lnTo>
                <a:lnTo>
                  <a:pt x="105371" y="18110"/>
                </a:lnTo>
                <a:lnTo>
                  <a:pt x="115468" y="10515"/>
                </a:lnTo>
                <a:lnTo>
                  <a:pt x="127825" y="7937"/>
                </a:lnTo>
                <a:lnTo>
                  <a:pt x="137960" y="9639"/>
                </a:lnTo>
                <a:lnTo>
                  <a:pt x="146329" y="14300"/>
                </a:lnTo>
                <a:lnTo>
                  <a:pt x="152476" y="21336"/>
                </a:lnTo>
                <a:lnTo>
                  <a:pt x="155930" y="30124"/>
                </a:lnTo>
                <a:lnTo>
                  <a:pt x="164401" y="30124"/>
                </a:lnTo>
                <a:close/>
              </a:path>
              <a:path w="429260" h="116205">
                <a:moveTo>
                  <a:pt x="251739" y="93611"/>
                </a:moveTo>
                <a:lnTo>
                  <a:pt x="241617" y="65786"/>
                </a:lnTo>
                <a:lnTo>
                  <a:pt x="238861" y="58204"/>
                </a:lnTo>
                <a:lnTo>
                  <a:pt x="230327" y="34747"/>
                </a:lnTo>
                <a:lnTo>
                  <a:pt x="230327" y="58204"/>
                </a:lnTo>
                <a:lnTo>
                  <a:pt x="196951" y="58204"/>
                </a:lnTo>
                <a:lnTo>
                  <a:pt x="213321" y="12217"/>
                </a:lnTo>
                <a:lnTo>
                  <a:pt x="213969" y="12217"/>
                </a:lnTo>
                <a:lnTo>
                  <a:pt x="230327" y="58204"/>
                </a:lnTo>
                <a:lnTo>
                  <a:pt x="230327" y="34747"/>
                </a:lnTo>
                <a:lnTo>
                  <a:pt x="222135" y="12217"/>
                </a:lnTo>
                <a:lnTo>
                  <a:pt x="218160" y="1257"/>
                </a:lnTo>
                <a:lnTo>
                  <a:pt x="209130" y="1257"/>
                </a:lnTo>
                <a:lnTo>
                  <a:pt x="175526" y="93611"/>
                </a:lnTo>
                <a:lnTo>
                  <a:pt x="184378" y="93611"/>
                </a:lnTo>
                <a:lnTo>
                  <a:pt x="194259" y="65786"/>
                </a:lnTo>
                <a:lnTo>
                  <a:pt x="233032" y="65786"/>
                </a:lnTo>
                <a:lnTo>
                  <a:pt x="242912" y="93611"/>
                </a:lnTo>
                <a:lnTo>
                  <a:pt x="251739" y="93611"/>
                </a:lnTo>
                <a:close/>
              </a:path>
              <a:path w="429260" h="116205">
                <a:moveTo>
                  <a:pt x="343027" y="86042"/>
                </a:moveTo>
                <a:lnTo>
                  <a:pt x="332219" y="86042"/>
                </a:lnTo>
                <a:lnTo>
                  <a:pt x="332219" y="8826"/>
                </a:lnTo>
                <a:lnTo>
                  <a:pt x="332219" y="1257"/>
                </a:lnTo>
                <a:lnTo>
                  <a:pt x="324192" y="1257"/>
                </a:lnTo>
                <a:lnTo>
                  <a:pt x="324192" y="8826"/>
                </a:lnTo>
                <a:lnTo>
                  <a:pt x="324192" y="86042"/>
                </a:lnTo>
                <a:lnTo>
                  <a:pt x="274853" y="86042"/>
                </a:lnTo>
                <a:lnTo>
                  <a:pt x="279019" y="78003"/>
                </a:lnTo>
                <a:lnTo>
                  <a:pt x="282194" y="68046"/>
                </a:lnTo>
                <a:lnTo>
                  <a:pt x="284391" y="55918"/>
                </a:lnTo>
                <a:lnTo>
                  <a:pt x="285635" y="41363"/>
                </a:lnTo>
                <a:lnTo>
                  <a:pt x="287070" y="8826"/>
                </a:lnTo>
                <a:lnTo>
                  <a:pt x="324192" y="8826"/>
                </a:lnTo>
                <a:lnTo>
                  <a:pt x="324192" y="1257"/>
                </a:lnTo>
                <a:lnTo>
                  <a:pt x="279412" y="1257"/>
                </a:lnTo>
                <a:lnTo>
                  <a:pt x="277545" y="41363"/>
                </a:lnTo>
                <a:lnTo>
                  <a:pt x="275971" y="58407"/>
                </a:lnTo>
                <a:lnTo>
                  <a:pt x="273126" y="70980"/>
                </a:lnTo>
                <a:lnTo>
                  <a:pt x="269290" y="79921"/>
                </a:lnTo>
                <a:lnTo>
                  <a:pt x="264744" y="86042"/>
                </a:lnTo>
                <a:lnTo>
                  <a:pt x="258876" y="86042"/>
                </a:lnTo>
                <a:lnTo>
                  <a:pt x="258876" y="116027"/>
                </a:lnTo>
                <a:lnTo>
                  <a:pt x="266915" y="116027"/>
                </a:lnTo>
                <a:lnTo>
                  <a:pt x="266915" y="93611"/>
                </a:lnTo>
                <a:lnTo>
                  <a:pt x="335013" y="93611"/>
                </a:lnTo>
                <a:lnTo>
                  <a:pt x="335013" y="115798"/>
                </a:lnTo>
                <a:lnTo>
                  <a:pt x="343027" y="115798"/>
                </a:lnTo>
                <a:lnTo>
                  <a:pt x="343027" y="93611"/>
                </a:lnTo>
                <a:lnTo>
                  <a:pt x="343027" y="86042"/>
                </a:lnTo>
                <a:close/>
              </a:path>
              <a:path w="429260" h="116205">
                <a:moveTo>
                  <a:pt x="428713" y="93611"/>
                </a:moveTo>
                <a:lnTo>
                  <a:pt x="418592" y="65786"/>
                </a:lnTo>
                <a:lnTo>
                  <a:pt x="415823" y="58204"/>
                </a:lnTo>
                <a:lnTo>
                  <a:pt x="407289" y="34747"/>
                </a:lnTo>
                <a:lnTo>
                  <a:pt x="407289" y="58204"/>
                </a:lnTo>
                <a:lnTo>
                  <a:pt x="373913" y="58204"/>
                </a:lnTo>
                <a:lnTo>
                  <a:pt x="390296" y="12217"/>
                </a:lnTo>
                <a:lnTo>
                  <a:pt x="390931" y="12217"/>
                </a:lnTo>
                <a:lnTo>
                  <a:pt x="407289" y="58204"/>
                </a:lnTo>
                <a:lnTo>
                  <a:pt x="407289" y="34747"/>
                </a:lnTo>
                <a:lnTo>
                  <a:pt x="399097" y="12217"/>
                </a:lnTo>
                <a:lnTo>
                  <a:pt x="395122" y="1257"/>
                </a:lnTo>
                <a:lnTo>
                  <a:pt x="386105" y="1257"/>
                </a:lnTo>
                <a:lnTo>
                  <a:pt x="352488" y="93611"/>
                </a:lnTo>
                <a:lnTo>
                  <a:pt x="361340" y="93611"/>
                </a:lnTo>
                <a:lnTo>
                  <a:pt x="371221" y="65786"/>
                </a:lnTo>
                <a:lnTo>
                  <a:pt x="409994" y="65786"/>
                </a:lnTo>
                <a:lnTo>
                  <a:pt x="419887" y="93611"/>
                </a:lnTo>
                <a:lnTo>
                  <a:pt x="428713" y="936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999836" y="2374316"/>
            <a:ext cx="87312" cy="92354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111685" y="2374316"/>
            <a:ext cx="87299" cy="9235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658384" y="2638437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750256" y="2588222"/>
            <a:ext cx="196215" cy="95250"/>
          </a:xfrm>
          <a:custGeom>
            <a:avLst/>
            <a:gdLst/>
            <a:ahLst/>
            <a:cxnLst/>
            <a:rect l="l" t="t" r="r" b="b"/>
            <a:pathLst>
              <a:path w="196214" h="95250">
                <a:moveTo>
                  <a:pt x="30607" y="1244"/>
                </a:moveTo>
                <a:lnTo>
                  <a:pt x="21831" y="1244"/>
                </a:lnTo>
                <a:lnTo>
                  <a:pt x="0" y="15722"/>
                </a:lnTo>
                <a:lnTo>
                  <a:pt x="0" y="24485"/>
                </a:lnTo>
                <a:lnTo>
                  <a:pt x="21628" y="10096"/>
                </a:lnTo>
                <a:lnTo>
                  <a:pt x="22186" y="10096"/>
                </a:lnTo>
                <a:lnTo>
                  <a:pt x="22186" y="93611"/>
                </a:lnTo>
                <a:lnTo>
                  <a:pt x="30607" y="93611"/>
                </a:lnTo>
                <a:lnTo>
                  <a:pt x="30607" y="1244"/>
                </a:lnTo>
                <a:close/>
              </a:path>
              <a:path w="196214" h="95250">
                <a:moveTo>
                  <a:pt x="116116" y="86029"/>
                </a:moveTo>
                <a:lnTo>
                  <a:pt x="70446" y="86029"/>
                </a:lnTo>
                <a:lnTo>
                  <a:pt x="70446" y="85445"/>
                </a:lnTo>
                <a:lnTo>
                  <a:pt x="93345" y="59867"/>
                </a:lnTo>
                <a:lnTo>
                  <a:pt x="102920" y="48717"/>
                </a:lnTo>
                <a:lnTo>
                  <a:pt x="109042" y="39928"/>
                </a:lnTo>
                <a:lnTo>
                  <a:pt x="112293" y="32410"/>
                </a:lnTo>
                <a:lnTo>
                  <a:pt x="113245" y="25019"/>
                </a:lnTo>
                <a:lnTo>
                  <a:pt x="111264" y="15176"/>
                </a:lnTo>
                <a:lnTo>
                  <a:pt x="105752" y="7239"/>
                </a:lnTo>
                <a:lnTo>
                  <a:pt x="97345" y="1930"/>
                </a:lnTo>
                <a:lnTo>
                  <a:pt x="86677" y="0"/>
                </a:lnTo>
                <a:lnTo>
                  <a:pt x="75844" y="1968"/>
                </a:lnTo>
                <a:lnTo>
                  <a:pt x="67221" y="7416"/>
                </a:lnTo>
                <a:lnTo>
                  <a:pt x="61518" y="15735"/>
                </a:lnTo>
                <a:lnTo>
                  <a:pt x="59474" y="26289"/>
                </a:lnTo>
                <a:lnTo>
                  <a:pt x="67538" y="26289"/>
                </a:lnTo>
                <a:lnTo>
                  <a:pt x="68884" y="18719"/>
                </a:lnTo>
                <a:lnTo>
                  <a:pt x="72707" y="12750"/>
                </a:lnTo>
                <a:lnTo>
                  <a:pt x="78663" y="8826"/>
                </a:lnTo>
                <a:lnTo>
                  <a:pt x="86436" y="7416"/>
                </a:lnTo>
                <a:lnTo>
                  <a:pt x="93903" y="8686"/>
                </a:lnTo>
                <a:lnTo>
                  <a:pt x="99885" y="12268"/>
                </a:lnTo>
                <a:lnTo>
                  <a:pt x="103847" y="17830"/>
                </a:lnTo>
                <a:lnTo>
                  <a:pt x="105295" y="25019"/>
                </a:lnTo>
                <a:lnTo>
                  <a:pt x="104381" y="31305"/>
                </a:lnTo>
                <a:lnTo>
                  <a:pt x="101498" y="37579"/>
                </a:lnTo>
                <a:lnTo>
                  <a:pt x="96405" y="44704"/>
                </a:lnTo>
                <a:lnTo>
                  <a:pt x="88874" y="53530"/>
                </a:lnTo>
                <a:lnTo>
                  <a:pt x="58712" y="87426"/>
                </a:lnTo>
                <a:lnTo>
                  <a:pt x="58712" y="93611"/>
                </a:lnTo>
                <a:lnTo>
                  <a:pt x="116116" y="93611"/>
                </a:lnTo>
                <a:lnTo>
                  <a:pt x="116116" y="86029"/>
                </a:lnTo>
                <a:close/>
              </a:path>
              <a:path w="196214" h="95250">
                <a:moveTo>
                  <a:pt x="196189" y="68884"/>
                </a:moveTo>
                <a:lnTo>
                  <a:pt x="194868" y="60731"/>
                </a:lnTo>
                <a:lnTo>
                  <a:pt x="191096" y="54038"/>
                </a:lnTo>
                <a:lnTo>
                  <a:pt x="185115" y="49098"/>
                </a:lnTo>
                <a:lnTo>
                  <a:pt x="177177" y="46215"/>
                </a:lnTo>
                <a:lnTo>
                  <a:pt x="177177" y="45631"/>
                </a:lnTo>
                <a:lnTo>
                  <a:pt x="183743" y="42583"/>
                </a:lnTo>
                <a:lnTo>
                  <a:pt x="188734" y="37871"/>
                </a:lnTo>
                <a:lnTo>
                  <a:pt x="191897" y="31724"/>
                </a:lnTo>
                <a:lnTo>
                  <a:pt x="193014" y="24333"/>
                </a:lnTo>
                <a:lnTo>
                  <a:pt x="191135" y="14960"/>
                </a:lnTo>
                <a:lnTo>
                  <a:pt x="185788" y="7213"/>
                </a:lnTo>
                <a:lnTo>
                  <a:pt x="177406" y="1955"/>
                </a:lnTo>
                <a:lnTo>
                  <a:pt x="166408" y="0"/>
                </a:lnTo>
                <a:lnTo>
                  <a:pt x="155524" y="1778"/>
                </a:lnTo>
                <a:lnTo>
                  <a:pt x="146646" y="6769"/>
                </a:lnTo>
                <a:lnTo>
                  <a:pt x="140614" y="14452"/>
                </a:lnTo>
                <a:lnTo>
                  <a:pt x="138239" y="24333"/>
                </a:lnTo>
                <a:lnTo>
                  <a:pt x="146380" y="24333"/>
                </a:lnTo>
                <a:lnTo>
                  <a:pt x="148094" y="17335"/>
                </a:lnTo>
                <a:lnTo>
                  <a:pt x="152425" y="12014"/>
                </a:lnTo>
                <a:lnTo>
                  <a:pt x="158711" y="8610"/>
                </a:lnTo>
                <a:lnTo>
                  <a:pt x="166319" y="7416"/>
                </a:lnTo>
                <a:lnTo>
                  <a:pt x="177457" y="7416"/>
                </a:lnTo>
                <a:lnTo>
                  <a:pt x="184823" y="14516"/>
                </a:lnTo>
                <a:lnTo>
                  <a:pt x="184823" y="24701"/>
                </a:lnTo>
                <a:lnTo>
                  <a:pt x="183286" y="32016"/>
                </a:lnTo>
                <a:lnTo>
                  <a:pt x="179019" y="37592"/>
                </a:lnTo>
                <a:lnTo>
                  <a:pt x="172504" y="41148"/>
                </a:lnTo>
                <a:lnTo>
                  <a:pt x="164249" y="42392"/>
                </a:lnTo>
                <a:lnTo>
                  <a:pt x="158826" y="42392"/>
                </a:lnTo>
                <a:lnTo>
                  <a:pt x="158826" y="49949"/>
                </a:lnTo>
                <a:lnTo>
                  <a:pt x="164249" y="49949"/>
                </a:lnTo>
                <a:lnTo>
                  <a:pt x="174091" y="51333"/>
                </a:lnTo>
                <a:lnTo>
                  <a:pt x="181533" y="55219"/>
                </a:lnTo>
                <a:lnTo>
                  <a:pt x="186232" y="61201"/>
                </a:lnTo>
                <a:lnTo>
                  <a:pt x="187871" y="68884"/>
                </a:lnTo>
                <a:lnTo>
                  <a:pt x="186258" y="76263"/>
                </a:lnTo>
                <a:lnTo>
                  <a:pt x="181775" y="82092"/>
                </a:lnTo>
                <a:lnTo>
                  <a:pt x="174904" y="85928"/>
                </a:lnTo>
                <a:lnTo>
                  <a:pt x="166128" y="87299"/>
                </a:lnTo>
                <a:lnTo>
                  <a:pt x="157873" y="86106"/>
                </a:lnTo>
                <a:lnTo>
                  <a:pt x="151180" y="82702"/>
                </a:lnTo>
                <a:lnTo>
                  <a:pt x="146596" y="77406"/>
                </a:lnTo>
                <a:lnTo>
                  <a:pt x="144716" y="70523"/>
                </a:lnTo>
                <a:lnTo>
                  <a:pt x="136207" y="70523"/>
                </a:lnTo>
                <a:lnTo>
                  <a:pt x="138671" y="80403"/>
                </a:lnTo>
                <a:lnTo>
                  <a:pt x="144957" y="88099"/>
                </a:lnTo>
                <a:lnTo>
                  <a:pt x="154368" y="93103"/>
                </a:lnTo>
                <a:lnTo>
                  <a:pt x="166230" y="94881"/>
                </a:lnTo>
                <a:lnTo>
                  <a:pt x="178219" y="92900"/>
                </a:lnTo>
                <a:lnTo>
                  <a:pt x="187706" y="87439"/>
                </a:lnTo>
                <a:lnTo>
                  <a:pt x="193941" y="79197"/>
                </a:lnTo>
                <a:lnTo>
                  <a:pt x="196189" y="6888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930204" y="258927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087659" y="2587853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61"/>
                </a:lnTo>
                <a:lnTo>
                  <a:pt x="46939" y="20561"/>
                </a:lnTo>
                <a:lnTo>
                  <a:pt x="58153" y="22669"/>
                </a:lnTo>
                <a:lnTo>
                  <a:pt x="66319" y="28575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86" y="20561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61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94"/>
                </a:lnTo>
                <a:lnTo>
                  <a:pt x="34493" y="20561"/>
                </a:lnTo>
                <a:lnTo>
                  <a:pt x="36614" y="20561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01" y="64020"/>
                </a:lnTo>
                <a:lnTo>
                  <a:pt x="9626" y="75476"/>
                </a:lnTo>
                <a:lnTo>
                  <a:pt x="20561" y="82880"/>
                </a:lnTo>
                <a:lnTo>
                  <a:pt x="34493" y="85496"/>
                </a:lnTo>
                <a:lnTo>
                  <a:pt x="36614" y="85496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96"/>
                </a:lnTo>
                <a:lnTo>
                  <a:pt x="47104" y="85496"/>
                </a:lnTo>
                <a:lnTo>
                  <a:pt x="60947" y="82867"/>
                </a:lnTo>
                <a:lnTo>
                  <a:pt x="68199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80"/>
                </a:moveTo>
                <a:lnTo>
                  <a:pt x="159232" y="66141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70" h="116839">
                <a:moveTo>
                  <a:pt x="257543" y="30480"/>
                </a:moveTo>
                <a:lnTo>
                  <a:pt x="253301" y="18618"/>
                </a:lnTo>
                <a:lnTo>
                  <a:pt x="245478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889" y="3721"/>
                </a:lnTo>
                <a:lnTo>
                  <a:pt x="192265" y="13246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50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39">
                <a:moveTo>
                  <a:pt x="344881" y="93980"/>
                </a:moveTo>
                <a:lnTo>
                  <a:pt x="334759" y="66141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70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66"/>
                </a:lnTo>
                <a:lnTo>
                  <a:pt x="436168" y="116166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70" h="116839">
                <a:moveTo>
                  <a:pt x="521855" y="93980"/>
                </a:moveTo>
                <a:lnTo>
                  <a:pt x="511721" y="66141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004078" y="2589466"/>
            <a:ext cx="87299" cy="92367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115914" y="2589466"/>
            <a:ext cx="87312" cy="9236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658384" y="2853601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750256" y="2803372"/>
            <a:ext cx="174625" cy="95250"/>
          </a:xfrm>
          <a:custGeom>
            <a:avLst/>
            <a:gdLst/>
            <a:ahLst/>
            <a:cxnLst/>
            <a:rect l="l" t="t" r="r" b="b"/>
            <a:pathLst>
              <a:path w="174625" h="95250">
                <a:moveTo>
                  <a:pt x="30607" y="1257"/>
                </a:moveTo>
                <a:lnTo>
                  <a:pt x="21831" y="1257"/>
                </a:lnTo>
                <a:lnTo>
                  <a:pt x="0" y="15722"/>
                </a:lnTo>
                <a:lnTo>
                  <a:pt x="0" y="24485"/>
                </a:lnTo>
                <a:lnTo>
                  <a:pt x="21628" y="10096"/>
                </a:lnTo>
                <a:lnTo>
                  <a:pt x="22186" y="10096"/>
                </a:lnTo>
                <a:lnTo>
                  <a:pt x="22186" y="93611"/>
                </a:lnTo>
                <a:lnTo>
                  <a:pt x="30607" y="93611"/>
                </a:lnTo>
                <a:lnTo>
                  <a:pt x="30607" y="1257"/>
                </a:lnTo>
                <a:close/>
              </a:path>
              <a:path w="174625" h="95250">
                <a:moveTo>
                  <a:pt x="87210" y="1257"/>
                </a:moveTo>
                <a:lnTo>
                  <a:pt x="78422" y="1257"/>
                </a:lnTo>
                <a:lnTo>
                  <a:pt x="56591" y="15722"/>
                </a:lnTo>
                <a:lnTo>
                  <a:pt x="56591" y="24485"/>
                </a:lnTo>
                <a:lnTo>
                  <a:pt x="78232" y="10096"/>
                </a:lnTo>
                <a:lnTo>
                  <a:pt x="78778" y="10096"/>
                </a:lnTo>
                <a:lnTo>
                  <a:pt x="78778" y="93611"/>
                </a:lnTo>
                <a:lnTo>
                  <a:pt x="87210" y="93611"/>
                </a:lnTo>
                <a:lnTo>
                  <a:pt x="87210" y="1257"/>
                </a:lnTo>
                <a:close/>
              </a:path>
              <a:path w="174625" h="95250">
                <a:moveTo>
                  <a:pt x="174345" y="69316"/>
                </a:moveTo>
                <a:lnTo>
                  <a:pt x="172910" y="61087"/>
                </a:lnTo>
                <a:lnTo>
                  <a:pt x="169049" y="54000"/>
                </a:lnTo>
                <a:lnTo>
                  <a:pt x="166039" y="51257"/>
                </a:lnTo>
                <a:lnTo>
                  <a:pt x="166039" y="68897"/>
                </a:lnTo>
                <a:lnTo>
                  <a:pt x="164401" y="76288"/>
                </a:lnTo>
                <a:lnTo>
                  <a:pt x="159867" y="82118"/>
                </a:lnTo>
                <a:lnTo>
                  <a:pt x="152869" y="85940"/>
                </a:lnTo>
                <a:lnTo>
                  <a:pt x="143865" y="87312"/>
                </a:lnTo>
                <a:lnTo>
                  <a:pt x="134797" y="85940"/>
                </a:lnTo>
                <a:lnTo>
                  <a:pt x="127774" y="82118"/>
                </a:lnTo>
                <a:lnTo>
                  <a:pt x="123240" y="76288"/>
                </a:lnTo>
                <a:lnTo>
                  <a:pt x="121666" y="68897"/>
                </a:lnTo>
                <a:lnTo>
                  <a:pt x="123317" y="61214"/>
                </a:lnTo>
                <a:lnTo>
                  <a:pt x="127965" y="55092"/>
                </a:lnTo>
                <a:lnTo>
                  <a:pt x="135013" y="51028"/>
                </a:lnTo>
                <a:lnTo>
                  <a:pt x="143865" y="49555"/>
                </a:lnTo>
                <a:lnTo>
                  <a:pt x="152641" y="51028"/>
                </a:lnTo>
                <a:lnTo>
                  <a:pt x="159664" y="55092"/>
                </a:lnTo>
                <a:lnTo>
                  <a:pt x="164325" y="61214"/>
                </a:lnTo>
                <a:lnTo>
                  <a:pt x="166039" y="68897"/>
                </a:lnTo>
                <a:lnTo>
                  <a:pt x="166039" y="51257"/>
                </a:lnTo>
                <a:lnTo>
                  <a:pt x="164185" y="49555"/>
                </a:lnTo>
                <a:lnTo>
                  <a:pt x="163220" y="48691"/>
                </a:lnTo>
                <a:lnTo>
                  <a:pt x="155956" y="45758"/>
                </a:lnTo>
                <a:lnTo>
                  <a:pt x="155956" y="45275"/>
                </a:lnTo>
                <a:lnTo>
                  <a:pt x="171043" y="24168"/>
                </a:lnTo>
                <a:lnTo>
                  <a:pt x="168935" y="14579"/>
                </a:lnTo>
                <a:lnTo>
                  <a:pt x="163576" y="7429"/>
                </a:lnTo>
                <a:lnTo>
                  <a:pt x="163195" y="6921"/>
                </a:lnTo>
                <a:lnTo>
                  <a:pt x="162890" y="6743"/>
                </a:lnTo>
                <a:lnTo>
                  <a:pt x="162890" y="24663"/>
                </a:lnTo>
                <a:lnTo>
                  <a:pt x="161378" y="31737"/>
                </a:lnTo>
                <a:lnTo>
                  <a:pt x="157378" y="37325"/>
                </a:lnTo>
                <a:lnTo>
                  <a:pt x="151358" y="41008"/>
                </a:lnTo>
                <a:lnTo>
                  <a:pt x="143865" y="42329"/>
                </a:lnTo>
                <a:lnTo>
                  <a:pt x="136296" y="41008"/>
                </a:lnTo>
                <a:lnTo>
                  <a:pt x="130263" y="37325"/>
                </a:lnTo>
                <a:lnTo>
                  <a:pt x="126276" y="31737"/>
                </a:lnTo>
                <a:lnTo>
                  <a:pt x="124879" y="24663"/>
                </a:lnTo>
                <a:lnTo>
                  <a:pt x="126263" y="17716"/>
                </a:lnTo>
                <a:lnTo>
                  <a:pt x="130200" y="12268"/>
                </a:lnTo>
                <a:lnTo>
                  <a:pt x="136220" y="8712"/>
                </a:lnTo>
                <a:lnTo>
                  <a:pt x="143865" y="7429"/>
                </a:lnTo>
                <a:lnTo>
                  <a:pt x="151434" y="8712"/>
                </a:lnTo>
                <a:lnTo>
                  <a:pt x="157429" y="12268"/>
                </a:lnTo>
                <a:lnTo>
                  <a:pt x="161404" y="17716"/>
                </a:lnTo>
                <a:lnTo>
                  <a:pt x="162890" y="24663"/>
                </a:lnTo>
                <a:lnTo>
                  <a:pt x="162890" y="6743"/>
                </a:lnTo>
                <a:lnTo>
                  <a:pt x="154584" y="1841"/>
                </a:lnTo>
                <a:lnTo>
                  <a:pt x="143865" y="0"/>
                </a:lnTo>
                <a:lnTo>
                  <a:pt x="133057" y="1854"/>
                </a:lnTo>
                <a:lnTo>
                  <a:pt x="124434" y="6934"/>
                </a:lnTo>
                <a:lnTo>
                  <a:pt x="118719" y="14592"/>
                </a:lnTo>
                <a:lnTo>
                  <a:pt x="116700" y="24168"/>
                </a:lnTo>
                <a:lnTo>
                  <a:pt x="117741" y="31292"/>
                </a:lnTo>
                <a:lnTo>
                  <a:pt x="120815" y="37477"/>
                </a:lnTo>
                <a:lnTo>
                  <a:pt x="125577" y="42265"/>
                </a:lnTo>
                <a:lnTo>
                  <a:pt x="131775" y="45275"/>
                </a:lnTo>
                <a:lnTo>
                  <a:pt x="131775" y="45758"/>
                </a:lnTo>
                <a:lnTo>
                  <a:pt x="124434" y="48717"/>
                </a:lnTo>
                <a:lnTo>
                  <a:pt x="118592" y="54025"/>
                </a:lnTo>
                <a:lnTo>
                  <a:pt x="114731" y="61087"/>
                </a:lnTo>
                <a:lnTo>
                  <a:pt x="113360" y="69316"/>
                </a:lnTo>
                <a:lnTo>
                  <a:pt x="115620" y="79502"/>
                </a:lnTo>
                <a:lnTo>
                  <a:pt x="121958" y="87604"/>
                </a:lnTo>
                <a:lnTo>
                  <a:pt x="131622" y="92964"/>
                </a:lnTo>
                <a:lnTo>
                  <a:pt x="143865" y="94894"/>
                </a:lnTo>
                <a:lnTo>
                  <a:pt x="156032" y="92964"/>
                </a:lnTo>
                <a:lnTo>
                  <a:pt x="165671" y="87604"/>
                </a:lnTo>
                <a:lnTo>
                  <a:pt x="165900" y="87312"/>
                </a:lnTo>
                <a:lnTo>
                  <a:pt x="172034" y="79502"/>
                </a:lnTo>
                <a:lnTo>
                  <a:pt x="174345" y="6931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930204" y="2805176"/>
            <a:ext cx="102235" cy="91440"/>
          </a:xfrm>
          <a:custGeom>
            <a:avLst/>
            <a:gdLst/>
            <a:ahLst/>
            <a:cxnLst/>
            <a:rect l="l" t="t" r="r" b="b"/>
            <a:pathLst>
              <a:path w="102235" h="91439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1440"/>
                </a:lnTo>
                <a:lnTo>
                  <a:pt x="102222" y="9144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087659" y="2803017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42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73" y="20548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67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102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54" y="93967"/>
                </a:lnTo>
                <a:close/>
              </a:path>
              <a:path w="521970" h="116839">
                <a:moveTo>
                  <a:pt x="257543" y="30480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59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37"/>
                </a:lnTo>
                <a:lnTo>
                  <a:pt x="253301" y="76974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10" y="84747"/>
                </a:lnTo>
                <a:lnTo>
                  <a:pt x="198513" y="77177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102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67"/>
                </a:lnTo>
                <a:lnTo>
                  <a:pt x="344881" y="93967"/>
                </a:lnTo>
                <a:close/>
              </a:path>
              <a:path w="521970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73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67"/>
                </a:lnTo>
                <a:lnTo>
                  <a:pt x="436168" y="86398"/>
                </a:lnTo>
                <a:close/>
              </a:path>
              <a:path w="521970" h="116839">
                <a:moveTo>
                  <a:pt x="521855" y="93967"/>
                </a:moveTo>
                <a:lnTo>
                  <a:pt x="511733" y="66141"/>
                </a:lnTo>
                <a:lnTo>
                  <a:pt x="508965" y="58559"/>
                </a:lnTo>
                <a:lnTo>
                  <a:pt x="500430" y="35102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102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980976" y="2804630"/>
            <a:ext cx="87312" cy="9235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092813" y="2804630"/>
            <a:ext cx="87312" cy="9235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658384" y="3068752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19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750255" y="3019780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7" y="0"/>
                </a:moveTo>
                <a:lnTo>
                  <a:pt x="21831" y="0"/>
                </a:lnTo>
                <a:lnTo>
                  <a:pt x="0" y="14477"/>
                </a:lnTo>
                <a:lnTo>
                  <a:pt x="0" y="23240"/>
                </a:lnTo>
                <a:lnTo>
                  <a:pt x="21628" y="8851"/>
                </a:lnTo>
                <a:lnTo>
                  <a:pt x="22186" y="8851"/>
                </a:lnTo>
                <a:lnTo>
                  <a:pt x="22186" y="92367"/>
                </a:lnTo>
                <a:lnTo>
                  <a:pt x="30607" y="92367"/>
                </a:lnTo>
                <a:lnTo>
                  <a:pt x="306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808930" y="3018536"/>
            <a:ext cx="141097" cy="94881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930204" y="301980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087659" y="3018167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55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45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61"/>
                </a:lnTo>
                <a:lnTo>
                  <a:pt x="46939" y="20561"/>
                </a:lnTo>
                <a:lnTo>
                  <a:pt x="58153" y="22669"/>
                </a:lnTo>
                <a:lnTo>
                  <a:pt x="66319" y="28575"/>
                </a:lnTo>
                <a:lnTo>
                  <a:pt x="71310" y="37630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86" y="20561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61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51"/>
                </a:lnTo>
                <a:lnTo>
                  <a:pt x="10109" y="60947"/>
                </a:lnTo>
                <a:lnTo>
                  <a:pt x="8420" y="49428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94"/>
                </a:lnTo>
                <a:lnTo>
                  <a:pt x="34493" y="20561"/>
                </a:lnTo>
                <a:lnTo>
                  <a:pt x="36614" y="20561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" y="49428"/>
                </a:lnTo>
                <a:lnTo>
                  <a:pt x="2501" y="64020"/>
                </a:lnTo>
                <a:lnTo>
                  <a:pt x="9626" y="75476"/>
                </a:lnTo>
                <a:lnTo>
                  <a:pt x="20561" y="82880"/>
                </a:lnTo>
                <a:lnTo>
                  <a:pt x="34493" y="85496"/>
                </a:lnTo>
                <a:lnTo>
                  <a:pt x="36614" y="85496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96"/>
                </a:lnTo>
                <a:lnTo>
                  <a:pt x="47104" y="85496"/>
                </a:lnTo>
                <a:lnTo>
                  <a:pt x="60947" y="82867"/>
                </a:lnTo>
                <a:lnTo>
                  <a:pt x="68199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80"/>
                </a:moveTo>
                <a:lnTo>
                  <a:pt x="159232" y="66154"/>
                </a:lnTo>
                <a:lnTo>
                  <a:pt x="156476" y="58572"/>
                </a:lnTo>
                <a:lnTo>
                  <a:pt x="147942" y="35102"/>
                </a:lnTo>
                <a:lnTo>
                  <a:pt x="147942" y="58572"/>
                </a:lnTo>
                <a:lnTo>
                  <a:pt x="114566" y="58572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72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54"/>
                </a:lnTo>
                <a:lnTo>
                  <a:pt x="150647" y="66154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70" h="116839">
                <a:moveTo>
                  <a:pt x="257543" y="30480"/>
                </a:moveTo>
                <a:lnTo>
                  <a:pt x="253301" y="18618"/>
                </a:lnTo>
                <a:lnTo>
                  <a:pt x="245478" y="9055"/>
                </a:lnTo>
                <a:lnTo>
                  <a:pt x="234543" y="2692"/>
                </a:lnTo>
                <a:lnTo>
                  <a:pt x="220967" y="368"/>
                </a:lnTo>
                <a:lnTo>
                  <a:pt x="204889" y="3721"/>
                </a:lnTo>
                <a:lnTo>
                  <a:pt x="192265" y="13246"/>
                </a:lnTo>
                <a:lnTo>
                  <a:pt x="184010" y="28194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72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50"/>
                </a:lnTo>
                <a:lnTo>
                  <a:pt x="253301" y="76974"/>
                </a:lnTo>
                <a:lnTo>
                  <a:pt x="257543" y="65112"/>
                </a:lnTo>
                <a:lnTo>
                  <a:pt x="249072" y="65112"/>
                </a:lnTo>
                <a:lnTo>
                  <a:pt x="245618" y="73939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83"/>
                </a:lnTo>
                <a:lnTo>
                  <a:pt x="220967" y="8305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39">
                <a:moveTo>
                  <a:pt x="344881" y="93980"/>
                </a:moveTo>
                <a:lnTo>
                  <a:pt x="334759" y="66154"/>
                </a:lnTo>
                <a:lnTo>
                  <a:pt x="332003" y="58572"/>
                </a:lnTo>
                <a:lnTo>
                  <a:pt x="323469" y="35102"/>
                </a:lnTo>
                <a:lnTo>
                  <a:pt x="323469" y="58572"/>
                </a:lnTo>
                <a:lnTo>
                  <a:pt x="290093" y="58572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72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54"/>
                </a:lnTo>
                <a:lnTo>
                  <a:pt x="326174" y="66154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70" h="116839">
                <a:moveTo>
                  <a:pt x="436168" y="86398"/>
                </a:moveTo>
                <a:lnTo>
                  <a:pt x="425361" y="86398"/>
                </a:lnTo>
                <a:lnTo>
                  <a:pt x="425361" y="9194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94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94"/>
                </a:lnTo>
                <a:lnTo>
                  <a:pt x="417334" y="9194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95"/>
                </a:lnTo>
                <a:lnTo>
                  <a:pt x="360057" y="116395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66"/>
                </a:lnTo>
                <a:lnTo>
                  <a:pt x="436168" y="116166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70" h="116839">
                <a:moveTo>
                  <a:pt x="521855" y="93980"/>
                </a:moveTo>
                <a:lnTo>
                  <a:pt x="511733" y="66154"/>
                </a:lnTo>
                <a:lnTo>
                  <a:pt x="508977" y="58572"/>
                </a:lnTo>
                <a:lnTo>
                  <a:pt x="500430" y="35090"/>
                </a:lnTo>
                <a:lnTo>
                  <a:pt x="500430" y="58572"/>
                </a:lnTo>
                <a:lnTo>
                  <a:pt x="467055" y="58572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72"/>
                </a:lnTo>
                <a:lnTo>
                  <a:pt x="500430" y="3509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54"/>
                </a:lnTo>
                <a:lnTo>
                  <a:pt x="503135" y="66154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006109" y="3019780"/>
            <a:ext cx="87299" cy="92367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117946" y="3019780"/>
            <a:ext cx="87299" cy="92367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658384" y="3283915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20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750256" y="3233686"/>
            <a:ext cx="196215" cy="95250"/>
          </a:xfrm>
          <a:custGeom>
            <a:avLst/>
            <a:gdLst/>
            <a:ahLst/>
            <a:cxnLst/>
            <a:rect l="l" t="t" r="r" b="b"/>
            <a:pathLst>
              <a:path w="196214" h="95250">
                <a:moveTo>
                  <a:pt x="30607" y="1257"/>
                </a:moveTo>
                <a:lnTo>
                  <a:pt x="21831" y="1257"/>
                </a:lnTo>
                <a:lnTo>
                  <a:pt x="0" y="15735"/>
                </a:lnTo>
                <a:lnTo>
                  <a:pt x="0" y="24485"/>
                </a:lnTo>
                <a:lnTo>
                  <a:pt x="21628" y="10096"/>
                </a:lnTo>
                <a:lnTo>
                  <a:pt x="22186" y="10096"/>
                </a:lnTo>
                <a:lnTo>
                  <a:pt x="22186" y="93624"/>
                </a:lnTo>
                <a:lnTo>
                  <a:pt x="30607" y="93624"/>
                </a:lnTo>
                <a:lnTo>
                  <a:pt x="30607" y="1257"/>
                </a:lnTo>
                <a:close/>
              </a:path>
              <a:path w="196214" h="95250">
                <a:moveTo>
                  <a:pt x="116116" y="86042"/>
                </a:moveTo>
                <a:lnTo>
                  <a:pt x="70446" y="86042"/>
                </a:lnTo>
                <a:lnTo>
                  <a:pt x="70446" y="85445"/>
                </a:lnTo>
                <a:lnTo>
                  <a:pt x="93345" y="59880"/>
                </a:lnTo>
                <a:lnTo>
                  <a:pt x="102920" y="48729"/>
                </a:lnTo>
                <a:lnTo>
                  <a:pt x="109042" y="39941"/>
                </a:lnTo>
                <a:lnTo>
                  <a:pt x="112293" y="32410"/>
                </a:lnTo>
                <a:lnTo>
                  <a:pt x="113245" y="25019"/>
                </a:lnTo>
                <a:lnTo>
                  <a:pt x="111264" y="15176"/>
                </a:lnTo>
                <a:lnTo>
                  <a:pt x="105752" y="7239"/>
                </a:lnTo>
                <a:lnTo>
                  <a:pt x="97345" y="1943"/>
                </a:lnTo>
                <a:lnTo>
                  <a:pt x="86677" y="0"/>
                </a:lnTo>
                <a:lnTo>
                  <a:pt x="75844" y="1968"/>
                </a:lnTo>
                <a:lnTo>
                  <a:pt x="67221" y="7416"/>
                </a:lnTo>
                <a:lnTo>
                  <a:pt x="61518" y="15748"/>
                </a:lnTo>
                <a:lnTo>
                  <a:pt x="59474" y="26289"/>
                </a:lnTo>
                <a:lnTo>
                  <a:pt x="67538" y="26289"/>
                </a:lnTo>
                <a:lnTo>
                  <a:pt x="68884" y="18719"/>
                </a:lnTo>
                <a:lnTo>
                  <a:pt x="72707" y="12750"/>
                </a:lnTo>
                <a:lnTo>
                  <a:pt x="78663" y="8839"/>
                </a:lnTo>
                <a:lnTo>
                  <a:pt x="86436" y="7429"/>
                </a:lnTo>
                <a:lnTo>
                  <a:pt x="93903" y="8699"/>
                </a:lnTo>
                <a:lnTo>
                  <a:pt x="99885" y="12280"/>
                </a:lnTo>
                <a:lnTo>
                  <a:pt x="103847" y="17830"/>
                </a:lnTo>
                <a:lnTo>
                  <a:pt x="105295" y="25019"/>
                </a:lnTo>
                <a:lnTo>
                  <a:pt x="104381" y="31305"/>
                </a:lnTo>
                <a:lnTo>
                  <a:pt x="101498" y="37592"/>
                </a:lnTo>
                <a:lnTo>
                  <a:pt x="96405" y="44716"/>
                </a:lnTo>
                <a:lnTo>
                  <a:pt x="88874" y="53530"/>
                </a:lnTo>
                <a:lnTo>
                  <a:pt x="58712" y="87439"/>
                </a:lnTo>
                <a:lnTo>
                  <a:pt x="58712" y="93624"/>
                </a:lnTo>
                <a:lnTo>
                  <a:pt x="116116" y="93624"/>
                </a:lnTo>
                <a:lnTo>
                  <a:pt x="116116" y="86042"/>
                </a:lnTo>
                <a:close/>
              </a:path>
              <a:path w="196214" h="95250">
                <a:moveTo>
                  <a:pt x="196189" y="68897"/>
                </a:moveTo>
                <a:lnTo>
                  <a:pt x="194868" y="60744"/>
                </a:lnTo>
                <a:lnTo>
                  <a:pt x="191096" y="54038"/>
                </a:lnTo>
                <a:lnTo>
                  <a:pt x="185115" y="49110"/>
                </a:lnTo>
                <a:lnTo>
                  <a:pt x="177177" y="46228"/>
                </a:lnTo>
                <a:lnTo>
                  <a:pt x="177177" y="45643"/>
                </a:lnTo>
                <a:lnTo>
                  <a:pt x="183743" y="42595"/>
                </a:lnTo>
                <a:lnTo>
                  <a:pt x="188734" y="37884"/>
                </a:lnTo>
                <a:lnTo>
                  <a:pt x="191897" y="31737"/>
                </a:lnTo>
                <a:lnTo>
                  <a:pt x="193014" y="24345"/>
                </a:lnTo>
                <a:lnTo>
                  <a:pt x="191135" y="14973"/>
                </a:lnTo>
                <a:lnTo>
                  <a:pt x="185788" y="7226"/>
                </a:lnTo>
                <a:lnTo>
                  <a:pt x="177406" y="1955"/>
                </a:lnTo>
                <a:lnTo>
                  <a:pt x="166408" y="0"/>
                </a:lnTo>
                <a:lnTo>
                  <a:pt x="155524" y="1778"/>
                </a:lnTo>
                <a:lnTo>
                  <a:pt x="146646" y="6769"/>
                </a:lnTo>
                <a:lnTo>
                  <a:pt x="140614" y="14452"/>
                </a:lnTo>
                <a:lnTo>
                  <a:pt x="138239" y="24345"/>
                </a:lnTo>
                <a:lnTo>
                  <a:pt x="146380" y="24345"/>
                </a:lnTo>
                <a:lnTo>
                  <a:pt x="148094" y="17348"/>
                </a:lnTo>
                <a:lnTo>
                  <a:pt x="152425" y="12026"/>
                </a:lnTo>
                <a:lnTo>
                  <a:pt x="158711" y="8623"/>
                </a:lnTo>
                <a:lnTo>
                  <a:pt x="166319" y="7429"/>
                </a:lnTo>
                <a:lnTo>
                  <a:pt x="177457" y="7429"/>
                </a:lnTo>
                <a:lnTo>
                  <a:pt x="184823" y="14528"/>
                </a:lnTo>
                <a:lnTo>
                  <a:pt x="184823" y="24701"/>
                </a:lnTo>
                <a:lnTo>
                  <a:pt x="183286" y="32029"/>
                </a:lnTo>
                <a:lnTo>
                  <a:pt x="179019" y="37604"/>
                </a:lnTo>
                <a:lnTo>
                  <a:pt x="172504" y="41148"/>
                </a:lnTo>
                <a:lnTo>
                  <a:pt x="164249" y="42392"/>
                </a:lnTo>
                <a:lnTo>
                  <a:pt x="158826" y="42392"/>
                </a:lnTo>
                <a:lnTo>
                  <a:pt x="158826" y="49949"/>
                </a:lnTo>
                <a:lnTo>
                  <a:pt x="164249" y="49949"/>
                </a:lnTo>
                <a:lnTo>
                  <a:pt x="174091" y="51333"/>
                </a:lnTo>
                <a:lnTo>
                  <a:pt x="181533" y="55219"/>
                </a:lnTo>
                <a:lnTo>
                  <a:pt x="186232" y="61214"/>
                </a:lnTo>
                <a:lnTo>
                  <a:pt x="187871" y="68897"/>
                </a:lnTo>
                <a:lnTo>
                  <a:pt x="186258" y="76276"/>
                </a:lnTo>
                <a:lnTo>
                  <a:pt x="181775" y="82105"/>
                </a:lnTo>
                <a:lnTo>
                  <a:pt x="174904" y="85940"/>
                </a:lnTo>
                <a:lnTo>
                  <a:pt x="166128" y="87312"/>
                </a:lnTo>
                <a:lnTo>
                  <a:pt x="157873" y="86118"/>
                </a:lnTo>
                <a:lnTo>
                  <a:pt x="151180" y="82715"/>
                </a:lnTo>
                <a:lnTo>
                  <a:pt x="146596" y="77406"/>
                </a:lnTo>
                <a:lnTo>
                  <a:pt x="144716" y="70523"/>
                </a:lnTo>
                <a:lnTo>
                  <a:pt x="136207" y="70523"/>
                </a:lnTo>
                <a:lnTo>
                  <a:pt x="138671" y="80416"/>
                </a:lnTo>
                <a:lnTo>
                  <a:pt x="144957" y="88112"/>
                </a:lnTo>
                <a:lnTo>
                  <a:pt x="154368" y="93116"/>
                </a:lnTo>
                <a:lnTo>
                  <a:pt x="166230" y="94894"/>
                </a:lnTo>
                <a:lnTo>
                  <a:pt x="178219" y="92913"/>
                </a:lnTo>
                <a:lnTo>
                  <a:pt x="187706" y="87452"/>
                </a:lnTo>
                <a:lnTo>
                  <a:pt x="193941" y="79209"/>
                </a:lnTo>
                <a:lnTo>
                  <a:pt x="196189" y="6889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930204" y="323443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1280"/>
                </a:lnTo>
                <a:lnTo>
                  <a:pt x="58077" y="8128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1280"/>
                </a:lnTo>
                <a:lnTo>
                  <a:pt x="13792" y="81280"/>
                </a:lnTo>
                <a:lnTo>
                  <a:pt x="13792" y="0"/>
                </a:lnTo>
                <a:lnTo>
                  <a:pt x="0" y="0"/>
                </a:lnTo>
                <a:lnTo>
                  <a:pt x="0" y="8128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128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087659" y="3233331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42"/>
                </a:lnTo>
                <a:lnTo>
                  <a:pt x="73037" y="25019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19"/>
                </a:lnTo>
                <a:lnTo>
                  <a:pt x="71793" y="23012"/>
                </a:lnTo>
                <a:lnTo>
                  <a:pt x="68173" y="20548"/>
                </a:lnTo>
                <a:lnTo>
                  <a:pt x="60883" y="15608"/>
                </a:lnTo>
                <a:lnTo>
                  <a:pt x="47028" y="12979"/>
                </a:lnTo>
                <a:lnTo>
                  <a:pt x="45034" y="12979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79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69"/>
                </a:lnTo>
                <a:lnTo>
                  <a:pt x="15087" y="28638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79"/>
                </a:lnTo>
                <a:lnTo>
                  <a:pt x="34429" y="12979"/>
                </a:lnTo>
                <a:lnTo>
                  <a:pt x="20548" y="15633"/>
                </a:lnTo>
                <a:lnTo>
                  <a:pt x="9664" y="23063"/>
                </a:lnTo>
                <a:lnTo>
                  <a:pt x="2552" y="34518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05" y="75450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80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102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80"/>
                </a:lnTo>
                <a:lnTo>
                  <a:pt x="101993" y="93980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80"/>
                </a:lnTo>
                <a:lnTo>
                  <a:pt x="169354" y="93980"/>
                </a:lnTo>
                <a:close/>
              </a:path>
              <a:path w="521970" h="116839">
                <a:moveTo>
                  <a:pt x="257543" y="30480"/>
                </a:moveTo>
                <a:lnTo>
                  <a:pt x="253301" y="18605"/>
                </a:lnTo>
                <a:lnTo>
                  <a:pt x="245478" y="9055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411"/>
                </a:lnTo>
                <a:lnTo>
                  <a:pt x="192265" y="82359"/>
                </a:lnTo>
                <a:lnTo>
                  <a:pt x="204889" y="91909"/>
                </a:lnTo>
                <a:lnTo>
                  <a:pt x="220967" y="95250"/>
                </a:lnTo>
                <a:lnTo>
                  <a:pt x="234543" y="92925"/>
                </a:lnTo>
                <a:lnTo>
                  <a:pt x="245478" y="86537"/>
                </a:lnTo>
                <a:lnTo>
                  <a:pt x="253301" y="76974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75"/>
                </a:lnTo>
                <a:lnTo>
                  <a:pt x="231101" y="85636"/>
                </a:lnTo>
                <a:lnTo>
                  <a:pt x="220967" y="87312"/>
                </a:lnTo>
                <a:lnTo>
                  <a:pt x="208610" y="84759"/>
                </a:lnTo>
                <a:lnTo>
                  <a:pt x="198513" y="77190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65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39">
                <a:moveTo>
                  <a:pt x="344881" y="93980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102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72" y="1612"/>
                </a:lnTo>
                <a:lnTo>
                  <a:pt x="268668" y="93980"/>
                </a:lnTo>
                <a:lnTo>
                  <a:pt x="277520" y="93980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80"/>
                </a:lnTo>
                <a:lnTo>
                  <a:pt x="344881" y="93980"/>
                </a:lnTo>
                <a:close/>
              </a:path>
              <a:path w="521970" h="116839">
                <a:moveTo>
                  <a:pt x="436168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7995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86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80"/>
                </a:lnTo>
                <a:lnTo>
                  <a:pt x="428155" y="93980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80"/>
                </a:lnTo>
                <a:lnTo>
                  <a:pt x="436168" y="86398"/>
                </a:lnTo>
                <a:close/>
              </a:path>
              <a:path w="521970" h="116839">
                <a:moveTo>
                  <a:pt x="521855" y="93980"/>
                </a:moveTo>
                <a:lnTo>
                  <a:pt x="511721" y="66141"/>
                </a:lnTo>
                <a:lnTo>
                  <a:pt x="508965" y="58559"/>
                </a:lnTo>
                <a:lnTo>
                  <a:pt x="500430" y="35102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102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80"/>
                </a:lnTo>
                <a:lnTo>
                  <a:pt x="454482" y="93980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80"/>
                </a:lnTo>
                <a:lnTo>
                  <a:pt x="521855" y="9398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004078" y="3234944"/>
            <a:ext cx="87299" cy="92367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115914" y="3234944"/>
            <a:ext cx="87312" cy="92367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658384" y="3499066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20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750255" y="3450095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7" y="0"/>
                </a:moveTo>
                <a:lnTo>
                  <a:pt x="21831" y="0"/>
                </a:lnTo>
                <a:lnTo>
                  <a:pt x="0" y="14478"/>
                </a:lnTo>
                <a:lnTo>
                  <a:pt x="0" y="23241"/>
                </a:lnTo>
                <a:lnTo>
                  <a:pt x="21628" y="8851"/>
                </a:lnTo>
                <a:lnTo>
                  <a:pt x="22186" y="8851"/>
                </a:lnTo>
                <a:lnTo>
                  <a:pt x="22186" y="92367"/>
                </a:lnTo>
                <a:lnTo>
                  <a:pt x="30607" y="92367"/>
                </a:lnTo>
                <a:lnTo>
                  <a:pt x="306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808930" y="3448850"/>
            <a:ext cx="141097" cy="94881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930204" y="345033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087659" y="3448494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42"/>
                </a:lnTo>
                <a:lnTo>
                  <a:pt x="73037" y="25006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06"/>
                </a:lnTo>
                <a:lnTo>
                  <a:pt x="47066" y="77901"/>
                </a:lnTo>
                <a:lnTo>
                  <a:pt x="45034" y="77901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19" y="28562"/>
                </a:lnTo>
                <a:lnTo>
                  <a:pt x="71310" y="37617"/>
                </a:lnTo>
                <a:lnTo>
                  <a:pt x="73037" y="49187"/>
                </a:lnTo>
                <a:lnTo>
                  <a:pt x="73037" y="25006"/>
                </a:lnTo>
                <a:lnTo>
                  <a:pt x="71793" y="22999"/>
                </a:lnTo>
                <a:lnTo>
                  <a:pt x="68186" y="20548"/>
                </a:lnTo>
                <a:lnTo>
                  <a:pt x="60883" y="15595"/>
                </a:lnTo>
                <a:lnTo>
                  <a:pt x="47028" y="12966"/>
                </a:lnTo>
                <a:lnTo>
                  <a:pt x="45034" y="12966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66"/>
                </a:lnTo>
                <a:lnTo>
                  <a:pt x="36614" y="20548"/>
                </a:lnTo>
                <a:lnTo>
                  <a:pt x="36614" y="77901"/>
                </a:lnTo>
                <a:lnTo>
                  <a:pt x="34493" y="77901"/>
                </a:lnTo>
                <a:lnTo>
                  <a:pt x="23266" y="75806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83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66"/>
                </a:lnTo>
                <a:lnTo>
                  <a:pt x="34429" y="12966"/>
                </a:lnTo>
                <a:lnTo>
                  <a:pt x="20548" y="15621"/>
                </a:lnTo>
                <a:lnTo>
                  <a:pt x="9664" y="23050"/>
                </a:lnTo>
                <a:lnTo>
                  <a:pt x="2552" y="34505"/>
                </a:lnTo>
                <a:lnTo>
                  <a:pt x="0" y="49187"/>
                </a:lnTo>
                <a:lnTo>
                  <a:pt x="2501" y="64020"/>
                </a:lnTo>
                <a:lnTo>
                  <a:pt x="9626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51"/>
                </a:lnTo>
                <a:lnTo>
                  <a:pt x="45034" y="97751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99" y="77901"/>
                </a:lnTo>
                <a:lnTo>
                  <a:pt x="71805" y="75438"/>
                </a:lnTo>
                <a:lnTo>
                  <a:pt x="78905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54" y="93967"/>
                </a:moveTo>
                <a:lnTo>
                  <a:pt x="159232" y="66141"/>
                </a:lnTo>
                <a:lnTo>
                  <a:pt x="156476" y="58559"/>
                </a:lnTo>
                <a:lnTo>
                  <a:pt x="147942" y="35090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60"/>
                </a:lnTo>
                <a:lnTo>
                  <a:pt x="131584" y="12560"/>
                </a:lnTo>
                <a:lnTo>
                  <a:pt x="147942" y="58559"/>
                </a:lnTo>
                <a:lnTo>
                  <a:pt x="147942" y="35090"/>
                </a:lnTo>
                <a:lnTo>
                  <a:pt x="139750" y="12560"/>
                </a:lnTo>
                <a:lnTo>
                  <a:pt x="135775" y="1600"/>
                </a:lnTo>
                <a:lnTo>
                  <a:pt x="126758" y="1600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54" y="93967"/>
                </a:lnTo>
                <a:close/>
              </a:path>
              <a:path w="521970" h="116839">
                <a:moveTo>
                  <a:pt x="257543" y="30467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398"/>
                </a:lnTo>
                <a:lnTo>
                  <a:pt x="192265" y="82359"/>
                </a:lnTo>
                <a:lnTo>
                  <a:pt x="204889" y="91897"/>
                </a:lnTo>
                <a:lnTo>
                  <a:pt x="220967" y="95237"/>
                </a:lnTo>
                <a:lnTo>
                  <a:pt x="234543" y="92913"/>
                </a:lnTo>
                <a:lnTo>
                  <a:pt x="245478" y="86537"/>
                </a:lnTo>
                <a:lnTo>
                  <a:pt x="253301" y="76962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10" y="84747"/>
                </a:lnTo>
                <a:lnTo>
                  <a:pt x="198513" y="77177"/>
                </a:lnTo>
                <a:lnTo>
                  <a:pt x="191706" y="64795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13" y="18453"/>
                </a:lnTo>
                <a:lnTo>
                  <a:pt x="208610" y="10871"/>
                </a:lnTo>
                <a:lnTo>
                  <a:pt x="220967" y="8293"/>
                </a:lnTo>
                <a:lnTo>
                  <a:pt x="231101" y="9982"/>
                </a:lnTo>
                <a:lnTo>
                  <a:pt x="239471" y="14643"/>
                </a:lnTo>
                <a:lnTo>
                  <a:pt x="245618" y="21678"/>
                </a:lnTo>
                <a:lnTo>
                  <a:pt x="249072" y="30467"/>
                </a:lnTo>
                <a:lnTo>
                  <a:pt x="257543" y="30467"/>
                </a:lnTo>
                <a:close/>
              </a:path>
              <a:path w="521970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090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63" y="12560"/>
                </a:lnTo>
                <a:lnTo>
                  <a:pt x="307111" y="12560"/>
                </a:lnTo>
                <a:lnTo>
                  <a:pt x="323469" y="58559"/>
                </a:lnTo>
                <a:lnTo>
                  <a:pt x="323469" y="35090"/>
                </a:lnTo>
                <a:lnTo>
                  <a:pt x="315277" y="12560"/>
                </a:lnTo>
                <a:lnTo>
                  <a:pt x="311302" y="1600"/>
                </a:lnTo>
                <a:lnTo>
                  <a:pt x="302272" y="1600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54" y="93967"/>
                </a:lnTo>
                <a:lnTo>
                  <a:pt x="344881" y="93967"/>
                </a:lnTo>
                <a:close/>
              </a:path>
              <a:path w="521970" h="116839">
                <a:moveTo>
                  <a:pt x="436168" y="86385"/>
                </a:moveTo>
                <a:lnTo>
                  <a:pt x="425361" y="86385"/>
                </a:lnTo>
                <a:lnTo>
                  <a:pt x="425361" y="9182"/>
                </a:lnTo>
                <a:lnTo>
                  <a:pt x="425361" y="1600"/>
                </a:lnTo>
                <a:lnTo>
                  <a:pt x="417334" y="1600"/>
                </a:lnTo>
                <a:lnTo>
                  <a:pt x="417334" y="9182"/>
                </a:lnTo>
                <a:lnTo>
                  <a:pt x="417334" y="86385"/>
                </a:lnTo>
                <a:lnTo>
                  <a:pt x="367995" y="86385"/>
                </a:lnTo>
                <a:lnTo>
                  <a:pt x="372160" y="78346"/>
                </a:lnTo>
                <a:lnTo>
                  <a:pt x="375335" y="68389"/>
                </a:lnTo>
                <a:lnTo>
                  <a:pt x="377532" y="56273"/>
                </a:lnTo>
                <a:lnTo>
                  <a:pt x="378777" y="41706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00"/>
                </a:lnTo>
                <a:lnTo>
                  <a:pt x="372554" y="1600"/>
                </a:lnTo>
                <a:lnTo>
                  <a:pt x="370687" y="41706"/>
                </a:lnTo>
                <a:lnTo>
                  <a:pt x="369112" y="58750"/>
                </a:lnTo>
                <a:lnTo>
                  <a:pt x="366268" y="71323"/>
                </a:lnTo>
                <a:lnTo>
                  <a:pt x="362432" y="80264"/>
                </a:lnTo>
                <a:lnTo>
                  <a:pt x="357886" y="86385"/>
                </a:lnTo>
                <a:lnTo>
                  <a:pt x="352018" y="86385"/>
                </a:lnTo>
                <a:lnTo>
                  <a:pt x="352018" y="116382"/>
                </a:lnTo>
                <a:lnTo>
                  <a:pt x="360057" y="116382"/>
                </a:lnTo>
                <a:lnTo>
                  <a:pt x="360057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68" y="116154"/>
                </a:lnTo>
                <a:lnTo>
                  <a:pt x="436168" y="93967"/>
                </a:lnTo>
                <a:lnTo>
                  <a:pt x="436168" y="86385"/>
                </a:lnTo>
                <a:close/>
              </a:path>
              <a:path w="521970" h="116839">
                <a:moveTo>
                  <a:pt x="521855" y="93967"/>
                </a:moveTo>
                <a:lnTo>
                  <a:pt x="511733" y="66141"/>
                </a:lnTo>
                <a:lnTo>
                  <a:pt x="508977" y="58559"/>
                </a:lnTo>
                <a:lnTo>
                  <a:pt x="500430" y="35077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60"/>
                </a:lnTo>
                <a:lnTo>
                  <a:pt x="484073" y="12560"/>
                </a:lnTo>
                <a:lnTo>
                  <a:pt x="500430" y="58559"/>
                </a:lnTo>
                <a:lnTo>
                  <a:pt x="500430" y="35077"/>
                </a:lnTo>
                <a:lnTo>
                  <a:pt x="492239" y="12560"/>
                </a:lnTo>
                <a:lnTo>
                  <a:pt x="488264" y="1600"/>
                </a:lnTo>
                <a:lnTo>
                  <a:pt x="479247" y="1600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35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006109" y="3450095"/>
            <a:ext cx="87299" cy="9236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117946" y="3450095"/>
            <a:ext cx="87299" cy="92367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087665" y="3663645"/>
            <a:ext cx="81915" cy="97790"/>
          </a:xfrm>
          <a:custGeom>
            <a:avLst/>
            <a:gdLst/>
            <a:ahLst/>
            <a:cxnLst/>
            <a:rect l="l" t="t" r="r" b="b"/>
            <a:pathLst>
              <a:path w="81914" h="97789">
                <a:moveTo>
                  <a:pt x="45027" y="85483"/>
                </a:moveTo>
                <a:lnTo>
                  <a:pt x="36607" y="85483"/>
                </a:lnTo>
                <a:lnTo>
                  <a:pt x="36607" y="97764"/>
                </a:lnTo>
                <a:lnTo>
                  <a:pt x="45027" y="97764"/>
                </a:lnTo>
                <a:lnTo>
                  <a:pt x="45027" y="85483"/>
                </a:lnTo>
                <a:close/>
              </a:path>
              <a:path w="81914" h="97789">
                <a:moveTo>
                  <a:pt x="47021" y="12979"/>
                </a:moveTo>
                <a:lnTo>
                  <a:pt x="34423" y="12979"/>
                </a:lnTo>
                <a:lnTo>
                  <a:pt x="20545" y="15624"/>
                </a:lnTo>
                <a:lnTo>
                  <a:pt x="9664" y="23053"/>
                </a:lnTo>
                <a:lnTo>
                  <a:pt x="2554" y="34507"/>
                </a:lnTo>
                <a:lnTo>
                  <a:pt x="0" y="49187"/>
                </a:lnTo>
                <a:lnTo>
                  <a:pt x="2507" y="64009"/>
                </a:lnTo>
                <a:lnTo>
                  <a:pt x="9629" y="75460"/>
                </a:lnTo>
                <a:lnTo>
                  <a:pt x="20556" y="82857"/>
                </a:lnTo>
                <a:lnTo>
                  <a:pt x="34486" y="85483"/>
                </a:lnTo>
                <a:lnTo>
                  <a:pt x="47097" y="85483"/>
                </a:lnTo>
                <a:lnTo>
                  <a:pt x="60943" y="82852"/>
                </a:lnTo>
                <a:lnTo>
                  <a:pt x="68181" y="77914"/>
                </a:lnTo>
                <a:lnTo>
                  <a:pt x="34486" y="77914"/>
                </a:lnTo>
                <a:lnTo>
                  <a:pt x="23271" y="75810"/>
                </a:lnTo>
                <a:lnTo>
                  <a:pt x="15106" y="69937"/>
                </a:lnTo>
                <a:lnTo>
                  <a:pt x="10108" y="60924"/>
                </a:lnTo>
                <a:lnTo>
                  <a:pt x="8413" y="49415"/>
                </a:lnTo>
                <a:lnTo>
                  <a:pt x="10087" y="37757"/>
                </a:lnTo>
                <a:lnTo>
                  <a:pt x="15087" y="28628"/>
                </a:lnTo>
                <a:lnTo>
                  <a:pt x="23268" y="22676"/>
                </a:lnTo>
                <a:lnTo>
                  <a:pt x="34486" y="20548"/>
                </a:lnTo>
                <a:lnTo>
                  <a:pt x="68166" y="20548"/>
                </a:lnTo>
                <a:lnTo>
                  <a:pt x="60886" y="15607"/>
                </a:lnTo>
                <a:lnTo>
                  <a:pt x="47021" y="12979"/>
                </a:lnTo>
                <a:close/>
              </a:path>
              <a:path w="81914" h="97789">
                <a:moveTo>
                  <a:pt x="45027" y="20548"/>
                </a:moveTo>
                <a:lnTo>
                  <a:pt x="36607" y="20548"/>
                </a:lnTo>
                <a:lnTo>
                  <a:pt x="36607" y="77914"/>
                </a:lnTo>
                <a:lnTo>
                  <a:pt x="45027" y="77914"/>
                </a:lnTo>
                <a:lnTo>
                  <a:pt x="45027" y="20548"/>
                </a:lnTo>
                <a:close/>
              </a:path>
              <a:path w="81914" h="97789">
                <a:moveTo>
                  <a:pt x="68166" y="20548"/>
                </a:moveTo>
                <a:lnTo>
                  <a:pt x="46932" y="20548"/>
                </a:lnTo>
                <a:lnTo>
                  <a:pt x="58155" y="22656"/>
                </a:lnTo>
                <a:lnTo>
                  <a:pt x="66320" y="28557"/>
                </a:lnTo>
                <a:lnTo>
                  <a:pt x="71315" y="37613"/>
                </a:lnTo>
                <a:lnTo>
                  <a:pt x="73031" y="49187"/>
                </a:lnTo>
                <a:lnTo>
                  <a:pt x="71355" y="60828"/>
                </a:lnTo>
                <a:lnTo>
                  <a:pt x="66369" y="69908"/>
                </a:lnTo>
                <a:lnTo>
                  <a:pt x="58203" y="75813"/>
                </a:lnTo>
                <a:lnTo>
                  <a:pt x="47059" y="77914"/>
                </a:lnTo>
                <a:lnTo>
                  <a:pt x="68181" y="77914"/>
                </a:lnTo>
                <a:lnTo>
                  <a:pt x="71807" y="75441"/>
                </a:lnTo>
                <a:lnTo>
                  <a:pt x="78910" y="63977"/>
                </a:lnTo>
                <a:lnTo>
                  <a:pt x="81476" y="49187"/>
                </a:lnTo>
                <a:lnTo>
                  <a:pt x="78920" y="34442"/>
                </a:lnTo>
                <a:lnTo>
                  <a:pt x="71788" y="23006"/>
                </a:lnTo>
                <a:lnTo>
                  <a:pt x="68166" y="20548"/>
                </a:lnTo>
                <a:close/>
              </a:path>
              <a:path w="81914" h="97789">
                <a:moveTo>
                  <a:pt x="45027" y="0"/>
                </a:moveTo>
                <a:lnTo>
                  <a:pt x="36607" y="0"/>
                </a:lnTo>
                <a:lnTo>
                  <a:pt x="36607" y="12979"/>
                </a:lnTo>
                <a:lnTo>
                  <a:pt x="45027" y="12979"/>
                </a:lnTo>
                <a:lnTo>
                  <a:pt x="450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58384" y="3714229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20">
                <a:moveTo>
                  <a:pt x="38404" y="0"/>
                </a:moveTo>
                <a:lnTo>
                  <a:pt x="0" y="0"/>
                </a:lnTo>
                <a:lnTo>
                  <a:pt x="0" y="7581"/>
                </a:lnTo>
                <a:lnTo>
                  <a:pt x="38404" y="7581"/>
                </a:lnTo>
                <a:lnTo>
                  <a:pt x="384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750255" y="3665258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7" y="0"/>
                </a:moveTo>
                <a:lnTo>
                  <a:pt x="21831" y="0"/>
                </a:lnTo>
                <a:lnTo>
                  <a:pt x="0" y="14478"/>
                </a:lnTo>
                <a:lnTo>
                  <a:pt x="0" y="23241"/>
                </a:lnTo>
                <a:lnTo>
                  <a:pt x="21628" y="8839"/>
                </a:lnTo>
                <a:lnTo>
                  <a:pt x="22186" y="8839"/>
                </a:lnTo>
                <a:lnTo>
                  <a:pt x="22186" y="92367"/>
                </a:lnTo>
                <a:lnTo>
                  <a:pt x="30607" y="92367"/>
                </a:lnTo>
                <a:lnTo>
                  <a:pt x="306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806745" y="3664001"/>
            <a:ext cx="139191" cy="93624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930204" y="366496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180801" y="3664001"/>
            <a:ext cx="429259" cy="116205"/>
          </a:xfrm>
          <a:custGeom>
            <a:avLst/>
            <a:gdLst/>
            <a:ahLst/>
            <a:cxnLst/>
            <a:rect l="l" t="t" r="r" b="b"/>
            <a:pathLst>
              <a:path w="429260" h="116204">
                <a:moveTo>
                  <a:pt x="76212" y="93624"/>
                </a:moveTo>
                <a:lnTo>
                  <a:pt x="66090" y="65786"/>
                </a:lnTo>
                <a:lnTo>
                  <a:pt x="63334" y="58204"/>
                </a:lnTo>
                <a:lnTo>
                  <a:pt x="54800" y="34747"/>
                </a:lnTo>
                <a:lnTo>
                  <a:pt x="54800" y="58204"/>
                </a:lnTo>
                <a:lnTo>
                  <a:pt x="21424" y="58204"/>
                </a:lnTo>
                <a:lnTo>
                  <a:pt x="37807" y="12217"/>
                </a:lnTo>
                <a:lnTo>
                  <a:pt x="38442" y="12217"/>
                </a:lnTo>
                <a:lnTo>
                  <a:pt x="54800" y="58204"/>
                </a:lnTo>
                <a:lnTo>
                  <a:pt x="54800" y="34747"/>
                </a:lnTo>
                <a:lnTo>
                  <a:pt x="46609" y="12217"/>
                </a:lnTo>
                <a:lnTo>
                  <a:pt x="42633" y="1257"/>
                </a:lnTo>
                <a:lnTo>
                  <a:pt x="33616" y="1257"/>
                </a:lnTo>
                <a:lnTo>
                  <a:pt x="0" y="93624"/>
                </a:lnTo>
                <a:lnTo>
                  <a:pt x="8851" y="93624"/>
                </a:lnTo>
                <a:lnTo>
                  <a:pt x="18732" y="65786"/>
                </a:lnTo>
                <a:lnTo>
                  <a:pt x="57505" y="65786"/>
                </a:lnTo>
                <a:lnTo>
                  <a:pt x="67398" y="93624"/>
                </a:lnTo>
                <a:lnTo>
                  <a:pt x="76212" y="93624"/>
                </a:lnTo>
                <a:close/>
              </a:path>
              <a:path w="429260" h="116204">
                <a:moveTo>
                  <a:pt x="164401" y="30124"/>
                </a:moveTo>
                <a:lnTo>
                  <a:pt x="160159" y="18249"/>
                </a:lnTo>
                <a:lnTo>
                  <a:pt x="152336" y="8699"/>
                </a:lnTo>
                <a:lnTo>
                  <a:pt x="141401" y="2324"/>
                </a:lnTo>
                <a:lnTo>
                  <a:pt x="127825" y="0"/>
                </a:lnTo>
                <a:lnTo>
                  <a:pt x="111747" y="3352"/>
                </a:lnTo>
                <a:lnTo>
                  <a:pt x="99123" y="12877"/>
                </a:lnTo>
                <a:lnTo>
                  <a:pt x="90868" y="27838"/>
                </a:lnTo>
                <a:lnTo>
                  <a:pt x="87922" y="47434"/>
                </a:lnTo>
                <a:lnTo>
                  <a:pt x="90868" y="67056"/>
                </a:lnTo>
                <a:lnTo>
                  <a:pt x="99123" y="82016"/>
                </a:lnTo>
                <a:lnTo>
                  <a:pt x="111747" y="91554"/>
                </a:lnTo>
                <a:lnTo>
                  <a:pt x="127825" y="94894"/>
                </a:lnTo>
                <a:lnTo>
                  <a:pt x="141401" y="92570"/>
                </a:lnTo>
                <a:lnTo>
                  <a:pt x="152336" y="86182"/>
                </a:lnTo>
                <a:lnTo>
                  <a:pt x="160159" y="76619"/>
                </a:lnTo>
                <a:lnTo>
                  <a:pt x="164401" y="64757"/>
                </a:lnTo>
                <a:lnTo>
                  <a:pt x="155930" y="64757"/>
                </a:lnTo>
                <a:lnTo>
                  <a:pt x="152476" y="73583"/>
                </a:lnTo>
                <a:lnTo>
                  <a:pt x="146329" y="80619"/>
                </a:lnTo>
                <a:lnTo>
                  <a:pt x="137960" y="85280"/>
                </a:lnTo>
                <a:lnTo>
                  <a:pt x="127825" y="86956"/>
                </a:lnTo>
                <a:lnTo>
                  <a:pt x="115468" y="84404"/>
                </a:lnTo>
                <a:lnTo>
                  <a:pt x="105371" y="76835"/>
                </a:lnTo>
                <a:lnTo>
                  <a:pt x="98564" y="64452"/>
                </a:lnTo>
                <a:lnTo>
                  <a:pt x="96075" y="47434"/>
                </a:lnTo>
                <a:lnTo>
                  <a:pt x="98564" y="30480"/>
                </a:lnTo>
                <a:lnTo>
                  <a:pt x="105371" y="18110"/>
                </a:lnTo>
                <a:lnTo>
                  <a:pt x="115468" y="10515"/>
                </a:lnTo>
                <a:lnTo>
                  <a:pt x="127825" y="7937"/>
                </a:lnTo>
                <a:lnTo>
                  <a:pt x="137960" y="9639"/>
                </a:lnTo>
                <a:lnTo>
                  <a:pt x="146329" y="14300"/>
                </a:lnTo>
                <a:lnTo>
                  <a:pt x="152476" y="21336"/>
                </a:lnTo>
                <a:lnTo>
                  <a:pt x="155930" y="30124"/>
                </a:lnTo>
                <a:lnTo>
                  <a:pt x="164401" y="30124"/>
                </a:lnTo>
                <a:close/>
              </a:path>
              <a:path w="429260" h="116204">
                <a:moveTo>
                  <a:pt x="251739" y="93624"/>
                </a:moveTo>
                <a:lnTo>
                  <a:pt x="241617" y="65786"/>
                </a:lnTo>
                <a:lnTo>
                  <a:pt x="238861" y="58204"/>
                </a:lnTo>
                <a:lnTo>
                  <a:pt x="230327" y="34747"/>
                </a:lnTo>
                <a:lnTo>
                  <a:pt x="230327" y="58204"/>
                </a:lnTo>
                <a:lnTo>
                  <a:pt x="196951" y="58204"/>
                </a:lnTo>
                <a:lnTo>
                  <a:pt x="213321" y="12217"/>
                </a:lnTo>
                <a:lnTo>
                  <a:pt x="213969" y="12217"/>
                </a:lnTo>
                <a:lnTo>
                  <a:pt x="230327" y="58204"/>
                </a:lnTo>
                <a:lnTo>
                  <a:pt x="230327" y="34747"/>
                </a:lnTo>
                <a:lnTo>
                  <a:pt x="222135" y="12217"/>
                </a:lnTo>
                <a:lnTo>
                  <a:pt x="218160" y="1257"/>
                </a:lnTo>
                <a:lnTo>
                  <a:pt x="209130" y="1257"/>
                </a:lnTo>
                <a:lnTo>
                  <a:pt x="175526" y="93624"/>
                </a:lnTo>
                <a:lnTo>
                  <a:pt x="184378" y="93624"/>
                </a:lnTo>
                <a:lnTo>
                  <a:pt x="194259" y="65786"/>
                </a:lnTo>
                <a:lnTo>
                  <a:pt x="233032" y="65786"/>
                </a:lnTo>
                <a:lnTo>
                  <a:pt x="242912" y="93624"/>
                </a:lnTo>
                <a:lnTo>
                  <a:pt x="251739" y="93624"/>
                </a:lnTo>
                <a:close/>
              </a:path>
              <a:path w="429260" h="116204">
                <a:moveTo>
                  <a:pt x="343027" y="86042"/>
                </a:moveTo>
                <a:lnTo>
                  <a:pt x="332219" y="86042"/>
                </a:lnTo>
                <a:lnTo>
                  <a:pt x="332219" y="8826"/>
                </a:lnTo>
                <a:lnTo>
                  <a:pt x="332219" y="1257"/>
                </a:lnTo>
                <a:lnTo>
                  <a:pt x="324192" y="1257"/>
                </a:lnTo>
                <a:lnTo>
                  <a:pt x="324192" y="8826"/>
                </a:lnTo>
                <a:lnTo>
                  <a:pt x="324192" y="86042"/>
                </a:lnTo>
                <a:lnTo>
                  <a:pt x="274853" y="86042"/>
                </a:lnTo>
                <a:lnTo>
                  <a:pt x="279019" y="78003"/>
                </a:lnTo>
                <a:lnTo>
                  <a:pt x="282194" y="68046"/>
                </a:lnTo>
                <a:lnTo>
                  <a:pt x="284391" y="55930"/>
                </a:lnTo>
                <a:lnTo>
                  <a:pt x="285635" y="41363"/>
                </a:lnTo>
                <a:lnTo>
                  <a:pt x="287070" y="8826"/>
                </a:lnTo>
                <a:lnTo>
                  <a:pt x="324192" y="8826"/>
                </a:lnTo>
                <a:lnTo>
                  <a:pt x="324192" y="1257"/>
                </a:lnTo>
                <a:lnTo>
                  <a:pt x="279412" y="1257"/>
                </a:lnTo>
                <a:lnTo>
                  <a:pt x="277545" y="41363"/>
                </a:lnTo>
                <a:lnTo>
                  <a:pt x="275971" y="58407"/>
                </a:lnTo>
                <a:lnTo>
                  <a:pt x="273126" y="70980"/>
                </a:lnTo>
                <a:lnTo>
                  <a:pt x="269290" y="79921"/>
                </a:lnTo>
                <a:lnTo>
                  <a:pt x="264744" y="86042"/>
                </a:lnTo>
                <a:lnTo>
                  <a:pt x="258876" y="86042"/>
                </a:lnTo>
                <a:lnTo>
                  <a:pt x="258876" y="116027"/>
                </a:lnTo>
                <a:lnTo>
                  <a:pt x="266915" y="116027"/>
                </a:lnTo>
                <a:lnTo>
                  <a:pt x="266915" y="93624"/>
                </a:lnTo>
                <a:lnTo>
                  <a:pt x="335013" y="93624"/>
                </a:lnTo>
                <a:lnTo>
                  <a:pt x="335013" y="115798"/>
                </a:lnTo>
                <a:lnTo>
                  <a:pt x="343027" y="115798"/>
                </a:lnTo>
                <a:lnTo>
                  <a:pt x="343027" y="93624"/>
                </a:lnTo>
                <a:lnTo>
                  <a:pt x="343027" y="86042"/>
                </a:lnTo>
                <a:close/>
              </a:path>
              <a:path w="429260" h="116204">
                <a:moveTo>
                  <a:pt x="428713" y="93624"/>
                </a:moveTo>
                <a:lnTo>
                  <a:pt x="418579" y="65786"/>
                </a:lnTo>
                <a:lnTo>
                  <a:pt x="415823" y="58204"/>
                </a:lnTo>
                <a:lnTo>
                  <a:pt x="407289" y="34747"/>
                </a:lnTo>
                <a:lnTo>
                  <a:pt x="407289" y="58204"/>
                </a:lnTo>
                <a:lnTo>
                  <a:pt x="373913" y="58204"/>
                </a:lnTo>
                <a:lnTo>
                  <a:pt x="390296" y="12217"/>
                </a:lnTo>
                <a:lnTo>
                  <a:pt x="390931" y="12217"/>
                </a:lnTo>
                <a:lnTo>
                  <a:pt x="407289" y="58204"/>
                </a:lnTo>
                <a:lnTo>
                  <a:pt x="407289" y="34747"/>
                </a:lnTo>
                <a:lnTo>
                  <a:pt x="399097" y="12217"/>
                </a:lnTo>
                <a:lnTo>
                  <a:pt x="395122" y="1257"/>
                </a:lnTo>
                <a:lnTo>
                  <a:pt x="386105" y="1257"/>
                </a:lnTo>
                <a:lnTo>
                  <a:pt x="352488" y="93624"/>
                </a:lnTo>
                <a:lnTo>
                  <a:pt x="361340" y="93624"/>
                </a:lnTo>
                <a:lnTo>
                  <a:pt x="371221" y="65786"/>
                </a:lnTo>
                <a:lnTo>
                  <a:pt x="409994" y="65786"/>
                </a:lnTo>
                <a:lnTo>
                  <a:pt x="419887" y="93624"/>
                </a:lnTo>
                <a:lnTo>
                  <a:pt x="428713" y="9362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003773" y="3665258"/>
            <a:ext cx="87312" cy="9236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115609" y="3665258"/>
            <a:ext cx="87312" cy="9236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567826" y="3913124"/>
            <a:ext cx="7541374" cy="137998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566873" y="4143692"/>
            <a:ext cx="71793" cy="92367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685212" y="4142447"/>
            <a:ext cx="525145" cy="95250"/>
          </a:xfrm>
          <a:custGeom>
            <a:avLst/>
            <a:gdLst/>
            <a:ahLst/>
            <a:cxnLst/>
            <a:rect l="l" t="t" r="r" b="b"/>
            <a:pathLst>
              <a:path w="525144" h="95250">
                <a:moveTo>
                  <a:pt x="66560" y="68757"/>
                </a:moveTo>
                <a:lnTo>
                  <a:pt x="52717" y="47294"/>
                </a:lnTo>
                <a:lnTo>
                  <a:pt x="52717" y="75857"/>
                </a:lnTo>
                <a:lnTo>
                  <a:pt x="47447" y="81648"/>
                </a:lnTo>
                <a:lnTo>
                  <a:pt x="13944" y="81648"/>
                </a:lnTo>
                <a:lnTo>
                  <a:pt x="13944" y="52082"/>
                </a:lnTo>
                <a:lnTo>
                  <a:pt x="45732" y="52082"/>
                </a:lnTo>
                <a:lnTo>
                  <a:pt x="52654" y="59245"/>
                </a:lnTo>
                <a:lnTo>
                  <a:pt x="52717" y="75857"/>
                </a:lnTo>
                <a:lnTo>
                  <a:pt x="52717" y="47294"/>
                </a:lnTo>
                <a:lnTo>
                  <a:pt x="47409" y="45910"/>
                </a:lnTo>
                <a:lnTo>
                  <a:pt x="47409" y="44996"/>
                </a:lnTo>
                <a:lnTo>
                  <a:pt x="55867" y="42837"/>
                </a:lnTo>
                <a:lnTo>
                  <a:pt x="57873" y="41198"/>
                </a:lnTo>
                <a:lnTo>
                  <a:pt x="62966" y="37058"/>
                </a:lnTo>
                <a:lnTo>
                  <a:pt x="62966" y="25527"/>
                </a:lnTo>
                <a:lnTo>
                  <a:pt x="61175" y="15963"/>
                </a:lnTo>
                <a:lnTo>
                  <a:pt x="59169" y="13119"/>
                </a:lnTo>
                <a:lnTo>
                  <a:pt x="55753" y="8267"/>
                </a:lnTo>
                <a:lnTo>
                  <a:pt x="49288" y="4622"/>
                </a:lnTo>
                <a:lnTo>
                  <a:pt x="49288" y="18935"/>
                </a:lnTo>
                <a:lnTo>
                  <a:pt x="49288" y="35534"/>
                </a:lnTo>
                <a:lnTo>
                  <a:pt x="41986" y="41198"/>
                </a:lnTo>
                <a:lnTo>
                  <a:pt x="13944" y="41198"/>
                </a:lnTo>
                <a:lnTo>
                  <a:pt x="13944" y="13119"/>
                </a:lnTo>
                <a:lnTo>
                  <a:pt x="44018" y="13119"/>
                </a:lnTo>
                <a:lnTo>
                  <a:pt x="49288" y="18935"/>
                </a:lnTo>
                <a:lnTo>
                  <a:pt x="49288" y="4622"/>
                </a:lnTo>
                <a:lnTo>
                  <a:pt x="46659" y="3124"/>
                </a:lnTo>
                <a:lnTo>
                  <a:pt x="33820" y="1244"/>
                </a:lnTo>
                <a:lnTo>
                  <a:pt x="0" y="1244"/>
                </a:lnTo>
                <a:lnTo>
                  <a:pt x="0" y="93611"/>
                </a:lnTo>
                <a:lnTo>
                  <a:pt x="35407" y="93611"/>
                </a:lnTo>
                <a:lnTo>
                  <a:pt x="49326" y="91732"/>
                </a:lnTo>
                <a:lnTo>
                  <a:pt x="59029" y="86499"/>
                </a:lnTo>
                <a:lnTo>
                  <a:pt x="62522" y="81648"/>
                </a:lnTo>
                <a:lnTo>
                  <a:pt x="64706" y="78625"/>
                </a:lnTo>
                <a:lnTo>
                  <a:pt x="66560" y="68757"/>
                </a:lnTo>
                <a:close/>
              </a:path>
              <a:path w="525144" h="95250">
                <a:moveTo>
                  <a:pt x="150063" y="65608"/>
                </a:moveTo>
                <a:lnTo>
                  <a:pt x="147916" y="54406"/>
                </a:lnTo>
                <a:lnTo>
                  <a:pt x="144843" y="50215"/>
                </a:lnTo>
                <a:lnTo>
                  <a:pt x="141643" y="45859"/>
                </a:lnTo>
                <a:lnTo>
                  <a:pt x="136309" y="43002"/>
                </a:lnTo>
                <a:lnTo>
                  <a:pt x="136309" y="57073"/>
                </a:lnTo>
                <a:lnTo>
                  <a:pt x="136309" y="73990"/>
                </a:lnTo>
                <a:lnTo>
                  <a:pt x="129717" y="81889"/>
                </a:lnTo>
                <a:lnTo>
                  <a:pt x="97142" y="81889"/>
                </a:lnTo>
                <a:lnTo>
                  <a:pt x="97142" y="50215"/>
                </a:lnTo>
                <a:lnTo>
                  <a:pt x="129717" y="50215"/>
                </a:lnTo>
                <a:lnTo>
                  <a:pt x="136309" y="57073"/>
                </a:lnTo>
                <a:lnTo>
                  <a:pt x="136309" y="43002"/>
                </a:lnTo>
                <a:lnTo>
                  <a:pt x="131495" y="40411"/>
                </a:lnTo>
                <a:lnTo>
                  <a:pt x="117767" y="38493"/>
                </a:lnTo>
                <a:lnTo>
                  <a:pt x="97142" y="38493"/>
                </a:lnTo>
                <a:lnTo>
                  <a:pt x="97142" y="1244"/>
                </a:lnTo>
                <a:lnTo>
                  <a:pt x="83172" y="1244"/>
                </a:lnTo>
                <a:lnTo>
                  <a:pt x="83172" y="93611"/>
                </a:lnTo>
                <a:lnTo>
                  <a:pt x="117767" y="93611"/>
                </a:lnTo>
                <a:lnTo>
                  <a:pt x="131495" y="91567"/>
                </a:lnTo>
                <a:lnTo>
                  <a:pt x="141643" y="85826"/>
                </a:lnTo>
                <a:lnTo>
                  <a:pt x="144424" y="81889"/>
                </a:lnTo>
                <a:lnTo>
                  <a:pt x="147916" y="76974"/>
                </a:lnTo>
                <a:lnTo>
                  <a:pt x="150063" y="65608"/>
                </a:lnTo>
                <a:close/>
              </a:path>
              <a:path w="525144" h="95250">
                <a:moveTo>
                  <a:pt x="172516" y="1244"/>
                </a:moveTo>
                <a:lnTo>
                  <a:pt x="158572" y="1244"/>
                </a:lnTo>
                <a:lnTo>
                  <a:pt x="158572" y="93611"/>
                </a:lnTo>
                <a:lnTo>
                  <a:pt x="172516" y="93611"/>
                </a:lnTo>
                <a:lnTo>
                  <a:pt x="172516" y="1244"/>
                </a:lnTo>
                <a:close/>
              </a:path>
              <a:path w="525144" h="95250">
                <a:moveTo>
                  <a:pt x="269570" y="31280"/>
                </a:moveTo>
                <a:lnTo>
                  <a:pt x="265010" y="18072"/>
                </a:lnTo>
                <a:lnTo>
                  <a:pt x="256616" y="8242"/>
                </a:lnTo>
                <a:lnTo>
                  <a:pt x="245160" y="2120"/>
                </a:lnTo>
                <a:lnTo>
                  <a:pt x="231406" y="0"/>
                </a:lnTo>
                <a:lnTo>
                  <a:pt x="214833" y="3263"/>
                </a:lnTo>
                <a:lnTo>
                  <a:pt x="201676" y="12649"/>
                </a:lnTo>
                <a:lnTo>
                  <a:pt x="193001" y="27571"/>
                </a:lnTo>
                <a:lnTo>
                  <a:pt x="189877" y="47434"/>
                </a:lnTo>
                <a:lnTo>
                  <a:pt x="192989" y="67322"/>
                </a:lnTo>
                <a:lnTo>
                  <a:pt x="201650" y="82245"/>
                </a:lnTo>
                <a:lnTo>
                  <a:pt x="214795" y="91630"/>
                </a:lnTo>
                <a:lnTo>
                  <a:pt x="231406" y="94881"/>
                </a:lnTo>
                <a:lnTo>
                  <a:pt x="245503" y="92608"/>
                </a:lnTo>
                <a:lnTo>
                  <a:pt x="256959" y="86245"/>
                </a:lnTo>
                <a:lnTo>
                  <a:pt x="265176" y="76441"/>
                </a:lnTo>
                <a:lnTo>
                  <a:pt x="269570" y="63893"/>
                </a:lnTo>
                <a:lnTo>
                  <a:pt x="255498" y="63855"/>
                </a:lnTo>
                <a:lnTo>
                  <a:pt x="252374" y="71704"/>
                </a:lnTo>
                <a:lnTo>
                  <a:pt x="246976" y="77444"/>
                </a:lnTo>
                <a:lnTo>
                  <a:pt x="239826" y="80962"/>
                </a:lnTo>
                <a:lnTo>
                  <a:pt x="231482" y="82156"/>
                </a:lnTo>
                <a:lnTo>
                  <a:pt x="220472" y="79908"/>
                </a:lnTo>
                <a:lnTo>
                  <a:pt x="211670" y="73279"/>
                </a:lnTo>
                <a:lnTo>
                  <a:pt x="205828" y="62395"/>
                </a:lnTo>
                <a:lnTo>
                  <a:pt x="203720" y="47434"/>
                </a:lnTo>
                <a:lnTo>
                  <a:pt x="205828" y="32562"/>
                </a:lnTo>
                <a:lnTo>
                  <a:pt x="211658" y="21678"/>
                </a:lnTo>
                <a:lnTo>
                  <a:pt x="220484" y="14986"/>
                </a:lnTo>
                <a:lnTo>
                  <a:pt x="231559" y="12712"/>
                </a:lnTo>
                <a:lnTo>
                  <a:pt x="239928" y="13944"/>
                </a:lnTo>
                <a:lnTo>
                  <a:pt x="247065" y="17526"/>
                </a:lnTo>
                <a:lnTo>
                  <a:pt x="252425" y="23342"/>
                </a:lnTo>
                <a:lnTo>
                  <a:pt x="255498" y="31280"/>
                </a:lnTo>
                <a:lnTo>
                  <a:pt x="269570" y="31280"/>
                </a:lnTo>
                <a:close/>
              </a:path>
              <a:path w="525144" h="95250">
                <a:moveTo>
                  <a:pt x="366483" y="47434"/>
                </a:moveTo>
                <a:lnTo>
                  <a:pt x="363347" y="27571"/>
                </a:lnTo>
                <a:lnTo>
                  <a:pt x="354698" y="12712"/>
                </a:lnTo>
                <a:lnTo>
                  <a:pt x="352691" y="11252"/>
                </a:lnTo>
                <a:lnTo>
                  <a:pt x="352691" y="47434"/>
                </a:lnTo>
                <a:lnTo>
                  <a:pt x="350570" y="62357"/>
                </a:lnTo>
                <a:lnTo>
                  <a:pt x="344741" y="73240"/>
                </a:lnTo>
                <a:lnTo>
                  <a:pt x="335927" y="79895"/>
                </a:lnTo>
                <a:lnTo>
                  <a:pt x="324891" y="82156"/>
                </a:lnTo>
                <a:lnTo>
                  <a:pt x="313829" y="79895"/>
                </a:lnTo>
                <a:lnTo>
                  <a:pt x="305041" y="73240"/>
                </a:lnTo>
                <a:lnTo>
                  <a:pt x="299224" y="62357"/>
                </a:lnTo>
                <a:lnTo>
                  <a:pt x="297129" y="47434"/>
                </a:lnTo>
                <a:lnTo>
                  <a:pt x="299224" y="32524"/>
                </a:lnTo>
                <a:lnTo>
                  <a:pt x="305041" y="21640"/>
                </a:lnTo>
                <a:lnTo>
                  <a:pt x="313829" y="14973"/>
                </a:lnTo>
                <a:lnTo>
                  <a:pt x="324891" y="12712"/>
                </a:lnTo>
                <a:lnTo>
                  <a:pt x="335927" y="14973"/>
                </a:lnTo>
                <a:lnTo>
                  <a:pt x="344741" y="21640"/>
                </a:lnTo>
                <a:lnTo>
                  <a:pt x="350570" y="32524"/>
                </a:lnTo>
                <a:lnTo>
                  <a:pt x="352691" y="47434"/>
                </a:lnTo>
                <a:lnTo>
                  <a:pt x="352691" y="11252"/>
                </a:lnTo>
                <a:lnTo>
                  <a:pt x="341477" y="3263"/>
                </a:lnTo>
                <a:lnTo>
                  <a:pt x="324891" y="0"/>
                </a:lnTo>
                <a:lnTo>
                  <a:pt x="308267" y="3263"/>
                </a:lnTo>
                <a:lnTo>
                  <a:pt x="295097" y="12649"/>
                </a:lnTo>
                <a:lnTo>
                  <a:pt x="286410" y="27571"/>
                </a:lnTo>
                <a:lnTo>
                  <a:pt x="283286" y="47434"/>
                </a:lnTo>
                <a:lnTo>
                  <a:pt x="286423" y="67322"/>
                </a:lnTo>
                <a:lnTo>
                  <a:pt x="295109" y="82245"/>
                </a:lnTo>
                <a:lnTo>
                  <a:pt x="308292" y="91630"/>
                </a:lnTo>
                <a:lnTo>
                  <a:pt x="324891" y="94881"/>
                </a:lnTo>
                <a:lnTo>
                  <a:pt x="341490" y="91617"/>
                </a:lnTo>
                <a:lnTo>
                  <a:pt x="354660" y="82245"/>
                </a:lnTo>
                <a:lnTo>
                  <a:pt x="363347" y="67297"/>
                </a:lnTo>
                <a:lnTo>
                  <a:pt x="366483" y="47434"/>
                </a:lnTo>
                <a:close/>
              </a:path>
              <a:path w="525144" h="95250">
                <a:moveTo>
                  <a:pt x="450723" y="1244"/>
                </a:moveTo>
                <a:lnTo>
                  <a:pt x="379247" y="1244"/>
                </a:lnTo>
                <a:lnTo>
                  <a:pt x="379247" y="13246"/>
                </a:lnTo>
                <a:lnTo>
                  <a:pt x="408038" y="13246"/>
                </a:lnTo>
                <a:lnTo>
                  <a:pt x="408038" y="93611"/>
                </a:lnTo>
                <a:lnTo>
                  <a:pt x="421919" y="93611"/>
                </a:lnTo>
                <a:lnTo>
                  <a:pt x="421919" y="13246"/>
                </a:lnTo>
                <a:lnTo>
                  <a:pt x="450723" y="13246"/>
                </a:lnTo>
                <a:lnTo>
                  <a:pt x="450723" y="1244"/>
                </a:lnTo>
                <a:close/>
              </a:path>
              <a:path w="525144" h="95250">
                <a:moveTo>
                  <a:pt x="524941" y="81610"/>
                </a:moveTo>
                <a:lnTo>
                  <a:pt x="480428" y="81610"/>
                </a:lnTo>
                <a:lnTo>
                  <a:pt x="480428" y="53327"/>
                </a:lnTo>
                <a:lnTo>
                  <a:pt x="521360" y="53327"/>
                </a:lnTo>
                <a:lnTo>
                  <a:pt x="521360" y="41389"/>
                </a:lnTo>
                <a:lnTo>
                  <a:pt x="480428" y="41389"/>
                </a:lnTo>
                <a:lnTo>
                  <a:pt x="480428" y="13246"/>
                </a:lnTo>
                <a:lnTo>
                  <a:pt x="524383" y="13246"/>
                </a:lnTo>
                <a:lnTo>
                  <a:pt x="524383" y="1244"/>
                </a:lnTo>
                <a:lnTo>
                  <a:pt x="466471" y="1244"/>
                </a:lnTo>
                <a:lnTo>
                  <a:pt x="466471" y="93611"/>
                </a:lnTo>
                <a:lnTo>
                  <a:pt x="524941" y="93611"/>
                </a:lnTo>
                <a:lnTo>
                  <a:pt x="524941" y="816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261919" y="4143692"/>
            <a:ext cx="74549" cy="92367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391650" y="4143756"/>
            <a:ext cx="102235" cy="92710"/>
          </a:xfrm>
          <a:custGeom>
            <a:avLst/>
            <a:gdLst/>
            <a:ahLst/>
            <a:cxnLst/>
            <a:rect l="l" t="t" r="r" b="b"/>
            <a:pathLst>
              <a:path w="102235" h="92710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792" y="80010"/>
                </a:lnTo>
                <a:lnTo>
                  <a:pt x="13792" y="0"/>
                </a:lnTo>
                <a:lnTo>
                  <a:pt x="0" y="0"/>
                </a:lnTo>
                <a:lnTo>
                  <a:pt x="0" y="80010"/>
                </a:lnTo>
                <a:lnTo>
                  <a:pt x="0" y="92710"/>
                </a:lnTo>
                <a:lnTo>
                  <a:pt x="102222" y="9271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515386" y="4143692"/>
            <a:ext cx="74549" cy="92367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610229" y="4143692"/>
            <a:ext cx="155727" cy="92367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5" name="object 295"/>
          <p:cNvGrpSpPr/>
          <p:nvPr/>
        </p:nvGrpSpPr>
        <p:grpSpPr>
          <a:xfrm>
            <a:off x="2786251" y="4143692"/>
            <a:ext cx="153035" cy="92710"/>
            <a:chOff x="2786251" y="4143692"/>
            <a:chExt cx="153035" cy="92710"/>
          </a:xfrm>
        </p:grpSpPr>
        <p:sp>
          <p:nvSpPr>
            <p:cNvPr id="296" name="object 296"/>
            <p:cNvSpPr/>
            <p:nvPr/>
          </p:nvSpPr>
          <p:spPr>
            <a:xfrm>
              <a:off x="2786251" y="4143692"/>
              <a:ext cx="73977" cy="92367"/>
            </a:xfrm>
            <a:prstGeom prst="rect">
              <a:avLst/>
            </a:prstGeom>
            <a:blipFill>
              <a:blip r:embed="rId1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2880498" y="4143692"/>
              <a:ext cx="59055" cy="92710"/>
            </a:xfrm>
            <a:custGeom>
              <a:avLst/>
              <a:gdLst/>
              <a:ahLst/>
              <a:cxnLst/>
              <a:rect l="l" t="t" r="r" b="b"/>
              <a:pathLst>
                <a:path w="59055" h="92710">
                  <a:moveTo>
                    <a:pt x="57912" y="0"/>
                  </a:moveTo>
                  <a:lnTo>
                    <a:pt x="0" y="0"/>
                  </a:lnTo>
                  <a:lnTo>
                    <a:pt x="0" y="92367"/>
                  </a:lnTo>
                  <a:lnTo>
                    <a:pt x="58458" y="92367"/>
                  </a:lnTo>
                  <a:lnTo>
                    <a:pt x="58458" y="80365"/>
                  </a:lnTo>
                  <a:lnTo>
                    <a:pt x="13957" y="80365"/>
                  </a:lnTo>
                  <a:lnTo>
                    <a:pt x="13957" y="52082"/>
                  </a:lnTo>
                  <a:lnTo>
                    <a:pt x="54889" y="52082"/>
                  </a:lnTo>
                  <a:lnTo>
                    <a:pt x="54889" y="40144"/>
                  </a:lnTo>
                  <a:lnTo>
                    <a:pt x="13957" y="40144"/>
                  </a:lnTo>
                  <a:lnTo>
                    <a:pt x="13957" y="12001"/>
                  </a:lnTo>
                  <a:lnTo>
                    <a:pt x="57912" y="12001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8" name="object 298"/>
          <p:cNvSpPr/>
          <p:nvPr/>
        </p:nvSpPr>
        <p:spPr>
          <a:xfrm>
            <a:off x="2987775" y="4142448"/>
            <a:ext cx="507174" cy="94881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546664" y="4171442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423" y="0"/>
                </a:moveTo>
                <a:lnTo>
                  <a:pt x="24714" y="0"/>
                </a:lnTo>
                <a:lnTo>
                  <a:pt x="24714" y="24701"/>
                </a:lnTo>
                <a:lnTo>
                  <a:pt x="0" y="24701"/>
                </a:lnTo>
                <a:lnTo>
                  <a:pt x="0" y="32385"/>
                </a:lnTo>
                <a:lnTo>
                  <a:pt x="24714" y="32385"/>
                </a:lnTo>
                <a:lnTo>
                  <a:pt x="24714" y="57086"/>
                </a:lnTo>
                <a:lnTo>
                  <a:pt x="32423" y="57086"/>
                </a:lnTo>
                <a:lnTo>
                  <a:pt x="32423" y="32385"/>
                </a:lnTo>
                <a:lnTo>
                  <a:pt x="57150" y="32385"/>
                </a:lnTo>
                <a:lnTo>
                  <a:pt x="57150" y="24701"/>
                </a:lnTo>
                <a:lnTo>
                  <a:pt x="32423" y="24701"/>
                </a:lnTo>
                <a:lnTo>
                  <a:pt x="324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661192" y="4142295"/>
            <a:ext cx="60325" cy="95250"/>
          </a:xfrm>
          <a:custGeom>
            <a:avLst/>
            <a:gdLst/>
            <a:ahLst/>
            <a:cxnLst/>
            <a:rect l="l" t="t" r="r" b="b"/>
            <a:pathLst>
              <a:path w="60325" h="95250">
                <a:moveTo>
                  <a:pt x="31800" y="0"/>
                </a:moveTo>
                <a:lnTo>
                  <a:pt x="17862" y="3791"/>
                </a:lnTo>
                <a:lnTo>
                  <a:pt x="7927" y="14393"/>
                </a:lnTo>
                <a:lnTo>
                  <a:pt x="1979" y="30652"/>
                </a:lnTo>
                <a:lnTo>
                  <a:pt x="0" y="51409"/>
                </a:lnTo>
                <a:lnTo>
                  <a:pt x="2614" y="71906"/>
                </a:lnTo>
                <a:lnTo>
                  <a:pt x="9517" y="85347"/>
                </a:lnTo>
                <a:lnTo>
                  <a:pt x="19293" y="92725"/>
                </a:lnTo>
                <a:lnTo>
                  <a:pt x="30530" y="95034"/>
                </a:lnTo>
                <a:lnTo>
                  <a:pt x="42533" y="92679"/>
                </a:lnTo>
                <a:lnTo>
                  <a:pt x="49896" y="87452"/>
                </a:lnTo>
                <a:lnTo>
                  <a:pt x="30530" y="87452"/>
                </a:lnTo>
                <a:lnTo>
                  <a:pt x="22531" y="85778"/>
                </a:lnTo>
                <a:lnTo>
                  <a:pt x="16078" y="81138"/>
                </a:lnTo>
                <a:lnTo>
                  <a:pt x="11596" y="74105"/>
                </a:lnTo>
                <a:lnTo>
                  <a:pt x="9512" y="65252"/>
                </a:lnTo>
                <a:lnTo>
                  <a:pt x="10687" y="56522"/>
                </a:lnTo>
                <a:lnTo>
                  <a:pt x="15063" y="49177"/>
                </a:lnTo>
                <a:lnTo>
                  <a:pt x="16478" y="48133"/>
                </a:lnTo>
                <a:lnTo>
                  <a:pt x="7937" y="48133"/>
                </a:lnTo>
                <a:lnTo>
                  <a:pt x="9549" y="30856"/>
                </a:lnTo>
                <a:lnTo>
                  <a:pt x="14197" y="18132"/>
                </a:lnTo>
                <a:lnTo>
                  <a:pt x="21680" y="10271"/>
                </a:lnTo>
                <a:lnTo>
                  <a:pt x="31800" y="7581"/>
                </a:lnTo>
                <a:lnTo>
                  <a:pt x="50766" y="7581"/>
                </a:lnTo>
                <a:lnTo>
                  <a:pt x="50201" y="6813"/>
                </a:lnTo>
                <a:lnTo>
                  <a:pt x="42055" y="1789"/>
                </a:lnTo>
                <a:lnTo>
                  <a:pt x="31800" y="0"/>
                </a:lnTo>
                <a:close/>
              </a:path>
              <a:path w="60325" h="95250">
                <a:moveTo>
                  <a:pt x="50070" y="42227"/>
                </a:moveTo>
                <a:lnTo>
                  <a:pt x="30530" y="42227"/>
                </a:lnTo>
                <a:lnTo>
                  <a:pt x="38884" y="43986"/>
                </a:lnTo>
                <a:lnTo>
                  <a:pt x="45559" y="48791"/>
                </a:lnTo>
                <a:lnTo>
                  <a:pt x="49985" y="55938"/>
                </a:lnTo>
                <a:lnTo>
                  <a:pt x="51587" y="64719"/>
                </a:lnTo>
                <a:lnTo>
                  <a:pt x="49985" y="73580"/>
                </a:lnTo>
                <a:lnTo>
                  <a:pt x="45559" y="80805"/>
                </a:lnTo>
                <a:lnTo>
                  <a:pt x="38884" y="85670"/>
                </a:lnTo>
                <a:lnTo>
                  <a:pt x="30530" y="87452"/>
                </a:lnTo>
                <a:lnTo>
                  <a:pt x="49896" y="87452"/>
                </a:lnTo>
                <a:lnTo>
                  <a:pt x="51752" y="86134"/>
                </a:lnTo>
                <a:lnTo>
                  <a:pt x="57666" y="76460"/>
                </a:lnTo>
                <a:lnTo>
                  <a:pt x="59753" y="64719"/>
                </a:lnTo>
                <a:lnTo>
                  <a:pt x="57512" y="52701"/>
                </a:lnTo>
                <a:lnTo>
                  <a:pt x="51428" y="43176"/>
                </a:lnTo>
                <a:lnTo>
                  <a:pt x="50070" y="42227"/>
                </a:lnTo>
                <a:close/>
              </a:path>
              <a:path w="60325" h="95250">
                <a:moveTo>
                  <a:pt x="31559" y="34645"/>
                </a:moveTo>
                <a:lnTo>
                  <a:pt x="24384" y="35602"/>
                </a:lnTo>
                <a:lnTo>
                  <a:pt x="17953" y="38322"/>
                </a:lnTo>
                <a:lnTo>
                  <a:pt x="12562" y="42575"/>
                </a:lnTo>
                <a:lnTo>
                  <a:pt x="8509" y="48133"/>
                </a:lnTo>
                <a:lnTo>
                  <a:pt x="16478" y="48133"/>
                </a:lnTo>
                <a:lnTo>
                  <a:pt x="21919" y="44114"/>
                </a:lnTo>
                <a:lnTo>
                  <a:pt x="30530" y="42227"/>
                </a:lnTo>
                <a:lnTo>
                  <a:pt x="50070" y="42227"/>
                </a:lnTo>
                <a:lnTo>
                  <a:pt x="42458" y="36905"/>
                </a:lnTo>
                <a:lnTo>
                  <a:pt x="31559" y="34645"/>
                </a:lnTo>
                <a:close/>
              </a:path>
              <a:path w="60325" h="95250">
                <a:moveTo>
                  <a:pt x="50766" y="7581"/>
                </a:moveTo>
                <a:lnTo>
                  <a:pt x="42341" y="7581"/>
                </a:lnTo>
                <a:lnTo>
                  <a:pt x="48742" y="14630"/>
                </a:lnTo>
                <a:lnTo>
                  <a:pt x="50457" y="24485"/>
                </a:lnTo>
                <a:lnTo>
                  <a:pt x="58762" y="24485"/>
                </a:lnTo>
                <a:lnTo>
                  <a:pt x="55887" y="14551"/>
                </a:lnTo>
                <a:lnTo>
                  <a:pt x="50766" y="75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777778" y="4143692"/>
            <a:ext cx="87312" cy="9236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889614" y="4143692"/>
            <a:ext cx="87312" cy="92367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074543" y="4468431"/>
            <a:ext cx="66573" cy="92354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762058" y="4517402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20">
                <a:moveTo>
                  <a:pt x="38417" y="0"/>
                </a:moveTo>
                <a:lnTo>
                  <a:pt x="0" y="0"/>
                </a:lnTo>
                <a:lnTo>
                  <a:pt x="0" y="7581"/>
                </a:lnTo>
                <a:lnTo>
                  <a:pt x="38417" y="7581"/>
                </a:lnTo>
                <a:lnTo>
                  <a:pt x="384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853942" y="4468431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18" y="0"/>
                </a:lnTo>
                <a:lnTo>
                  <a:pt x="0" y="14465"/>
                </a:lnTo>
                <a:lnTo>
                  <a:pt x="0" y="23228"/>
                </a:lnTo>
                <a:lnTo>
                  <a:pt x="21628" y="8839"/>
                </a:lnTo>
                <a:lnTo>
                  <a:pt x="22174" y="8839"/>
                </a:lnTo>
                <a:lnTo>
                  <a:pt x="22174" y="92354"/>
                </a:lnTo>
                <a:lnTo>
                  <a:pt x="30606" y="92354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910495" y="4467174"/>
            <a:ext cx="139611" cy="94881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191333" y="4466818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69" h="116839">
                <a:moveTo>
                  <a:pt x="81483" y="49187"/>
                </a:moveTo>
                <a:lnTo>
                  <a:pt x="78917" y="34442"/>
                </a:lnTo>
                <a:lnTo>
                  <a:pt x="73037" y="25006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46" y="77914"/>
                </a:lnTo>
                <a:lnTo>
                  <a:pt x="45046" y="20548"/>
                </a:lnTo>
                <a:lnTo>
                  <a:pt x="46951" y="20548"/>
                </a:lnTo>
                <a:lnTo>
                  <a:pt x="58166" y="22669"/>
                </a:lnTo>
                <a:lnTo>
                  <a:pt x="66332" y="28562"/>
                </a:lnTo>
                <a:lnTo>
                  <a:pt x="71323" y="37617"/>
                </a:lnTo>
                <a:lnTo>
                  <a:pt x="73037" y="49187"/>
                </a:lnTo>
                <a:lnTo>
                  <a:pt x="73037" y="25006"/>
                </a:lnTo>
                <a:lnTo>
                  <a:pt x="71793" y="22999"/>
                </a:lnTo>
                <a:lnTo>
                  <a:pt x="68186" y="20548"/>
                </a:lnTo>
                <a:lnTo>
                  <a:pt x="60883" y="15595"/>
                </a:lnTo>
                <a:lnTo>
                  <a:pt x="47028" y="12966"/>
                </a:lnTo>
                <a:lnTo>
                  <a:pt x="45046" y="12966"/>
                </a:lnTo>
                <a:lnTo>
                  <a:pt x="45046" y="0"/>
                </a:lnTo>
                <a:lnTo>
                  <a:pt x="36614" y="0"/>
                </a:lnTo>
                <a:lnTo>
                  <a:pt x="36614" y="12966"/>
                </a:lnTo>
                <a:lnTo>
                  <a:pt x="36614" y="20548"/>
                </a:lnTo>
                <a:lnTo>
                  <a:pt x="36614" y="77914"/>
                </a:lnTo>
                <a:lnTo>
                  <a:pt x="34505" y="77914"/>
                </a:lnTo>
                <a:lnTo>
                  <a:pt x="23279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96" y="37757"/>
                </a:lnTo>
                <a:lnTo>
                  <a:pt x="15100" y="28625"/>
                </a:lnTo>
                <a:lnTo>
                  <a:pt x="23279" y="22682"/>
                </a:lnTo>
                <a:lnTo>
                  <a:pt x="34505" y="20548"/>
                </a:lnTo>
                <a:lnTo>
                  <a:pt x="36614" y="20548"/>
                </a:lnTo>
                <a:lnTo>
                  <a:pt x="36614" y="12966"/>
                </a:lnTo>
                <a:lnTo>
                  <a:pt x="34429" y="12966"/>
                </a:lnTo>
                <a:lnTo>
                  <a:pt x="20548" y="15621"/>
                </a:lnTo>
                <a:lnTo>
                  <a:pt x="9664" y="23050"/>
                </a:lnTo>
                <a:lnTo>
                  <a:pt x="2552" y="34505"/>
                </a:lnTo>
                <a:lnTo>
                  <a:pt x="0" y="49187"/>
                </a:lnTo>
                <a:lnTo>
                  <a:pt x="2514" y="64020"/>
                </a:lnTo>
                <a:lnTo>
                  <a:pt x="9639" y="75463"/>
                </a:lnTo>
                <a:lnTo>
                  <a:pt x="20574" y="82867"/>
                </a:lnTo>
                <a:lnTo>
                  <a:pt x="34505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46" y="97764"/>
                </a:lnTo>
                <a:lnTo>
                  <a:pt x="45046" y="85483"/>
                </a:lnTo>
                <a:lnTo>
                  <a:pt x="47117" y="85483"/>
                </a:lnTo>
                <a:lnTo>
                  <a:pt x="60960" y="82854"/>
                </a:lnTo>
                <a:lnTo>
                  <a:pt x="68186" y="77914"/>
                </a:lnTo>
                <a:lnTo>
                  <a:pt x="71818" y="75438"/>
                </a:lnTo>
                <a:lnTo>
                  <a:pt x="78917" y="63982"/>
                </a:lnTo>
                <a:lnTo>
                  <a:pt x="81483" y="49187"/>
                </a:lnTo>
                <a:close/>
              </a:path>
              <a:path w="521969" h="116839">
                <a:moveTo>
                  <a:pt x="169367" y="93967"/>
                </a:moveTo>
                <a:lnTo>
                  <a:pt x="159245" y="66141"/>
                </a:lnTo>
                <a:lnTo>
                  <a:pt x="156476" y="58559"/>
                </a:lnTo>
                <a:lnTo>
                  <a:pt x="147942" y="35102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54" y="93967"/>
                </a:lnTo>
                <a:lnTo>
                  <a:pt x="101993" y="93967"/>
                </a:lnTo>
                <a:lnTo>
                  <a:pt x="111887" y="66141"/>
                </a:lnTo>
                <a:lnTo>
                  <a:pt x="150660" y="66141"/>
                </a:lnTo>
                <a:lnTo>
                  <a:pt x="160540" y="93967"/>
                </a:lnTo>
                <a:lnTo>
                  <a:pt x="169367" y="93967"/>
                </a:lnTo>
                <a:close/>
              </a:path>
              <a:path w="521969" h="116839">
                <a:moveTo>
                  <a:pt x="257543" y="30480"/>
                </a:moveTo>
                <a:lnTo>
                  <a:pt x="253314" y="18605"/>
                </a:lnTo>
                <a:lnTo>
                  <a:pt x="245491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901" y="3708"/>
                </a:lnTo>
                <a:lnTo>
                  <a:pt x="192278" y="13233"/>
                </a:lnTo>
                <a:lnTo>
                  <a:pt x="184023" y="28181"/>
                </a:lnTo>
                <a:lnTo>
                  <a:pt x="181076" y="47790"/>
                </a:lnTo>
                <a:lnTo>
                  <a:pt x="184023" y="67398"/>
                </a:lnTo>
                <a:lnTo>
                  <a:pt x="192278" y="82359"/>
                </a:lnTo>
                <a:lnTo>
                  <a:pt x="204901" y="91897"/>
                </a:lnTo>
                <a:lnTo>
                  <a:pt x="220967" y="95237"/>
                </a:lnTo>
                <a:lnTo>
                  <a:pt x="234543" y="92913"/>
                </a:lnTo>
                <a:lnTo>
                  <a:pt x="245491" y="86537"/>
                </a:lnTo>
                <a:lnTo>
                  <a:pt x="253314" y="76962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22" y="84747"/>
                </a:lnTo>
                <a:lnTo>
                  <a:pt x="198526" y="77177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26" y="18465"/>
                </a:lnTo>
                <a:lnTo>
                  <a:pt x="208622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69" h="116839">
                <a:moveTo>
                  <a:pt x="344893" y="93967"/>
                </a:moveTo>
                <a:lnTo>
                  <a:pt x="334772" y="66141"/>
                </a:lnTo>
                <a:lnTo>
                  <a:pt x="332003" y="58559"/>
                </a:lnTo>
                <a:lnTo>
                  <a:pt x="323469" y="35102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76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85" y="1612"/>
                </a:lnTo>
                <a:lnTo>
                  <a:pt x="268681" y="93967"/>
                </a:lnTo>
                <a:lnTo>
                  <a:pt x="277520" y="93967"/>
                </a:lnTo>
                <a:lnTo>
                  <a:pt x="287413" y="66141"/>
                </a:lnTo>
                <a:lnTo>
                  <a:pt x="326186" y="66141"/>
                </a:lnTo>
                <a:lnTo>
                  <a:pt x="336067" y="93967"/>
                </a:lnTo>
                <a:lnTo>
                  <a:pt x="344893" y="93967"/>
                </a:lnTo>
                <a:close/>
              </a:path>
              <a:path w="521969" h="116839">
                <a:moveTo>
                  <a:pt x="436181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47" y="1612"/>
                </a:lnTo>
                <a:lnTo>
                  <a:pt x="417347" y="9182"/>
                </a:lnTo>
                <a:lnTo>
                  <a:pt x="417347" y="86398"/>
                </a:lnTo>
                <a:lnTo>
                  <a:pt x="368007" y="86398"/>
                </a:lnTo>
                <a:lnTo>
                  <a:pt x="372173" y="78359"/>
                </a:lnTo>
                <a:lnTo>
                  <a:pt x="375348" y="68402"/>
                </a:lnTo>
                <a:lnTo>
                  <a:pt x="377545" y="56273"/>
                </a:lnTo>
                <a:lnTo>
                  <a:pt x="378777" y="41719"/>
                </a:lnTo>
                <a:lnTo>
                  <a:pt x="380225" y="9182"/>
                </a:lnTo>
                <a:lnTo>
                  <a:pt x="417347" y="9182"/>
                </a:lnTo>
                <a:lnTo>
                  <a:pt x="417347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31" y="86398"/>
                </a:lnTo>
                <a:lnTo>
                  <a:pt x="352031" y="116382"/>
                </a:lnTo>
                <a:lnTo>
                  <a:pt x="360070" y="116382"/>
                </a:lnTo>
                <a:lnTo>
                  <a:pt x="360070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81" y="116154"/>
                </a:lnTo>
                <a:lnTo>
                  <a:pt x="436181" y="93967"/>
                </a:lnTo>
                <a:lnTo>
                  <a:pt x="436181" y="86398"/>
                </a:lnTo>
                <a:close/>
              </a:path>
              <a:path w="521969" h="116839">
                <a:moveTo>
                  <a:pt x="521855" y="93967"/>
                </a:moveTo>
                <a:lnTo>
                  <a:pt x="511733" y="66141"/>
                </a:lnTo>
                <a:lnTo>
                  <a:pt x="508965" y="58559"/>
                </a:lnTo>
                <a:lnTo>
                  <a:pt x="500443" y="35140"/>
                </a:lnTo>
                <a:lnTo>
                  <a:pt x="500443" y="58559"/>
                </a:lnTo>
                <a:lnTo>
                  <a:pt x="467067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43" y="58559"/>
                </a:lnTo>
                <a:lnTo>
                  <a:pt x="500443" y="35140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43" y="93967"/>
                </a:lnTo>
                <a:lnTo>
                  <a:pt x="454482" y="93967"/>
                </a:lnTo>
                <a:lnTo>
                  <a:pt x="464375" y="66141"/>
                </a:lnTo>
                <a:lnTo>
                  <a:pt x="503148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106241" y="4468431"/>
            <a:ext cx="87299" cy="9235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218077" y="4468431"/>
            <a:ext cx="87299" cy="9235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926242" y="4468876"/>
            <a:ext cx="102235" cy="91440"/>
          </a:xfrm>
          <a:custGeom>
            <a:avLst/>
            <a:gdLst/>
            <a:ahLst/>
            <a:cxnLst/>
            <a:rect l="l" t="t" r="r" b="b"/>
            <a:pathLst>
              <a:path w="102235" h="91439">
                <a:moveTo>
                  <a:pt x="102222" y="0"/>
                </a:moveTo>
                <a:lnTo>
                  <a:pt x="88468" y="0"/>
                </a:lnTo>
                <a:lnTo>
                  <a:pt x="88468" y="80010"/>
                </a:lnTo>
                <a:lnTo>
                  <a:pt x="58077" y="80010"/>
                </a:lnTo>
                <a:lnTo>
                  <a:pt x="58077" y="0"/>
                </a:lnTo>
                <a:lnTo>
                  <a:pt x="44272" y="0"/>
                </a:lnTo>
                <a:lnTo>
                  <a:pt x="44272" y="80010"/>
                </a:lnTo>
                <a:lnTo>
                  <a:pt x="13804" y="80010"/>
                </a:lnTo>
                <a:lnTo>
                  <a:pt x="13804" y="0"/>
                </a:lnTo>
                <a:lnTo>
                  <a:pt x="0" y="0"/>
                </a:lnTo>
                <a:lnTo>
                  <a:pt x="0" y="80010"/>
                </a:lnTo>
                <a:lnTo>
                  <a:pt x="0" y="91440"/>
                </a:lnTo>
                <a:lnTo>
                  <a:pt x="102222" y="91440"/>
                </a:lnTo>
                <a:lnTo>
                  <a:pt x="102222" y="80010"/>
                </a:lnTo>
                <a:lnTo>
                  <a:pt x="1022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654421" y="4517402"/>
            <a:ext cx="38735" cy="7620"/>
          </a:xfrm>
          <a:custGeom>
            <a:avLst/>
            <a:gdLst/>
            <a:ahLst/>
            <a:cxnLst/>
            <a:rect l="l" t="t" r="r" b="b"/>
            <a:pathLst>
              <a:path w="38735" h="7620">
                <a:moveTo>
                  <a:pt x="38417" y="0"/>
                </a:moveTo>
                <a:lnTo>
                  <a:pt x="0" y="0"/>
                </a:lnTo>
                <a:lnTo>
                  <a:pt x="0" y="7581"/>
                </a:lnTo>
                <a:lnTo>
                  <a:pt x="38417" y="7581"/>
                </a:lnTo>
                <a:lnTo>
                  <a:pt x="384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746293" y="4468431"/>
            <a:ext cx="31115" cy="92710"/>
          </a:xfrm>
          <a:custGeom>
            <a:avLst/>
            <a:gdLst/>
            <a:ahLst/>
            <a:cxnLst/>
            <a:rect l="l" t="t" r="r" b="b"/>
            <a:pathLst>
              <a:path w="31114" h="92710">
                <a:moveTo>
                  <a:pt x="30606" y="0"/>
                </a:moveTo>
                <a:lnTo>
                  <a:pt x="21831" y="0"/>
                </a:lnTo>
                <a:lnTo>
                  <a:pt x="0" y="14465"/>
                </a:lnTo>
                <a:lnTo>
                  <a:pt x="0" y="23228"/>
                </a:lnTo>
                <a:lnTo>
                  <a:pt x="21640" y="8839"/>
                </a:lnTo>
                <a:lnTo>
                  <a:pt x="22186" y="8839"/>
                </a:lnTo>
                <a:lnTo>
                  <a:pt x="22186" y="92354"/>
                </a:lnTo>
                <a:lnTo>
                  <a:pt x="30606" y="92354"/>
                </a:lnTo>
                <a:lnTo>
                  <a:pt x="306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802859" y="4467174"/>
            <a:ext cx="139598" cy="94881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083696" y="4466818"/>
            <a:ext cx="521970" cy="116839"/>
          </a:xfrm>
          <a:custGeom>
            <a:avLst/>
            <a:gdLst/>
            <a:ahLst/>
            <a:cxnLst/>
            <a:rect l="l" t="t" r="r" b="b"/>
            <a:pathLst>
              <a:path w="521970" h="116839">
                <a:moveTo>
                  <a:pt x="81483" y="49187"/>
                </a:moveTo>
                <a:lnTo>
                  <a:pt x="78917" y="34442"/>
                </a:lnTo>
                <a:lnTo>
                  <a:pt x="73037" y="25006"/>
                </a:lnTo>
                <a:lnTo>
                  <a:pt x="73037" y="49187"/>
                </a:lnTo>
                <a:lnTo>
                  <a:pt x="71361" y="60833"/>
                </a:lnTo>
                <a:lnTo>
                  <a:pt x="66370" y="69913"/>
                </a:lnTo>
                <a:lnTo>
                  <a:pt x="58204" y="75819"/>
                </a:lnTo>
                <a:lnTo>
                  <a:pt x="47066" y="77914"/>
                </a:lnTo>
                <a:lnTo>
                  <a:pt x="45034" y="77914"/>
                </a:lnTo>
                <a:lnTo>
                  <a:pt x="45034" y="20548"/>
                </a:lnTo>
                <a:lnTo>
                  <a:pt x="46939" y="20548"/>
                </a:lnTo>
                <a:lnTo>
                  <a:pt x="58153" y="22669"/>
                </a:lnTo>
                <a:lnTo>
                  <a:pt x="66332" y="28562"/>
                </a:lnTo>
                <a:lnTo>
                  <a:pt x="71323" y="37617"/>
                </a:lnTo>
                <a:lnTo>
                  <a:pt x="73037" y="49187"/>
                </a:lnTo>
                <a:lnTo>
                  <a:pt x="73037" y="25006"/>
                </a:lnTo>
                <a:lnTo>
                  <a:pt x="71793" y="22999"/>
                </a:lnTo>
                <a:lnTo>
                  <a:pt x="68186" y="20548"/>
                </a:lnTo>
                <a:lnTo>
                  <a:pt x="60883" y="15595"/>
                </a:lnTo>
                <a:lnTo>
                  <a:pt x="47028" y="12966"/>
                </a:lnTo>
                <a:lnTo>
                  <a:pt x="45034" y="12966"/>
                </a:lnTo>
                <a:lnTo>
                  <a:pt x="45034" y="0"/>
                </a:lnTo>
                <a:lnTo>
                  <a:pt x="36614" y="0"/>
                </a:lnTo>
                <a:lnTo>
                  <a:pt x="36614" y="12966"/>
                </a:lnTo>
                <a:lnTo>
                  <a:pt x="36614" y="20548"/>
                </a:lnTo>
                <a:lnTo>
                  <a:pt x="36614" y="77914"/>
                </a:lnTo>
                <a:lnTo>
                  <a:pt x="34493" y="77914"/>
                </a:lnTo>
                <a:lnTo>
                  <a:pt x="23266" y="75819"/>
                </a:lnTo>
                <a:lnTo>
                  <a:pt x="15113" y="69938"/>
                </a:lnTo>
                <a:lnTo>
                  <a:pt x="10109" y="60934"/>
                </a:lnTo>
                <a:lnTo>
                  <a:pt x="8420" y="49415"/>
                </a:lnTo>
                <a:lnTo>
                  <a:pt x="10096" y="37757"/>
                </a:lnTo>
                <a:lnTo>
                  <a:pt x="15087" y="28625"/>
                </a:lnTo>
                <a:lnTo>
                  <a:pt x="23266" y="22682"/>
                </a:lnTo>
                <a:lnTo>
                  <a:pt x="34493" y="20548"/>
                </a:lnTo>
                <a:lnTo>
                  <a:pt x="36614" y="20548"/>
                </a:lnTo>
                <a:lnTo>
                  <a:pt x="36614" y="12966"/>
                </a:lnTo>
                <a:lnTo>
                  <a:pt x="34429" y="12966"/>
                </a:lnTo>
                <a:lnTo>
                  <a:pt x="20548" y="15621"/>
                </a:lnTo>
                <a:lnTo>
                  <a:pt x="9664" y="23050"/>
                </a:lnTo>
                <a:lnTo>
                  <a:pt x="2552" y="34505"/>
                </a:lnTo>
                <a:lnTo>
                  <a:pt x="0" y="49187"/>
                </a:lnTo>
                <a:lnTo>
                  <a:pt x="2514" y="64020"/>
                </a:lnTo>
                <a:lnTo>
                  <a:pt x="9639" y="75463"/>
                </a:lnTo>
                <a:lnTo>
                  <a:pt x="20561" y="82867"/>
                </a:lnTo>
                <a:lnTo>
                  <a:pt x="34493" y="85483"/>
                </a:lnTo>
                <a:lnTo>
                  <a:pt x="36614" y="85483"/>
                </a:lnTo>
                <a:lnTo>
                  <a:pt x="36614" y="97764"/>
                </a:lnTo>
                <a:lnTo>
                  <a:pt x="45034" y="97764"/>
                </a:lnTo>
                <a:lnTo>
                  <a:pt x="45034" y="85483"/>
                </a:lnTo>
                <a:lnTo>
                  <a:pt x="47104" y="85483"/>
                </a:lnTo>
                <a:lnTo>
                  <a:pt x="60947" y="82854"/>
                </a:lnTo>
                <a:lnTo>
                  <a:pt x="68186" y="77914"/>
                </a:lnTo>
                <a:lnTo>
                  <a:pt x="71818" y="75438"/>
                </a:lnTo>
                <a:lnTo>
                  <a:pt x="78917" y="63982"/>
                </a:lnTo>
                <a:lnTo>
                  <a:pt x="81483" y="49187"/>
                </a:lnTo>
                <a:close/>
              </a:path>
              <a:path w="521970" h="116839">
                <a:moveTo>
                  <a:pt x="169367" y="93967"/>
                </a:moveTo>
                <a:lnTo>
                  <a:pt x="159245" y="66141"/>
                </a:lnTo>
                <a:lnTo>
                  <a:pt x="156476" y="58559"/>
                </a:lnTo>
                <a:lnTo>
                  <a:pt x="147942" y="35102"/>
                </a:lnTo>
                <a:lnTo>
                  <a:pt x="147942" y="58559"/>
                </a:lnTo>
                <a:lnTo>
                  <a:pt x="114566" y="58559"/>
                </a:lnTo>
                <a:lnTo>
                  <a:pt x="130949" y="12573"/>
                </a:lnTo>
                <a:lnTo>
                  <a:pt x="131584" y="12573"/>
                </a:lnTo>
                <a:lnTo>
                  <a:pt x="147942" y="58559"/>
                </a:lnTo>
                <a:lnTo>
                  <a:pt x="147942" y="35102"/>
                </a:lnTo>
                <a:lnTo>
                  <a:pt x="139750" y="12573"/>
                </a:lnTo>
                <a:lnTo>
                  <a:pt x="135775" y="1612"/>
                </a:lnTo>
                <a:lnTo>
                  <a:pt x="126758" y="1612"/>
                </a:lnTo>
                <a:lnTo>
                  <a:pt x="93141" y="93967"/>
                </a:lnTo>
                <a:lnTo>
                  <a:pt x="101993" y="93967"/>
                </a:lnTo>
                <a:lnTo>
                  <a:pt x="111874" y="66141"/>
                </a:lnTo>
                <a:lnTo>
                  <a:pt x="150647" y="66141"/>
                </a:lnTo>
                <a:lnTo>
                  <a:pt x="160540" y="93967"/>
                </a:lnTo>
                <a:lnTo>
                  <a:pt x="169367" y="93967"/>
                </a:lnTo>
                <a:close/>
              </a:path>
              <a:path w="521970" h="116839">
                <a:moveTo>
                  <a:pt x="257543" y="30480"/>
                </a:moveTo>
                <a:lnTo>
                  <a:pt x="253301" y="18605"/>
                </a:lnTo>
                <a:lnTo>
                  <a:pt x="245478" y="9042"/>
                </a:lnTo>
                <a:lnTo>
                  <a:pt x="234543" y="2679"/>
                </a:lnTo>
                <a:lnTo>
                  <a:pt x="220967" y="355"/>
                </a:lnTo>
                <a:lnTo>
                  <a:pt x="204889" y="3708"/>
                </a:lnTo>
                <a:lnTo>
                  <a:pt x="192265" y="13233"/>
                </a:lnTo>
                <a:lnTo>
                  <a:pt x="184010" y="28181"/>
                </a:lnTo>
                <a:lnTo>
                  <a:pt x="181063" y="47790"/>
                </a:lnTo>
                <a:lnTo>
                  <a:pt x="184010" y="67398"/>
                </a:lnTo>
                <a:lnTo>
                  <a:pt x="192265" y="82359"/>
                </a:lnTo>
                <a:lnTo>
                  <a:pt x="204889" y="91897"/>
                </a:lnTo>
                <a:lnTo>
                  <a:pt x="220967" y="95237"/>
                </a:lnTo>
                <a:lnTo>
                  <a:pt x="234543" y="92913"/>
                </a:lnTo>
                <a:lnTo>
                  <a:pt x="245478" y="86537"/>
                </a:lnTo>
                <a:lnTo>
                  <a:pt x="253301" y="76962"/>
                </a:lnTo>
                <a:lnTo>
                  <a:pt x="257543" y="65100"/>
                </a:lnTo>
                <a:lnTo>
                  <a:pt x="249072" y="65100"/>
                </a:lnTo>
                <a:lnTo>
                  <a:pt x="245618" y="73926"/>
                </a:lnTo>
                <a:lnTo>
                  <a:pt x="239471" y="80962"/>
                </a:lnTo>
                <a:lnTo>
                  <a:pt x="231101" y="85623"/>
                </a:lnTo>
                <a:lnTo>
                  <a:pt x="220967" y="87299"/>
                </a:lnTo>
                <a:lnTo>
                  <a:pt x="208622" y="84747"/>
                </a:lnTo>
                <a:lnTo>
                  <a:pt x="198526" y="77177"/>
                </a:lnTo>
                <a:lnTo>
                  <a:pt x="191706" y="64808"/>
                </a:lnTo>
                <a:lnTo>
                  <a:pt x="189217" y="47790"/>
                </a:lnTo>
                <a:lnTo>
                  <a:pt x="191706" y="30835"/>
                </a:lnTo>
                <a:lnTo>
                  <a:pt x="198526" y="18465"/>
                </a:lnTo>
                <a:lnTo>
                  <a:pt x="208622" y="10871"/>
                </a:lnTo>
                <a:lnTo>
                  <a:pt x="220967" y="8293"/>
                </a:lnTo>
                <a:lnTo>
                  <a:pt x="231101" y="9994"/>
                </a:lnTo>
                <a:lnTo>
                  <a:pt x="239471" y="14655"/>
                </a:lnTo>
                <a:lnTo>
                  <a:pt x="245618" y="21691"/>
                </a:lnTo>
                <a:lnTo>
                  <a:pt x="249072" y="30480"/>
                </a:lnTo>
                <a:lnTo>
                  <a:pt x="257543" y="30480"/>
                </a:lnTo>
                <a:close/>
              </a:path>
              <a:path w="521970" h="116839">
                <a:moveTo>
                  <a:pt x="344881" y="93967"/>
                </a:moveTo>
                <a:lnTo>
                  <a:pt x="334759" y="66141"/>
                </a:lnTo>
                <a:lnTo>
                  <a:pt x="332003" y="58559"/>
                </a:lnTo>
                <a:lnTo>
                  <a:pt x="323469" y="35102"/>
                </a:lnTo>
                <a:lnTo>
                  <a:pt x="323469" y="58559"/>
                </a:lnTo>
                <a:lnTo>
                  <a:pt x="290093" y="58559"/>
                </a:lnTo>
                <a:lnTo>
                  <a:pt x="306476" y="12573"/>
                </a:lnTo>
                <a:lnTo>
                  <a:pt x="307111" y="12573"/>
                </a:lnTo>
                <a:lnTo>
                  <a:pt x="323469" y="58559"/>
                </a:lnTo>
                <a:lnTo>
                  <a:pt x="323469" y="35102"/>
                </a:lnTo>
                <a:lnTo>
                  <a:pt x="315277" y="12573"/>
                </a:lnTo>
                <a:lnTo>
                  <a:pt x="311302" y="1612"/>
                </a:lnTo>
                <a:lnTo>
                  <a:pt x="302285" y="1612"/>
                </a:lnTo>
                <a:lnTo>
                  <a:pt x="268668" y="93967"/>
                </a:lnTo>
                <a:lnTo>
                  <a:pt x="277520" y="93967"/>
                </a:lnTo>
                <a:lnTo>
                  <a:pt x="287401" y="66141"/>
                </a:lnTo>
                <a:lnTo>
                  <a:pt x="326174" y="66141"/>
                </a:lnTo>
                <a:lnTo>
                  <a:pt x="336067" y="93967"/>
                </a:lnTo>
                <a:lnTo>
                  <a:pt x="344881" y="93967"/>
                </a:lnTo>
                <a:close/>
              </a:path>
              <a:path w="521970" h="116839">
                <a:moveTo>
                  <a:pt x="436181" y="86398"/>
                </a:moveTo>
                <a:lnTo>
                  <a:pt x="425361" y="86398"/>
                </a:lnTo>
                <a:lnTo>
                  <a:pt x="425361" y="9182"/>
                </a:lnTo>
                <a:lnTo>
                  <a:pt x="425361" y="1612"/>
                </a:lnTo>
                <a:lnTo>
                  <a:pt x="417334" y="1612"/>
                </a:lnTo>
                <a:lnTo>
                  <a:pt x="417334" y="9182"/>
                </a:lnTo>
                <a:lnTo>
                  <a:pt x="417334" y="86398"/>
                </a:lnTo>
                <a:lnTo>
                  <a:pt x="368007" y="86398"/>
                </a:lnTo>
                <a:lnTo>
                  <a:pt x="372160" y="78359"/>
                </a:lnTo>
                <a:lnTo>
                  <a:pt x="375335" y="68402"/>
                </a:lnTo>
                <a:lnTo>
                  <a:pt x="377532" y="56273"/>
                </a:lnTo>
                <a:lnTo>
                  <a:pt x="378777" y="41719"/>
                </a:lnTo>
                <a:lnTo>
                  <a:pt x="380212" y="9182"/>
                </a:lnTo>
                <a:lnTo>
                  <a:pt x="417334" y="9182"/>
                </a:lnTo>
                <a:lnTo>
                  <a:pt x="417334" y="1612"/>
                </a:lnTo>
                <a:lnTo>
                  <a:pt x="372554" y="1612"/>
                </a:lnTo>
                <a:lnTo>
                  <a:pt x="370687" y="41719"/>
                </a:lnTo>
                <a:lnTo>
                  <a:pt x="369112" y="58762"/>
                </a:lnTo>
                <a:lnTo>
                  <a:pt x="366268" y="71335"/>
                </a:lnTo>
                <a:lnTo>
                  <a:pt x="362432" y="80276"/>
                </a:lnTo>
                <a:lnTo>
                  <a:pt x="357886" y="86398"/>
                </a:lnTo>
                <a:lnTo>
                  <a:pt x="352018" y="86398"/>
                </a:lnTo>
                <a:lnTo>
                  <a:pt x="352018" y="116382"/>
                </a:lnTo>
                <a:lnTo>
                  <a:pt x="360070" y="116382"/>
                </a:lnTo>
                <a:lnTo>
                  <a:pt x="360070" y="93967"/>
                </a:lnTo>
                <a:lnTo>
                  <a:pt x="428155" y="93967"/>
                </a:lnTo>
                <a:lnTo>
                  <a:pt x="428155" y="116154"/>
                </a:lnTo>
                <a:lnTo>
                  <a:pt x="436181" y="116154"/>
                </a:lnTo>
                <a:lnTo>
                  <a:pt x="436181" y="93967"/>
                </a:lnTo>
                <a:lnTo>
                  <a:pt x="436181" y="86398"/>
                </a:lnTo>
                <a:close/>
              </a:path>
              <a:path w="521970" h="116839">
                <a:moveTo>
                  <a:pt x="521855" y="93967"/>
                </a:moveTo>
                <a:lnTo>
                  <a:pt x="511733" y="66141"/>
                </a:lnTo>
                <a:lnTo>
                  <a:pt x="508965" y="58559"/>
                </a:lnTo>
                <a:lnTo>
                  <a:pt x="500430" y="35102"/>
                </a:lnTo>
                <a:lnTo>
                  <a:pt x="500430" y="58559"/>
                </a:lnTo>
                <a:lnTo>
                  <a:pt x="467055" y="58559"/>
                </a:lnTo>
                <a:lnTo>
                  <a:pt x="483438" y="12573"/>
                </a:lnTo>
                <a:lnTo>
                  <a:pt x="484073" y="12573"/>
                </a:lnTo>
                <a:lnTo>
                  <a:pt x="500430" y="58559"/>
                </a:lnTo>
                <a:lnTo>
                  <a:pt x="500430" y="35102"/>
                </a:lnTo>
                <a:lnTo>
                  <a:pt x="492239" y="12573"/>
                </a:lnTo>
                <a:lnTo>
                  <a:pt x="488264" y="1612"/>
                </a:lnTo>
                <a:lnTo>
                  <a:pt x="479247" y="1612"/>
                </a:lnTo>
                <a:lnTo>
                  <a:pt x="445630" y="93967"/>
                </a:lnTo>
                <a:lnTo>
                  <a:pt x="454482" y="93967"/>
                </a:lnTo>
                <a:lnTo>
                  <a:pt x="464362" y="66141"/>
                </a:lnTo>
                <a:lnTo>
                  <a:pt x="503148" y="66141"/>
                </a:lnTo>
                <a:lnTo>
                  <a:pt x="513029" y="93967"/>
                </a:lnTo>
                <a:lnTo>
                  <a:pt x="521855" y="9396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998591" y="4468431"/>
            <a:ext cx="87312" cy="9235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110427" y="4468431"/>
            <a:ext cx="87312" cy="9235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074446" y="4467174"/>
            <a:ext cx="234937" cy="94881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361162" y="4467174"/>
            <a:ext cx="456069" cy="115950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837526" y="4468431"/>
            <a:ext cx="74549" cy="92354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578456" y="4079723"/>
            <a:ext cx="1820722" cy="656462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135482" y="1297838"/>
            <a:ext cx="87312" cy="92367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2" name="object 322"/>
          <p:cNvGrpSpPr/>
          <p:nvPr/>
        </p:nvGrpSpPr>
        <p:grpSpPr>
          <a:xfrm>
            <a:off x="6243179" y="1296581"/>
            <a:ext cx="328930" cy="116205"/>
            <a:chOff x="6243179" y="1296581"/>
            <a:chExt cx="328930" cy="116205"/>
          </a:xfrm>
        </p:grpSpPr>
        <p:sp>
          <p:nvSpPr>
            <p:cNvPr id="323" name="object 323"/>
            <p:cNvSpPr/>
            <p:nvPr/>
          </p:nvSpPr>
          <p:spPr>
            <a:xfrm>
              <a:off x="6243179" y="1296581"/>
              <a:ext cx="248335" cy="116027"/>
            </a:xfrm>
            <a:prstGeom prst="rect">
              <a:avLst/>
            </a:prstGeom>
            <a:blipFill>
              <a:blip r:embed="rId1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512406" y="1297838"/>
              <a:ext cx="59690" cy="92710"/>
            </a:xfrm>
            <a:custGeom>
              <a:avLst/>
              <a:gdLst/>
              <a:ahLst/>
              <a:cxnLst/>
              <a:rect l="l" t="t" r="r" b="b"/>
              <a:pathLst>
                <a:path w="59690" h="92709">
                  <a:moveTo>
                    <a:pt x="29794" y="0"/>
                  </a:moveTo>
                  <a:lnTo>
                    <a:pt x="0" y="0"/>
                  </a:lnTo>
                  <a:lnTo>
                    <a:pt x="0" y="92367"/>
                  </a:lnTo>
                  <a:lnTo>
                    <a:pt x="8420" y="92367"/>
                  </a:lnTo>
                  <a:lnTo>
                    <a:pt x="8420" y="57061"/>
                  </a:lnTo>
                  <a:lnTo>
                    <a:pt x="29921" y="57061"/>
                  </a:lnTo>
                  <a:lnTo>
                    <a:pt x="42791" y="54869"/>
                  </a:lnTo>
                  <a:lnTo>
                    <a:pt x="51074" y="49479"/>
                  </a:lnTo>
                  <a:lnTo>
                    <a:pt x="8420" y="49479"/>
                  </a:lnTo>
                  <a:lnTo>
                    <a:pt x="8420" y="7569"/>
                  </a:lnTo>
                  <a:lnTo>
                    <a:pt x="51074" y="7569"/>
                  </a:lnTo>
                  <a:lnTo>
                    <a:pt x="42737" y="2183"/>
                  </a:lnTo>
                  <a:lnTo>
                    <a:pt x="29794" y="0"/>
                  </a:lnTo>
                  <a:close/>
                </a:path>
                <a:path w="59690" h="92709">
                  <a:moveTo>
                    <a:pt x="51074" y="7569"/>
                  </a:moveTo>
                  <a:lnTo>
                    <a:pt x="29565" y="7569"/>
                  </a:lnTo>
                  <a:lnTo>
                    <a:pt x="39121" y="9133"/>
                  </a:lnTo>
                  <a:lnTo>
                    <a:pt x="45893" y="13485"/>
                  </a:lnTo>
                  <a:lnTo>
                    <a:pt x="49923" y="20111"/>
                  </a:lnTo>
                  <a:lnTo>
                    <a:pt x="51257" y="28498"/>
                  </a:lnTo>
                  <a:lnTo>
                    <a:pt x="49925" y="36877"/>
                  </a:lnTo>
                  <a:lnTo>
                    <a:pt x="45912" y="43522"/>
                  </a:lnTo>
                  <a:lnTo>
                    <a:pt x="39186" y="47901"/>
                  </a:lnTo>
                  <a:lnTo>
                    <a:pt x="29718" y="49479"/>
                  </a:lnTo>
                  <a:lnTo>
                    <a:pt x="51074" y="49479"/>
                  </a:lnTo>
                  <a:lnTo>
                    <a:pt x="52060" y="48837"/>
                  </a:lnTo>
                  <a:lnTo>
                    <a:pt x="57667" y="39776"/>
                  </a:lnTo>
                  <a:lnTo>
                    <a:pt x="59550" y="28498"/>
                  </a:lnTo>
                  <a:lnTo>
                    <a:pt x="57665" y="17236"/>
                  </a:lnTo>
                  <a:lnTo>
                    <a:pt x="52044" y="8196"/>
                  </a:lnTo>
                  <a:lnTo>
                    <a:pt x="51074" y="75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5" name="object 325"/>
          <p:cNvSpPr/>
          <p:nvPr/>
        </p:nvSpPr>
        <p:spPr>
          <a:xfrm>
            <a:off x="6591806" y="1297838"/>
            <a:ext cx="69253" cy="92367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5337084" y="1505293"/>
            <a:ext cx="2114550" cy="116154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266674" y="1729460"/>
            <a:ext cx="59690" cy="92710"/>
          </a:xfrm>
          <a:custGeom>
            <a:avLst/>
            <a:gdLst/>
            <a:ahLst/>
            <a:cxnLst/>
            <a:rect l="l" t="t" r="r" b="b"/>
            <a:pathLst>
              <a:path w="59689" h="92710">
                <a:moveTo>
                  <a:pt x="29806" y="0"/>
                </a:moveTo>
                <a:lnTo>
                  <a:pt x="0" y="0"/>
                </a:lnTo>
                <a:lnTo>
                  <a:pt x="0" y="92367"/>
                </a:lnTo>
                <a:lnTo>
                  <a:pt x="8432" y="92367"/>
                </a:lnTo>
                <a:lnTo>
                  <a:pt x="8432" y="57061"/>
                </a:lnTo>
                <a:lnTo>
                  <a:pt x="29933" y="57061"/>
                </a:lnTo>
                <a:lnTo>
                  <a:pt x="42803" y="54869"/>
                </a:lnTo>
                <a:lnTo>
                  <a:pt x="51087" y="49479"/>
                </a:lnTo>
                <a:lnTo>
                  <a:pt x="8432" y="49479"/>
                </a:lnTo>
                <a:lnTo>
                  <a:pt x="8432" y="7569"/>
                </a:lnTo>
                <a:lnTo>
                  <a:pt x="51086" y="7569"/>
                </a:lnTo>
                <a:lnTo>
                  <a:pt x="42750" y="2183"/>
                </a:lnTo>
                <a:lnTo>
                  <a:pt x="29806" y="0"/>
                </a:lnTo>
                <a:close/>
              </a:path>
              <a:path w="59689" h="92710">
                <a:moveTo>
                  <a:pt x="51086" y="7569"/>
                </a:moveTo>
                <a:lnTo>
                  <a:pt x="29565" y="7569"/>
                </a:lnTo>
                <a:lnTo>
                  <a:pt x="39129" y="9133"/>
                </a:lnTo>
                <a:lnTo>
                  <a:pt x="45904" y="13485"/>
                </a:lnTo>
                <a:lnTo>
                  <a:pt x="49936" y="20111"/>
                </a:lnTo>
                <a:lnTo>
                  <a:pt x="51269" y="28498"/>
                </a:lnTo>
                <a:lnTo>
                  <a:pt x="49938" y="36877"/>
                </a:lnTo>
                <a:lnTo>
                  <a:pt x="45923" y="43522"/>
                </a:lnTo>
                <a:lnTo>
                  <a:pt x="39193" y="47901"/>
                </a:lnTo>
                <a:lnTo>
                  <a:pt x="29717" y="49479"/>
                </a:lnTo>
                <a:lnTo>
                  <a:pt x="51087" y="49479"/>
                </a:lnTo>
                <a:lnTo>
                  <a:pt x="52073" y="48837"/>
                </a:lnTo>
                <a:lnTo>
                  <a:pt x="57680" y="39776"/>
                </a:lnTo>
                <a:lnTo>
                  <a:pt x="59562" y="28498"/>
                </a:lnTo>
                <a:lnTo>
                  <a:pt x="57678" y="17236"/>
                </a:lnTo>
                <a:lnTo>
                  <a:pt x="52057" y="8196"/>
                </a:lnTo>
                <a:lnTo>
                  <a:pt x="51086" y="75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346087" y="1729460"/>
            <a:ext cx="71920" cy="92367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442569" y="1729460"/>
            <a:ext cx="87299" cy="92367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6157860" y="1932318"/>
            <a:ext cx="76835" cy="95250"/>
          </a:xfrm>
          <a:custGeom>
            <a:avLst/>
            <a:gdLst/>
            <a:ahLst/>
            <a:cxnLst/>
            <a:rect l="l" t="t" r="r" b="b"/>
            <a:pathLst>
              <a:path w="76835" h="95250">
                <a:moveTo>
                  <a:pt x="39890" y="0"/>
                </a:moveTo>
                <a:lnTo>
                  <a:pt x="23826" y="3344"/>
                </a:lnTo>
                <a:lnTo>
                  <a:pt x="11206" y="12871"/>
                </a:lnTo>
                <a:lnTo>
                  <a:pt x="2955" y="27817"/>
                </a:lnTo>
                <a:lnTo>
                  <a:pt x="0" y="47421"/>
                </a:lnTo>
                <a:lnTo>
                  <a:pt x="2955" y="67037"/>
                </a:lnTo>
                <a:lnTo>
                  <a:pt x="11206" y="81995"/>
                </a:lnTo>
                <a:lnTo>
                  <a:pt x="23826" y="91532"/>
                </a:lnTo>
                <a:lnTo>
                  <a:pt x="39890" y="94881"/>
                </a:lnTo>
                <a:lnTo>
                  <a:pt x="53474" y="92557"/>
                </a:lnTo>
                <a:lnTo>
                  <a:pt x="64417" y="86171"/>
                </a:lnTo>
                <a:lnTo>
                  <a:pt x="72241" y="76606"/>
                </a:lnTo>
                <a:lnTo>
                  <a:pt x="76466" y="64744"/>
                </a:lnTo>
                <a:lnTo>
                  <a:pt x="67995" y="64744"/>
                </a:lnTo>
                <a:lnTo>
                  <a:pt x="64552" y="73560"/>
                </a:lnTo>
                <a:lnTo>
                  <a:pt x="58405" y="80597"/>
                </a:lnTo>
                <a:lnTo>
                  <a:pt x="50027" y="85257"/>
                </a:lnTo>
                <a:lnTo>
                  <a:pt x="39890" y="86944"/>
                </a:lnTo>
                <a:lnTo>
                  <a:pt x="27546" y="84379"/>
                </a:lnTo>
                <a:lnTo>
                  <a:pt x="17452" y="76812"/>
                </a:lnTo>
                <a:lnTo>
                  <a:pt x="10640" y="64430"/>
                </a:lnTo>
                <a:lnTo>
                  <a:pt x="8140" y="47421"/>
                </a:lnTo>
                <a:lnTo>
                  <a:pt x="10640" y="30465"/>
                </a:lnTo>
                <a:lnTo>
                  <a:pt x="17452" y="18086"/>
                </a:lnTo>
                <a:lnTo>
                  <a:pt x="27546" y="10501"/>
                </a:lnTo>
                <a:lnTo>
                  <a:pt x="39890" y="7924"/>
                </a:lnTo>
                <a:lnTo>
                  <a:pt x="50027" y="9614"/>
                </a:lnTo>
                <a:lnTo>
                  <a:pt x="58405" y="14279"/>
                </a:lnTo>
                <a:lnTo>
                  <a:pt x="64552" y="21313"/>
                </a:lnTo>
                <a:lnTo>
                  <a:pt x="67995" y="30111"/>
                </a:lnTo>
                <a:lnTo>
                  <a:pt x="76466" y="30111"/>
                </a:lnTo>
                <a:lnTo>
                  <a:pt x="72241" y="18237"/>
                </a:lnTo>
                <a:lnTo>
                  <a:pt x="64417" y="8683"/>
                </a:lnTo>
                <a:lnTo>
                  <a:pt x="53474" y="2315"/>
                </a:lnTo>
                <a:lnTo>
                  <a:pt x="3989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581126" y="1932318"/>
            <a:ext cx="57785" cy="93980"/>
          </a:xfrm>
          <a:custGeom>
            <a:avLst/>
            <a:gdLst/>
            <a:ahLst/>
            <a:cxnLst/>
            <a:rect l="l" t="t" r="r" b="b"/>
            <a:pathLst>
              <a:path w="57784" h="93980">
                <a:moveTo>
                  <a:pt x="27952" y="0"/>
                </a:moveTo>
                <a:lnTo>
                  <a:pt x="17124" y="1957"/>
                </a:lnTo>
                <a:lnTo>
                  <a:pt x="8509" y="7408"/>
                </a:lnTo>
                <a:lnTo>
                  <a:pt x="2817" y="15725"/>
                </a:lnTo>
                <a:lnTo>
                  <a:pt x="762" y="26276"/>
                </a:lnTo>
                <a:lnTo>
                  <a:pt x="8826" y="26276"/>
                </a:lnTo>
                <a:lnTo>
                  <a:pt x="10175" y="18705"/>
                </a:lnTo>
                <a:lnTo>
                  <a:pt x="13998" y="12736"/>
                </a:lnTo>
                <a:lnTo>
                  <a:pt x="19960" y="8822"/>
                </a:lnTo>
                <a:lnTo>
                  <a:pt x="27724" y="7416"/>
                </a:lnTo>
                <a:lnTo>
                  <a:pt x="35198" y="8682"/>
                </a:lnTo>
                <a:lnTo>
                  <a:pt x="41178" y="12258"/>
                </a:lnTo>
                <a:lnTo>
                  <a:pt x="45145" y="17810"/>
                </a:lnTo>
                <a:lnTo>
                  <a:pt x="46583" y="25006"/>
                </a:lnTo>
                <a:lnTo>
                  <a:pt x="45671" y="31291"/>
                </a:lnTo>
                <a:lnTo>
                  <a:pt x="42781" y="37571"/>
                </a:lnTo>
                <a:lnTo>
                  <a:pt x="37684" y="44696"/>
                </a:lnTo>
                <a:lnTo>
                  <a:pt x="30149" y="53517"/>
                </a:lnTo>
                <a:lnTo>
                  <a:pt x="0" y="87426"/>
                </a:lnTo>
                <a:lnTo>
                  <a:pt x="0" y="93611"/>
                </a:lnTo>
                <a:lnTo>
                  <a:pt x="57391" y="93611"/>
                </a:lnTo>
                <a:lnTo>
                  <a:pt x="57391" y="86029"/>
                </a:lnTo>
                <a:lnTo>
                  <a:pt x="11722" y="86029"/>
                </a:lnTo>
                <a:lnTo>
                  <a:pt x="11722" y="85445"/>
                </a:lnTo>
                <a:lnTo>
                  <a:pt x="44201" y="48709"/>
                </a:lnTo>
                <a:lnTo>
                  <a:pt x="54521" y="25006"/>
                </a:lnTo>
                <a:lnTo>
                  <a:pt x="52546" y="15162"/>
                </a:lnTo>
                <a:lnTo>
                  <a:pt x="47042" y="7226"/>
                </a:lnTo>
                <a:lnTo>
                  <a:pt x="38635" y="1928"/>
                </a:lnTo>
                <a:lnTo>
                  <a:pt x="2795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245464" y="1933562"/>
            <a:ext cx="74930" cy="92710"/>
          </a:xfrm>
          <a:custGeom>
            <a:avLst/>
            <a:gdLst/>
            <a:ahLst/>
            <a:cxnLst/>
            <a:rect l="l" t="t" r="r" b="b"/>
            <a:pathLst>
              <a:path w="74929" h="92710">
                <a:moveTo>
                  <a:pt x="74333" y="0"/>
                </a:moveTo>
                <a:lnTo>
                  <a:pt x="20116" y="0"/>
                </a:lnTo>
                <a:lnTo>
                  <a:pt x="18491" y="46329"/>
                </a:lnTo>
                <a:lnTo>
                  <a:pt x="17175" y="63918"/>
                </a:lnTo>
                <a:lnTo>
                  <a:pt x="14387" y="75768"/>
                </a:lnTo>
                <a:lnTo>
                  <a:pt x="9634" y="82455"/>
                </a:lnTo>
                <a:lnTo>
                  <a:pt x="2425" y="84556"/>
                </a:lnTo>
                <a:lnTo>
                  <a:pt x="0" y="84556"/>
                </a:lnTo>
                <a:lnTo>
                  <a:pt x="0" y="92367"/>
                </a:lnTo>
                <a:lnTo>
                  <a:pt x="2578" y="92367"/>
                </a:lnTo>
                <a:lnTo>
                  <a:pt x="13913" y="89578"/>
                </a:lnTo>
                <a:lnTo>
                  <a:pt x="21077" y="81246"/>
                </a:lnTo>
                <a:lnTo>
                  <a:pt x="25014" y="67426"/>
                </a:lnTo>
                <a:lnTo>
                  <a:pt x="26670" y="48171"/>
                </a:lnTo>
                <a:lnTo>
                  <a:pt x="28143" y="7569"/>
                </a:lnTo>
                <a:lnTo>
                  <a:pt x="65887" y="7569"/>
                </a:lnTo>
                <a:lnTo>
                  <a:pt x="65887" y="92367"/>
                </a:lnTo>
                <a:lnTo>
                  <a:pt x="74333" y="92367"/>
                </a:lnTo>
                <a:lnTo>
                  <a:pt x="7433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3" name="object 333"/>
          <p:cNvGrpSpPr/>
          <p:nvPr/>
        </p:nvGrpSpPr>
        <p:grpSpPr>
          <a:xfrm>
            <a:off x="6340181" y="1932318"/>
            <a:ext cx="182880" cy="95250"/>
            <a:chOff x="6340181" y="1932318"/>
            <a:chExt cx="182880" cy="95250"/>
          </a:xfrm>
        </p:grpSpPr>
        <p:sp>
          <p:nvSpPr>
            <p:cNvPr id="334" name="object 334"/>
            <p:cNvSpPr/>
            <p:nvPr/>
          </p:nvSpPr>
          <p:spPr>
            <a:xfrm>
              <a:off x="6340181" y="1932318"/>
              <a:ext cx="67729" cy="94881"/>
            </a:xfrm>
            <a:prstGeom prst="rect">
              <a:avLst/>
            </a:prstGeom>
            <a:blipFill>
              <a:blip r:embed="rId1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6428281" y="1933956"/>
              <a:ext cx="94615" cy="91440"/>
            </a:xfrm>
            <a:custGeom>
              <a:avLst/>
              <a:gdLst/>
              <a:ahLst/>
              <a:cxnLst/>
              <a:rect l="l" t="t" r="r" b="b"/>
              <a:pathLst>
                <a:path w="94615" h="91439">
                  <a:moveTo>
                    <a:pt x="94576" y="0"/>
                  </a:moveTo>
                  <a:lnTo>
                    <a:pt x="86169" y="0"/>
                  </a:lnTo>
                  <a:lnTo>
                    <a:pt x="86169" y="83820"/>
                  </a:lnTo>
                  <a:lnTo>
                    <a:pt x="51498" y="83820"/>
                  </a:lnTo>
                  <a:lnTo>
                    <a:pt x="51498" y="0"/>
                  </a:lnTo>
                  <a:lnTo>
                    <a:pt x="43053" y="0"/>
                  </a:lnTo>
                  <a:lnTo>
                    <a:pt x="43053" y="83820"/>
                  </a:lnTo>
                  <a:lnTo>
                    <a:pt x="8432" y="83820"/>
                  </a:lnTo>
                  <a:lnTo>
                    <a:pt x="8432" y="0"/>
                  </a:lnTo>
                  <a:lnTo>
                    <a:pt x="0" y="0"/>
                  </a:lnTo>
                  <a:lnTo>
                    <a:pt x="0" y="83820"/>
                  </a:lnTo>
                  <a:lnTo>
                    <a:pt x="0" y="91440"/>
                  </a:lnTo>
                  <a:lnTo>
                    <a:pt x="94576" y="91440"/>
                  </a:lnTo>
                  <a:lnTo>
                    <a:pt x="94576" y="83820"/>
                  </a:lnTo>
                  <a:lnTo>
                    <a:pt x="945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6" name="object 336"/>
          <p:cNvGrpSpPr/>
          <p:nvPr/>
        </p:nvGrpSpPr>
        <p:grpSpPr>
          <a:xfrm>
            <a:off x="6152831" y="2131098"/>
            <a:ext cx="490855" cy="115570"/>
            <a:chOff x="6152831" y="2131098"/>
            <a:chExt cx="490855" cy="115570"/>
          </a:xfrm>
        </p:grpSpPr>
        <p:sp>
          <p:nvSpPr>
            <p:cNvPr id="337" name="object 337"/>
            <p:cNvSpPr/>
            <p:nvPr/>
          </p:nvSpPr>
          <p:spPr>
            <a:xfrm>
              <a:off x="6152831" y="2131098"/>
              <a:ext cx="331368" cy="115455"/>
            </a:xfrm>
            <a:prstGeom prst="rect">
              <a:avLst/>
            </a:prstGeom>
            <a:blipFill>
              <a:blip r:embed="rId1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6508723" y="2154186"/>
              <a:ext cx="135255" cy="92710"/>
            </a:xfrm>
            <a:custGeom>
              <a:avLst/>
              <a:gdLst/>
              <a:ahLst/>
              <a:cxnLst/>
              <a:rect l="l" t="t" r="r" b="b"/>
              <a:pathLst>
                <a:path w="135254" h="92710">
                  <a:moveTo>
                    <a:pt x="54457" y="84785"/>
                  </a:moveTo>
                  <a:lnTo>
                    <a:pt x="8420" y="84785"/>
                  </a:lnTo>
                  <a:lnTo>
                    <a:pt x="8420" y="49923"/>
                  </a:lnTo>
                  <a:lnTo>
                    <a:pt x="50736" y="49923"/>
                  </a:lnTo>
                  <a:lnTo>
                    <a:pt x="50736" y="42354"/>
                  </a:lnTo>
                  <a:lnTo>
                    <a:pt x="8420" y="42354"/>
                  </a:lnTo>
                  <a:lnTo>
                    <a:pt x="8420" y="7569"/>
                  </a:lnTo>
                  <a:lnTo>
                    <a:pt x="53568" y="7569"/>
                  </a:lnTo>
                  <a:lnTo>
                    <a:pt x="53568" y="0"/>
                  </a:lnTo>
                  <a:lnTo>
                    <a:pt x="0" y="0"/>
                  </a:lnTo>
                  <a:lnTo>
                    <a:pt x="0" y="92367"/>
                  </a:lnTo>
                  <a:lnTo>
                    <a:pt x="54457" y="92367"/>
                  </a:lnTo>
                  <a:lnTo>
                    <a:pt x="54457" y="84785"/>
                  </a:lnTo>
                  <a:close/>
                </a:path>
                <a:path w="135254" h="92710">
                  <a:moveTo>
                    <a:pt x="134899" y="28511"/>
                  </a:moveTo>
                  <a:lnTo>
                    <a:pt x="133019" y="17246"/>
                  </a:lnTo>
                  <a:lnTo>
                    <a:pt x="127393" y="8204"/>
                  </a:lnTo>
                  <a:lnTo>
                    <a:pt x="126619" y="7696"/>
                  </a:lnTo>
                  <a:lnTo>
                    <a:pt x="126619" y="28511"/>
                  </a:lnTo>
                  <a:lnTo>
                    <a:pt x="125285" y="36893"/>
                  </a:lnTo>
                  <a:lnTo>
                    <a:pt x="121272" y="43535"/>
                  </a:lnTo>
                  <a:lnTo>
                    <a:pt x="114541" y="47904"/>
                  </a:lnTo>
                  <a:lnTo>
                    <a:pt x="105067" y="49479"/>
                  </a:lnTo>
                  <a:lnTo>
                    <a:pt x="83769" y="49479"/>
                  </a:lnTo>
                  <a:lnTo>
                    <a:pt x="83769" y="7569"/>
                  </a:lnTo>
                  <a:lnTo>
                    <a:pt x="104914" y="7569"/>
                  </a:lnTo>
                  <a:lnTo>
                    <a:pt x="114477" y="9144"/>
                  </a:lnTo>
                  <a:lnTo>
                    <a:pt x="121246" y="13500"/>
                  </a:lnTo>
                  <a:lnTo>
                    <a:pt x="125272" y="20129"/>
                  </a:lnTo>
                  <a:lnTo>
                    <a:pt x="126619" y="28511"/>
                  </a:lnTo>
                  <a:lnTo>
                    <a:pt x="126619" y="7696"/>
                  </a:lnTo>
                  <a:lnTo>
                    <a:pt x="126428" y="7569"/>
                  </a:lnTo>
                  <a:lnTo>
                    <a:pt x="118097" y="2184"/>
                  </a:lnTo>
                  <a:lnTo>
                    <a:pt x="105156" y="0"/>
                  </a:lnTo>
                  <a:lnTo>
                    <a:pt x="75349" y="0"/>
                  </a:lnTo>
                  <a:lnTo>
                    <a:pt x="75349" y="92367"/>
                  </a:lnTo>
                  <a:lnTo>
                    <a:pt x="83769" y="92367"/>
                  </a:lnTo>
                  <a:lnTo>
                    <a:pt x="83769" y="57061"/>
                  </a:lnTo>
                  <a:lnTo>
                    <a:pt x="105270" y="57061"/>
                  </a:lnTo>
                  <a:lnTo>
                    <a:pt x="118135" y="54876"/>
                  </a:lnTo>
                  <a:lnTo>
                    <a:pt x="126428" y="49479"/>
                  </a:lnTo>
                  <a:lnTo>
                    <a:pt x="127419" y="48844"/>
                  </a:lnTo>
                  <a:lnTo>
                    <a:pt x="133019" y="39789"/>
                  </a:lnTo>
                  <a:lnTo>
                    <a:pt x="134899" y="285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9" name="object 339"/>
          <p:cNvSpPr/>
          <p:nvPr/>
        </p:nvSpPr>
        <p:spPr>
          <a:xfrm>
            <a:off x="6017677" y="2381631"/>
            <a:ext cx="76835" cy="92710"/>
          </a:xfrm>
          <a:custGeom>
            <a:avLst/>
            <a:gdLst/>
            <a:ahLst/>
            <a:cxnLst/>
            <a:rect l="l" t="t" r="r" b="b"/>
            <a:pathLst>
              <a:path w="76835" h="92710">
                <a:moveTo>
                  <a:pt x="42621" y="0"/>
                </a:moveTo>
                <a:lnTo>
                  <a:pt x="33604" y="0"/>
                </a:lnTo>
                <a:lnTo>
                  <a:pt x="0" y="92354"/>
                </a:lnTo>
                <a:lnTo>
                  <a:pt x="8839" y="92354"/>
                </a:lnTo>
                <a:lnTo>
                  <a:pt x="18732" y="64528"/>
                </a:lnTo>
                <a:lnTo>
                  <a:pt x="66091" y="64528"/>
                </a:lnTo>
                <a:lnTo>
                  <a:pt x="63334" y="56946"/>
                </a:lnTo>
                <a:lnTo>
                  <a:pt x="21412" y="56946"/>
                </a:lnTo>
                <a:lnTo>
                  <a:pt x="37795" y="10960"/>
                </a:lnTo>
                <a:lnTo>
                  <a:pt x="46607" y="10960"/>
                </a:lnTo>
                <a:lnTo>
                  <a:pt x="42621" y="0"/>
                </a:lnTo>
                <a:close/>
              </a:path>
              <a:path w="76835" h="92710">
                <a:moveTo>
                  <a:pt x="66091" y="64528"/>
                </a:moveTo>
                <a:lnTo>
                  <a:pt x="57505" y="64528"/>
                </a:lnTo>
                <a:lnTo>
                  <a:pt x="67386" y="92354"/>
                </a:lnTo>
                <a:lnTo>
                  <a:pt x="76212" y="92354"/>
                </a:lnTo>
                <a:lnTo>
                  <a:pt x="66091" y="64528"/>
                </a:lnTo>
                <a:close/>
              </a:path>
              <a:path w="76835" h="92710">
                <a:moveTo>
                  <a:pt x="46607" y="10960"/>
                </a:moveTo>
                <a:lnTo>
                  <a:pt x="38430" y="10960"/>
                </a:lnTo>
                <a:lnTo>
                  <a:pt x="54787" y="56946"/>
                </a:lnTo>
                <a:lnTo>
                  <a:pt x="63334" y="56946"/>
                </a:lnTo>
                <a:lnTo>
                  <a:pt x="46607" y="1096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6443965" y="2461349"/>
            <a:ext cx="14604" cy="35560"/>
          </a:xfrm>
          <a:custGeom>
            <a:avLst/>
            <a:gdLst/>
            <a:ahLst/>
            <a:cxnLst/>
            <a:rect l="l" t="t" r="r" b="b"/>
            <a:pathLst>
              <a:path w="14604" h="35560">
                <a:moveTo>
                  <a:pt x="14605" y="0"/>
                </a:moveTo>
                <a:lnTo>
                  <a:pt x="5867" y="0"/>
                </a:lnTo>
                <a:lnTo>
                  <a:pt x="3898" y="14067"/>
                </a:lnTo>
                <a:lnTo>
                  <a:pt x="0" y="35179"/>
                </a:lnTo>
                <a:lnTo>
                  <a:pt x="6184" y="35179"/>
                </a:lnTo>
                <a:lnTo>
                  <a:pt x="10209" y="21285"/>
                </a:lnTo>
                <a:lnTo>
                  <a:pt x="12248" y="12801"/>
                </a:lnTo>
                <a:lnTo>
                  <a:pt x="146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507212" y="2381631"/>
            <a:ext cx="110489" cy="92710"/>
          </a:xfrm>
          <a:custGeom>
            <a:avLst/>
            <a:gdLst/>
            <a:ahLst/>
            <a:cxnLst/>
            <a:rect l="l" t="t" r="r" b="b"/>
            <a:pathLst>
              <a:path w="110490" h="92710">
                <a:moveTo>
                  <a:pt x="106692" y="0"/>
                </a:moveTo>
                <a:lnTo>
                  <a:pt x="96494" y="0"/>
                </a:lnTo>
                <a:lnTo>
                  <a:pt x="71158" y="41859"/>
                </a:lnTo>
                <a:lnTo>
                  <a:pt x="59309" y="41859"/>
                </a:lnTo>
                <a:lnTo>
                  <a:pt x="59309" y="0"/>
                </a:lnTo>
                <a:lnTo>
                  <a:pt x="50863" y="0"/>
                </a:lnTo>
                <a:lnTo>
                  <a:pt x="50863" y="41859"/>
                </a:lnTo>
                <a:lnTo>
                  <a:pt x="39128" y="41859"/>
                </a:lnTo>
                <a:lnTo>
                  <a:pt x="13792" y="0"/>
                </a:lnTo>
                <a:lnTo>
                  <a:pt x="3594" y="0"/>
                </a:lnTo>
                <a:lnTo>
                  <a:pt x="31559" y="44462"/>
                </a:lnTo>
                <a:lnTo>
                  <a:pt x="0" y="92354"/>
                </a:lnTo>
                <a:lnTo>
                  <a:pt x="9601" y="92354"/>
                </a:lnTo>
                <a:lnTo>
                  <a:pt x="37693" y="49733"/>
                </a:lnTo>
                <a:lnTo>
                  <a:pt x="50863" y="49733"/>
                </a:lnTo>
                <a:lnTo>
                  <a:pt x="50863" y="92354"/>
                </a:lnTo>
                <a:lnTo>
                  <a:pt x="59309" y="92354"/>
                </a:lnTo>
                <a:lnTo>
                  <a:pt x="59309" y="49733"/>
                </a:lnTo>
                <a:lnTo>
                  <a:pt x="72504" y="49733"/>
                </a:lnTo>
                <a:lnTo>
                  <a:pt x="100469" y="92354"/>
                </a:lnTo>
                <a:lnTo>
                  <a:pt x="110159" y="92354"/>
                </a:lnTo>
                <a:lnTo>
                  <a:pt x="78651" y="44615"/>
                </a:lnTo>
                <a:lnTo>
                  <a:pt x="1066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109740" y="2380373"/>
            <a:ext cx="152400" cy="95250"/>
          </a:xfrm>
          <a:custGeom>
            <a:avLst/>
            <a:gdLst/>
            <a:ahLst/>
            <a:cxnLst/>
            <a:rect l="l" t="t" r="r" b="b"/>
            <a:pathLst>
              <a:path w="152400" h="95250">
                <a:moveTo>
                  <a:pt x="63627" y="93611"/>
                </a:moveTo>
                <a:lnTo>
                  <a:pt x="26606" y="42887"/>
                </a:lnTo>
                <a:lnTo>
                  <a:pt x="60833" y="1257"/>
                </a:lnTo>
                <a:lnTo>
                  <a:pt x="50825" y="1257"/>
                </a:lnTo>
                <a:lnTo>
                  <a:pt x="16764" y="42519"/>
                </a:lnTo>
                <a:lnTo>
                  <a:pt x="8432" y="42519"/>
                </a:lnTo>
                <a:lnTo>
                  <a:pt x="8432" y="1257"/>
                </a:lnTo>
                <a:lnTo>
                  <a:pt x="0" y="1257"/>
                </a:lnTo>
                <a:lnTo>
                  <a:pt x="0" y="93611"/>
                </a:lnTo>
                <a:lnTo>
                  <a:pt x="8432" y="93611"/>
                </a:lnTo>
                <a:lnTo>
                  <a:pt x="8432" y="50050"/>
                </a:lnTo>
                <a:lnTo>
                  <a:pt x="21742" y="50050"/>
                </a:lnTo>
                <a:lnTo>
                  <a:pt x="53530" y="93611"/>
                </a:lnTo>
                <a:lnTo>
                  <a:pt x="63627" y="93611"/>
                </a:lnTo>
                <a:close/>
              </a:path>
              <a:path w="152400" h="95250">
                <a:moveTo>
                  <a:pt x="151828" y="30124"/>
                </a:moveTo>
                <a:lnTo>
                  <a:pt x="147586" y="18249"/>
                </a:lnTo>
                <a:lnTo>
                  <a:pt x="139763" y="8686"/>
                </a:lnTo>
                <a:lnTo>
                  <a:pt x="128828" y="2324"/>
                </a:lnTo>
                <a:lnTo>
                  <a:pt x="115252" y="0"/>
                </a:lnTo>
                <a:lnTo>
                  <a:pt x="99174" y="3352"/>
                </a:lnTo>
                <a:lnTo>
                  <a:pt x="86550" y="12877"/>
                </a:lnTo>
                <a:lnTo>
                  <a:pt x="78295" y="27825"/>
                </a:lnTo>
                <a:lnTo>
                  <a:pt x="75349" y="47434"/>
                </a:lnTo>
                <a:lnTo>
                  <a:pt x="78295" y="67043"/>
                </a:lnTo>
                <a:lnTo>
                  <a:pt x="86550" y="82003"/>
                </a:lnTo>
                <a:lnTo>
                  <a:pt x="99174" y="91541"/>
                </a:lnTo>
                <a:lnTo>
                  <a:pt x="115252" y="94881"/>
                </a:lnTo>
                <a:lnTo>
                  <a:pt x="128828" y="92557"/>
                </a:lnTo>
                <a:lnTo>
                  <a:pt x="139763" y="86182"/>
                </a:lnTo>
                <a:lnTo>
                  <a:pt x="147586" y="76606"/>
                </a:lnTo>
                <a:lnTo>
                  <a:pt x="151828" y="64744"/>
                </a:lnTo>
                <a:lnTo>
                  <a:pt x="143357" y="64744"/>
                </a:lnTo>
                <a:lnTo>
                  <a:pt x="139903" y="73571"/>
                </a:lnTo>
                <a:lnTo>
                  <a:pt x="133756" y="80606"/>
                </a:lnTo>
                <a:lnTo>
                  <a:pt x="125387" y="85267"/>
                </a:lnTo>
                <a:lnTo>
                  <a:pt x="115252" y="86944"/>
                </a:lnTo>
                <a:lnTo>
                  <a:pt x="102908" y="84391"/>
                </a:lnTo>
                <a:lnTo>
                  <a:pt x="92811" y="76822"/>
                </a:lnTo>
                <a:lnTo>
                  <a:pt x="85991" y="64439"/>
                </a:lnTo>
                <a:lnTo>
                  <a:pt x="83502" y="47434"/>
                </a:lnTo>
                <a:lnTo>
                  <a:pt x="85991" y="30480"/>
                </a:lnTo>
                <a:lnTo>
                  <a:pt x="92811" y="18110"/>
                </a:lnTo>
                <a:lnTo>
                  <a:pt x="102908" y="10515"/>
                </a:lnTo>
                <a:lnTo>
                  <a:pt x="115252" y="7937"/>
                </a:lnTo>
                <a:lnTo>
                  <a:pt x="125387" y="9639"/>
                </a:lnTo>
                <a:lnTo>
                  <a:pt x="133756" y="14300"/>
                </a:lnTo>
                <a:lnTo>
                  <a:pt x="139903" y="21336"/>
                </a:lnTo>
                <a:lnTo>
                  <a:pt x="143357" y="30124"/>
                </a:lnTo>
                <a:lnTo>
                  <a:pt x="151828" y="3012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281418" y="2381631"/>
            <a:ext cx="140957" cy="92354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6623176" y="2381631"/>
            <a:ext cx="156210" cy="92710"/>
          </a:xfrm>
          <a:custGeom>
            <a:avLst/>
            <a:gdLst/>
            <a:ahLst/>
            <a:cxnLst/>
            <a:rect l="l" t="t" r="r" b="b"/>
            <a:pathLst>
              <a:path w="156209" h="92710">
                <a:moveTo>
                  <a:pt x="76200" y="92354"/>
                </a:moveTo>
                <a:lnTo>
                  <a:pt x="66090" y="64528"/>
                </a:lnTo>
                <a:lnTo>
                  <a:pt x="63334" y="56946"/>
                </a:lnTo>
                <a:lnTo>
                  <a:pt x="54800" y="33489"/>
                </a:lnTo>
                <a:lnTo>
                  <a:pt x="54800" y="56946"/>
                </a:lnTo>
                <a:lnTo>
                  <a:pt x="21424" y="56946"/>
                </a:lnTo>
                <a:lnTo>
                  <a:pt x="37795" y="10960"/>
                </a:lnTo>
                <a:lnTo>
                  <a:pt x="38442" y="10960"/>
                </a:lnTo>
                <a:lnTo>
                  <a:pt x="54800" y="56946"/>
                </a:lnTo>
                <a:lnTo>
                  <a:pt x="54800" y="33489"/>
                </a:lnTo>
                <a:lnTo>
                  <a:pt x="46609" y="10960"/>
                </a:lnTo>
                <a:lnTo>
                  <a:pt x="42633" y="0"/>
                </a:lnTo>
                <a:lnTo>
                  <a:pt x="33604" y="0"/>
                </a:lnTo>
                <a:lnTo>
                  <a:pt x="0" y="92354"/>
                </a:lnTo>
                <a:lnTo>
                  <a:pt x="8839" y="92354"/>
                </a:lnTo>
                <a:lnTo>
                  <a:pt x="18732" y="64528"/>
                </a:lnTo>
                <a:lnTo>
                  <a:pt x="57505" y="64528"/>
                </a:lnTo>
                <a:lnTo>
                  <a:pt x="67386" y="92354"/>
                </a:lnTo>
                <a:lnTo>
                  <a:pt x="76200" y="92354"/>
                </a:lnTo>
                <a:close/>
              </a:path>
              <a:path w="156209" h="92710">
                <a:moveTo>
                  <a:pt x="155689" y="92354"/>
                </a:moveTo>
                <a:lnTo>
                  <a:pt x="118668" y="41630"/>
                </a:lnTo>
                <a:lnTo>
                  <a:pt x="152895" y="0"/>
                </a:lnTo>
                <a:lnTo>
                  <a:pt x="142875" y="0"/>
                </a:lnTo>
                <a:lnTo>
                  <a:pt x="108826" y="41262"/>
                </a:lnTo>
                <a:lnTo>
                  <a:pt x="100495" y="41262"/>
                </a:lnTo>
                <a:lnTo>
                  <a:pt x="100495" y="0"/>
                </a:lnTo>
                <a:lnTo>
                  <a:pt x="92075" y="0"/>
                </a:lnTo>
                <a:lnTo>
                  <a:pt x="92075" y="92354"/>
                </a:lnTo>
                <a:lnTo>
                  <a:pt x="100495" y="92354"/>
                </a:lnTo>
                <a:lnTo>
                  <a:pt x="100495" y="48793"/>
                </a:lnTo>
                <a:lnTo>
                  <a:pt x="113804" y="48793"/>
                </a:lnTo>
                <a:lnTo>
                  <a:pt x="145592" y="92354"/>
                </a:lnTo>
                <a:lnTo>
                  <a:pt x="155689" y="923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229012" y="2592375"/>
            <a:ext cx="177564" cy="97764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6426985" y="2593987"/>
            <a:ext cx="140766" cy="92367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974294" y="2807106"/>
            <a:ext cx="67310" cy="92710"/>
          </a:xfrm>
          <a:custGeom>
            <a:avLst/>
            <a:gdLst/>
            <a:ahLst/>
            <a:cxnLst/>
            <a:rect l="l" t="t" r="r" b="b"/>
            <a:pathLst>
              <a:path w="67310" h="92710">
                <a:moveTo>
                  <a:pt x="66979" y="0"/>
                </a:moveTo>
                <a:lnTo>
                  <a:pt x="0" y="0"/>
                </a:lnTo>
                <a:lnTo>
                  <a:pt x="0" y="7581"/>
                </a:lnTo>
                <a:lnTo>
                  <a:pt x="29273" y="7581"/>
                </a:lnTo>
                <a:lnTo>
                  <a:pt x="29273" y="92367"/>
                </a:lnTo>
                <a:lnTo>
                  <a:pt x="37718" y="92367"/>
                </a:lnTo>
                <a:lnTo>
                  <a:pt x="37718" y="7581"/>
                </a:lnTo>
                <a:lnTo>
                  <a:pt x="66979" y="7581"/>
                </a:lnTo>
                <a:lnTo>
                  <a:pt x="669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411238" y="2886837"/>
            <a:ext cx="14604" cy="35560"/>
          </a:xfrm>
          <a:custGeom>
            <a:avLst/>
            <a:gdLst/>
            <a:ahLst/>
            <a:cxnLst/>
            <a:rect l="l" t="t" r="r" b="b"/>
            <a:pathLst>
              <a:path w="14604" h="35560">
                <a:moveTo>
                  <a:pt x="14605" y="0"/>
                </a:moveTo>
                <a:lnTo>
                  <a:pt x="5867" y="0"/>
                </a:lnTo>
                <a:lnTo>
                  <a:pt x="3898" y="14067"/>
                </a:lnTo>
                <a:lnTo>
                  <a:pt x="0" y="35179"/>
                </a:lnTo>
                <a:lnTo>
                  <a:pt x="6184" y="35179"/>
                </a:lnTo>
                <a:lnTo>
                  <a:pt x="10209" y="21285"/>
                </a:lnTo>
                <a:lnTo>
                  <a:pt x="12248" y="12801"/>
                </a:lnTo>
                <a:lnTo>
                  <a:pt x="146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484453" y="2807106"/>
            <a:ext cx="59690" cy="92710"/>
          </a:xfrm>
          <a:custGeom>
            <a:avLst/>
            <a:gdLst/>
            <a:ahLst/>
            <a:cxnLst/>
            <a:rect l="l" t="t" r="r" b="b"/>
            <a:pathLst>
              <a:path w="59690" h="92710">
                <a:moveTo>
                  <a:pt x="29794" y="0"/>
                </a:moveTo>
                <a:lnTo>
                  <a:pt x="0" y="0"/>
                </a:lnTo>
                <a:lnTo>
                  <a:pt x="0" y="92367"/>
                </a:lnTo>
                <a:lnTo>
                  <a:pt x="8420" y="92367"/>
                </a:lnTo>
                <a:lnTo>
                  <a:pt x="8420" y="57061"/>
                </a:lnTo>
                <a:lnTo>
                  <a:pt x="29921" y="57061"/>
                </a:lnTo>
                <a:lnTo>
                  <a:pt x="42798" y="54871"/>
                </a:lnTo>
                <a:lnTo>
                  <a:pt x="51075" y="49491"/>
                </a:lnTo>
                <a:lnTo>
                  <a:pt x="8420" y="49491"/>
                </a:lnTo>
                <a:lnTo>
                  <a:pt x="8420" y="7581"/>
                </a:lnTo>
                <a:lnTo>
                  <a:pt x="51095" y="7581"/>
                </a:lnTo>
                <a:lnTo>
                  <a:pt x="42744" y="2184"/>
                </a:lnTo>
                <a:lnTo>
                  <a:pt x="29794" y="0"/>
                </a:lnTo>
                <a:close/>
              </a:path>
              <a:path w="59690" h="92710">
                <a:moveTo>
                  <a:pt x="51095" y="7581"/>
                </a:moveTo>
                <a:lnTo>
                  <a:pt x="29565" y="7581"/>
                </a:lnTo>
                <a:lnTo>
                  <a:pt x="39129" y="9146"/>
                </a:lnTo>
                <a:lnTo>
                  <a:pt x="45904" y="13498"/>
                </a:lnTo>
                <a:lnTo>
                  <a:pt x="49936" y="20124"/>
                </a:lnTo>
                <a:lnTo>
                  <a:pt x="51269" y="28511"/>
                </a:lnTo>
                <a:lnTo>
                  <a:pt x="49938" y="36890"/>
                </a:lnTo>
                <a:lnTo>
                  <a:pt x="45923" y="43535"/>
                </a:lnTo>
                <a:lnTo>
                  <a:pt x="39193" y="47913"/>
                </a:lnTo>
                <a:lnTo>
                  <a:pt x="29717" y="49491"/>
                </a:lnTo>
                <a:lnTo>
                  <a:pt x="51075" y="49491"/>
                </a:lnTo>
                <a:lnTo>
                  <a:pt x="52071" y="48844"/>
                </a:lnTo>
                <a:lnTo>
                  <a:pt x="57680" y="39787"/>
                </a:lnTo>
                <a:lnTo>
                  <a:pt x="59562" y="28511"/>
                </a:lnTo>
                <a:lnTo>
                  <a:pt x="57678" y="17246"/>
                </a:lnTo>
                <a:lnTo>
                  <a:pt x="52055" y="8202"/>
                </a:lnTo>
                <a:lnTo>
                  <a:pt x="51095" y="75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060235" y="2807106"/>
            <a:ext cx="329565" cy="92710"/>
          </a:xfrm>
          <a:custGeom>
            <a:avLst/>
            <a:gdLst/>
            <a:ahLst/>
            <a:cxnLst/>
            <a:rect l="l" t="t" r="r" b="b"/>
            <a:pathLst>
              <a:path w="329564" h="92710">
                <a:moveTo>
                  <a:pt x="71920" y="0"/>
                </a:moveTo>
                <a:lnTo>
                  <a:pt x="63754" y="0"/>
                </a:lnTo>
                <a:lnTo>
                  <a:pt x="9017" y="77444"/>
                </a:lnTo>
                <a:lnTo>
                  <a:pt x="8293" y="77444"/>
                </a:lnTo>
                <a:lnTo>
                  <a:pt x="8293" y="0"/>
                </a:lnTo>
                <a:lnTo>
                  <a:pt x="0" y="0"/>
                </a:lnTo>
                <a:lnTo>
                  <a:pt x="0" y="92367"/>
                </a:lnTo>
                <a:lnTo>
                  <a:pt x="8191" y="92367"/>
                </a:lnTo>
                <a:lnTo>
                  <a:pt x="62750" y="15036"/>
                </a:lnTo>
                <a:lnTo>
                  <a:pt x="63500" y="15036"/>
                </a:lnTo>
                <a:lnTo>
                  <a:pt x="63500" y="92367"/>
                </a:lnTo>
                <a:lnTo>
                  <a:pt x="71920" y="92367"/>
                </a:lnTo>
                <a:lnTo>
                  <a:pt x="71920" y="0"/>
                </a:lnTo>
                <a:close/>
              </a:path>
              <a:path w="329564" h="92710">
                <a:moveTo>
                  <a:pt x="157822" y="0"/>
                </a:moveTo>
                <a:lnTo>
                  <a:pt x="90855" y="0"/>
                </a:lnTo>
                <a:lnTo>
                  <a:pt x="90855" y="7581"/>
                </a:lnTo>
                <a:lnTo>
                  <a:pt x="120129" y="7581"/>
                </a:lnTo>
                <a:lnTo>
                  <a:pt x="120129" y="92367"/>
                </a:lnTo>
                <a:lnTo>
                  <a:pt x="128574" y="92367"/>
                </a:lnTo>
                <a:lnTo>
                  <a:pt x="128574" y="7581"/>
                </a:lnTo>
                <a:lnTo>
                  <a:pt x="157822" y="7581"/>
                </a:lnTo>
                <a:lnTo>
                  <a:pt x="157822" y="0"/>
                </a:lnTo>
                <a:close/>
              </a:path>
              <a:path w="329564" h="92710">
                <a:moveTo>
                  <a:pt x="244284" y="92367"/>
                </a:moveTo>
                <a:lnTo>
                  <a:pt x="234162" y="64541"/>
                </a:lnTo>
                <a:lnTo>
                  <a:pt x="231406" y="56959"/>
                </a:lnTo>
                <a:lnTo>
                  <a:pt x="222872" y="33477"/>
                </a:lnTo>
                <a:lnTo>
                  <a:pt x="222872" y="56959"/>
                </a:lnTo>
                <a:lnTo>
                  <a:pt x="189496" y="56959"/>
                </a:lnTo>
                <a:lnTo>
                  <a:pt x="205879" y="10972"/>
                </a:lnTo>
                <a:lnTo>
                  <a:pt x="206514" y="10972"/>
                </a:lnTo>
                <a:lnTo>
                  <a:pt x="222872" y="56959"/>
                </a:lnTo>
                <a:lnTo>
                  <a:pt x="222872" y="33477"/>
                </a:lnTo>
                <a:lnTo>
                  <a:pt x="214693" y="10972"/>
                </a:lnTo>
                <a:lnTo>
                  <a:pt x="210705" y="0"/>
                </a:lnTo>
                <a:lnTo>
                  <a:pt x="201688" y="0"/>
                </a:lnTo>
                <a:lnTo>
                  <a:pt x="168071" y="92367"/>
                </a:lnTo>
                <a:lnTo>
                  <a:pt x="176923" y="92367"/>
                </a:lnTo>
                <a:lnTo>
                  <a:pt x="186804" y="64541"/>
                </a:lnTo>
                <a:lnTo>
                  <a:pt x="225577" y="64541"/>
                </a:lnTo>
                <a:lnTo>
                  <a:pt x="235470" y="92367"/>
                </a:lnTo>
                <a:lnTo>
                  <a:pt x="244284" y="92367"/>
                </a:lnTo>
                <a:close/>
              </a:path>
              <a:path w="329564" h="92710">
                <a:moveTo>
                  <a:pt x="329399" y="0"/>
                </a:moveTo>
                <a:lnTo>
                  <a:pt x="320967" y="0"/>
                </a:lnTo>
                <a:lnTo>
                  <a:pt x="320967" y="42354"/>
                </a:lnTo>
                <a:lnTo>
                  <a:pt x="268566" y="42354"/>
                </a:lnTo>
                <a:lnTo>
                  <a:pt x="268566" y="0"/>
                </a:lnTo>
                <a:lnTo>
                  <a:pt x="260146" y="0"/>
                </a:lnTo>
                <a:lnTo>
                  <a:pt x="260146" y="92367"/>
                </a:lnTo>
                <a:lnTo>
                  <a:pt x="268566" y="92367"/>
                </a:lnTo>
                <a:lnTo>
                  <a:pt x="268566" y="49936"/>
                </a:lnTo>
                <a:lnTo>
                  <a:pt x="320967" y="49936"/>
                </a:lnTo>
                <a:lnTo>
                  <a:pt x="320967" y="92367"/>
                </a:lnTo>
                <a:lnTo>
                  <a:pt x="329399" y="92367"/>
                </a:lnTo>
                <a:lnTo>
                  <a:pt x="3293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563866" y="2807106"/>
            <a:ext cx="71920" cy="92367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749756" y="2807106"/>
            <a:ext cx="71932" cy="92367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660272" y="2807106"/>
            <a:ext cx="64960" cy="92367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137248" y="3013989"/>
            <a:ext cx="521970" cy="116205"/>
          </a:xfrm>
          <a:custGeom>
            <a:avLst/>
            <a:gdLst/>
            <a:ahLst/>
            <a:cxnLst/>
            <a:rect l="l" t="t" r="r" b="b"/>
            <a:pathLst>
              <a:path w="521970" h="116205">
                <a:moveTo>
                  <a:pt x="84162" y="86029"/>
                </a:moveTo>
                <a:lnTo>
                  <a:pt x="73342" y="86029"/>
                </a:lnTo>
                <a:lnTo>
                  <a:pt x="73342" y="8826"/>
                </a:lnTo>
                <a:lnTo>
                  <a:pt x="73342" y="1244"/>
                </a:lnTo>
                <a:lnTo>
                  <a:pt x="65316" y="1244"/>
                </a:lnTo>
                <a:lnTo>
                  <a:pt x="65316" y="8826"/>
                </a:lnTo>
                <a:lnTo>
                  <a:pt x="65316" y="86029"/>
                </a:lnTo>
                <a:lnTo>
                  <a:pt x="15989" y="86029"/>
                </a:lnTo>
                <a:lnTo>
                  <a:pt x="20142" y="77990"/>
                </a:lnTo>
                <a:lnTo>
                  <a:pt x="23317" y="68033"/>
                </a:lnTo>
                <a:lnTo>
                  <a:pt x="25514" y="55918"/>
                </a:lnTo>
                <a:lnTo>
                  <a:pt x="26758" y="41351"/>
                </a:lnTo>
                <a:lnTo>
                  <a:pt x="28194" y="8826"/>
                </a:lnTo>
                <a:lnTo>
                  <a:pt x="65316" y="8826"/>
                </a:lnTo>
                <a:lnTo>
                  <a:pt x="65316" y="1244"/>
                </a:lnTo>
                <a:lnTo>
                  <a:pt x="20535" y="1244"/>
                </a:lnTo>
                <a:lnTo>
                  <a:pt x="18669" y="41351"/>
                </a:lnTo>
                <a:lnTo>
                  <a:pt x="17094" y="58394"/>
                </a:lnTo>
                <a:lnTo>
                  <a:pt x="14249" y="70967"/>
                </a:lnTo>
                <a:lnTo>
                  <a:pt x="10414" y="79908"/>
                </a:lnTo>
                <a:lnTo>
                  <a:pt x="5867" y="86029"/>
                </a:lnTo>
                <a:lnTo>
                  <a:pt x="0" y="86029"/>
                </a:lnTo>
                <a:lnTo>
                  <a:pt x="0" y="116027"/>
                </a:lnTo>
                <a:lnTo>
                  <a:pt x="8039" y="116027"/>
                </a:lnTo>
                <a:lnTo>
                  <a:pt x="8039" y="93611"/>
                </a:lnTo>
                <a:lnTo>
                  <a:pt x="76136" y="93611"/>
                </a:lnTo>
                <a:lnTo>
                  <a:pt x="76136" y="115798"/>
                </a:lnTo>
                <a:lnTo>
                  <a:pt x="84162" y="115798"/>
                </a:lnTo>
                <a:lnTo>
                  <a:pt x="84162" y="93611"/>
                </a:lnTo>
                <a:lnTo>
                  <a:pt x="84162" y="86029"/>
                </a:lnTo>
                <a:close/>
              </a:path>
              <a:path w="521970" h="116205">
                <a:moveTo>
                  <a:pt x="169837" y="93611"/>
                </a:moveTo>
                <a:lnTo>
                  <a:pt x="159715" y="65786"/>
                </a:lnTo>
                <a:lnTo>
                  <a:pt x="156959" y="58204"/>
                </a:lnTo>
                <a:lnTo>
                  <a:pt x="148412" y="34721"/>
                </a:lnTo>
                <a:lnTo>
                  <a:pt x="148412" y="58204"/>
                </a:lnTo>
                <a:lnTo>
                  <a:pt x="115036" y="58204"/>
                </a:lnTo>
                <a:lnTo>
                  <a:pt x="131419" y="12204"/>
                </a:lnTo>
                <a:lnTo>
                  <a:pt x="132054" y="12204"/>
                </a:lnTo>
                <a:lnTo>
                  <a:pt x="148412" y="58204"/>
                </a:lnTo>
                <a:lnTo>
                  <a:pt x="148412" y="34721"/>
                </a:lnTo>
                <a:lnTo>
                  <a:pt x="140220" y="12204"/>
                </a:lnTo>
                <a:lnTo>
                  <a:pt x="136245" y="1244"/>
                </a:lnTo>
                <a:lnTo>
                  <a:pt x="127228" y="1244"/>
                </a:lnTo>
                <a:lnTo>
                  <a:pt x="93611" y="93611"/>
                </a:lnTo>
                <a:lnTo>
                  <a:pt x="102463" y="93611"/>
                </a:lnTo>
                <a:lnTo>
                  <a:pt x="112344" y="65786"/>
                </a:lnTo>
                <a:lnTo>
                  <a:pt x="151130" y="65786"/>
                </a:lnTo>
                <a:lnTo>
                  <a:pt x="161010" y="93611"/>
                </a:lnTo>
                <a:lnTo>
                  <a:pt x="169837" y="93611"/>
                </a:lnTo>
                <a:close/>
              </a:path>
              <a:path w="521970" h="116205">
                <a:moveTo>
                  <a:pt x="251294" y="1244"/>
                </a:moveTo>
                <a:lnTo>
                  <a:pt x="197091" y="1244"/>
                </a:lnTo>
                <a:lnTo>
                  <a:pt x="195465" y="47574"/>
                </a:lnTo>
                <a:lnTo>
                  <a:pt x="194144" y="65163"/>
                </a:lnTo>
                <a:lnTo>
                  <a:pt x="191350" y="77012"/>
                </a:lnTo>
                <a:lnTo>
                  <a:pt x="186601" y="83705"/>
                </a:lnTo>
                <a:lnTo>
                  <a:pt x="179400" y="85801"/>
                </a:lnTo>
                <a:lnTo>
                  <a:pt x="176974" y="85801"/>
                </a:lnTo>
                <a:lnTo>
                  <a:pt x="176974" y="93611"/>
                </a:lnTo>
                <a:lnTo>
                  <a:pt x="179552" y="93611"/>
                </a:lnTo>
                <a:lnTo>
                  <a:pt x="190881" y="90830"/>
                </a:lnTo>
                <a:lnTo>
                  <a:pt x="198043" y="82499"/>
                </a:lnTo>
                <a:lnTo>
                  <a:pt x="201980" y="68681"/>
                </a:lnTo>
                <a:lnTo>
                  <a:pt x="203631" y="49415"/>
                </a:lnTo>
                <a:lnTo>
                  <a:pt x="205117" y="8826"/>
                </a:lnTo>
                <a:lnTo>
                  <a:pt x="242849" y="8826"/>
                </a:lnTo>
                <a:lnTo>
                  <a:pt x="242849" y="93611"/>
                </a:lnTo>
                <a:lnTo>
                  <a:pt x="251294" y="93611"/>
                </a:lnTo>
                <a:lnTo>
                  <a:pt x="251294" y="1244"/>
                </a:lnTo>
                <a:close/>
              </a:path>
              <a:path w="521970" h="116205">
                <a:moveTo>
                  <a:pt x="341439" y="1244"/>
                </a:moveTo>
                <a:lnTo>
                  <a:pt x="287235" y="1244"/>
                </a:lnTo>
                <a:lnTo>
                  <a:pt x="285610" y="47574"/>
                </a:lnTo>
                <a:lnTo>
                  <a:pt x="284289" y="65163"/>
                </a:lnTo>
                <a:lnTo>
                  <a:pt x="281495" y="77012"/>
                </a:lnTo>
                <a:lnTo>
                  <a:pt x="276745" y="83705"/>
                </a:lnTo>
                <a:lnTo>
                  <a:pt x="269544" y="85801"/>
                </a:lnTo>
                <a:lnTo>
                  <a:pt x="267106" y="85801"/>
                </a:lnTo>
                <a:lnTo>
                  <a:pt x="267106" y="93611"/>
                </a:lnTo>
                <a:lnTo>
                  <a:pt x="269697" y="93611"/>
                </a:lnTo>
                <a:lnTo>
                  <a:pt x="281025" y="90830"/>
                </a:lnTo>
                <a:lnTo>
                  <a:pt x="288188" y="82499"/>
                </a:lnTo>
                <a:lnTo>
                  <a:pt x="292125" y="68681"/>
                </a:lnTo>
                <a:lnTo>
                  <a:pt x="293776" y="49415"/>
                </a:lnTo>
                <a:lnTo>
                  <a:pt x="295262" y="8826"/>
                </a:lnTo>
                <a:lnTo>
                  <a:pt x="332994" y="8826"/>
                </a:lnTo>
                <a:lnTo>
                  <a:pt x="332994" y="93611"/>
                </a:lnTo>
                <a:lnTo>
                  <a:pt x="341439" y="93611"/>
                </a:lnTo>
                <a:lnTo>
                  <a:pt x="341439" y="1244"/>
                </a:lnTo>
                <a:close/>
              </a:path>
              <a:path w="521970" h="116205">
                <a:moveTo>
                  <a:pt x="433476" y="93611"/>
                </a:moveTo>
                <a:lnTo>
                  <a:pt x="423354" y="65786"/>
                </a:lnTo>
                <a:lnTo>
                  <a:pt x="420598" y="58204"/>
                </a:lnTo>
                <a:lnTo>
                  <a:pt x="412051" y="34721"/>
                </a:lnTo>
                <a:lnTo>
                  <a:pt x="412051" y="58204"/>
                </a:lnTo>
                <a:lnTo>
                  <a:pt x="378675" y="58204"/>
                </a:lnTo>
                <a:lnTo>
                  <a:pt x="395058" y="12204"/>
                </a:lnTo>
                <a:lnTo>
                  <a:pt x="395693" y="12204"/>
                </a:lnTo>
                <a:lnTo>
                  <a:pt x="412051" y="58204"/>
                </a:lnTo>
                <a:lnTo>
                  <a:pt x="412051" y="34721"/>
                </a:lnTo>
                <a:lnTo>
                  <a:pt x="403860" y="12204"/>
                </a:lnTo>
                <a:lnTo>
                  <a:pt x="399884" y="1244"/>
                </a:lnTo>
                <a:lnTo>
                  <a:pt x="390867" y="1244"/>
                </a:lnTo>
                <a:lnTo>
                  <a:pt x="357251" y="93611"/>
                </a:lnTo>
                <a:lnTo>
                  <a:pt x="366102" y="93611"/>
                </a:lnTo>
                <a:lnTo>
                  <a:pt x="375983" y="65786"/>
                </a:lnTo>
                <a:lnTo>
                  <a:pt x="414756" y="65786"/>
                </a:lnTo>
                <a:lnTo>
                  <a:pt x="424649" y="93611"/>
                </a:lnTo>
                <a:lnTo>
                  <a:pt x="433476" y="93611"/>
                </a:lnTo>
                <a:close/>
              </a:path>
              <a:path w="521970" h="116205">
                <a:moveTo>
                  <a:pt x="521639" y="30111"/>
                </a:moveTo>
                <a:lnTo>
                  <a:pt x="517410" y="18249"/>
                </a:lnTo>
                <a:lnTo>
                  <a:pt x="509587" y="8686"/>
                </a:lnTo>
                <a:lnTo>
                  <a:pt x="498652" y="2324"/>
                </a:lnTo>
                <a:lnTo>
                  <a:pt x="485063" y="0"/>
                </a:lnTo>
                <a:lnTo>
                  <a:pt x="468998" y="3352"/>
                </a:lnTo>
                <a:lnTo>
                  <a:pt x="456374" y="12877"/>
                </a:lnTo>
                <a:lnTo>
                  <a:pt x="448119" y="27825"/>
                </a:lnTo>
                <a:lnTo>
                  <a:pt x="445173" y="47421"/>
                </a:lnTo>
                <a:lnTo>
                  <a:pt x="448119" y="67043"/>
                </a:lnTo>
                <a:lnTo>
                  <a:pt x="456374" y="82003"/>
                </a:lnTo>
                <a:lnTo>
                  <a:pt x="468998" y="91541"/>
                </a:lnTo>
                <a:lnTo>
                  <a:pt x="485063" y="94881"/>
                </a:lnTo>
                <a:lnTo>
                  <a:pt x="498652" y="92557"/>
                </a:lnTo>
                <a:lnTo>
                  <a:pt x="509587" y="86182"/>
                </a:lnTo>
                <a:lnTo>
                  <a:pt x="517410" y="76606"/>
                </a:lnTo>
                <a:lnTo>
                  <a:pt x="521639" y="64744"/>
                </a:lnTo>
                <a:lnTo>
                  <a:pt x="513181" y="64744"/>
                </a:lnTo>
                <a:lnTo>
                  <a:pt x="509727" y="73571"/>
                </a:lnTo>
                <a:lnTo>
                  <a:pt x="503580" y="80606"/>
                </a:lnTo>
                <a:lnTo>
                  <a:pt x="495211" y="85267"/>
                </a:lnTo>
                <a:lnTo>
                  <a:pt x="485063" y="86944"/>
                </a:lnTo>
                <a:lnTo>
                  <a:pt x="472732" y="84391"/>
                </a:lnTo>
                <a:lnTo>
                  <a:pt x="462635" y="76822"/>
                </a:lnTo>
                <a:lnTo>
                  <a:pt x="455815" y="64439"/>
                </a:lnTo>
                <a:lnTo>
                  <a:pt x="453326" y="47421"/>
                </a:lnTo>
                <a:lnTo>
                  <a:pt x="455815" y="30467"/>
                </a:lnTo>
                <a:lnTo>
                  <a:pt x="462635" y="18097"/>
                </a:lnTo>
                <a:lnTo>
                  <a:pt x="472732" y="10515"/>
                </a:lnTo>
                <a:lnTo>
                  <a:pt x="485063" y="7937"/>
                </a:lnTo>
                <a:lnTo>
                  <a:pt x="495211" y="9626"/>
                </a:lnTo>
                <a:lnTo>
                  <a:pt x="503580" y="14287"/>
                </a:lnTo>
                <a:lnTo>
                  <a:pt x="509727" y="21323"/>
                </a:lnTo>
                <a:lnTo>
                  <a:pt x="513181" y="30111"/>
                </a:lnTo>
                <a:lnTo>
                  <a:pt x="521639" y="301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193509" y="3229280"/>
            <a:ext cx="241223" cy="94881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459269" y="3230524"/>
            <a:ext cx="144322" cy="92367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523895" y="3446247"/>
            <a:ext cx="81915" cy="97790"/>
          </a:xfrm>
          <a:custGeom>
            <a:avLst/>
            <a:gdLst/>
            <a:ahLst/>
            <a:cxnLst/>
            <a:rect l="l" t="t" r="r" b="b"/>
            <a:pathLst>
              <a:path w="81914" h="97789">
                <a:moveTo>
                  <a:pt x="45040" y="85483"/>
                </a:moveTo>
                <a:lnTo>
                  <a:pt x="36607" y="85483"/>
                </a:lnTo>
                <a:lnTo>
                  <a:pt x="36607" y="97764"/>
                </a:lnTo>
                <a:lnTo>
                  <a:pt x="45040" y="97764"/>
                </a:lnTo>
                <a:lnTo>
                  <a:pt x="45040" y="85483"/>
                </a:lnTo>
                <a:close/>
              </a:path>
              <a:path w="81914" h="97789">
                <a:moveTo>
                  <a:pt x="47021" y="12979"/>
                </a:moveTo>
                <a:lnTo>
                  <a:pt x="34423" y="12979"/>
                </a:lnTo>
                <a:lnTo>
                  <a:pt x="20551" y="15624"/>
                </a:lnTo>
                <a:lnTo>
                  <a:pt x="9669" y="23053"/>
                </a:lnTo>
                <a:lnTo>
                  <a:pt x="2556" y="34507"/>
                </a:lnTo>
                <a:lnTo>
                  <a:pt x="0" y="49187"/>
                </a:lnTo>
                <a:lnTo>
                  <a:pt x="2514" y="64009"/>
                </a:lnTo>
                <a:lnTo>
                  <a:pt x="9640" y="75460"/>
                </a:lnTo>
                <a:lnTo>
                  <a:pt x="20569" y="82857"/>
                </a:lnTo>
                <a:lnTo>
                  <a:pt x="34499" y="85483"/>
                </a:lnTo>
                <a:lnTo>
                  <a:pt x="47110" y="85483"/>
                </a:lnTo>
                <a:lnTo>
                  <a:pt x="60956" y="82852"/>
                </a:lnTo>
                <a:lnTo>
                  <a:pt x="68193" y="77914"/>
                </a:lnTo>
                <a:lnTo>
                  <a:pt x="34499" y="77914"/>
                </a:lnTo>
                <a:lnTo>
                  <a:pt x="23281" y="75810"/>
                </a:lnTo>
                <a:lnTo>
                  <a:pt x="15112" y="69937"/>
                </a:lnTo>
                <a:lnTo>
                  <a:pt x="10110" y="60924"/>
                </a:lnTo>
                <a:lnTo>
                  <a:pt x="8413" y="49415"/>
                </a:lnTo>
                <a:lnTo>
                  <a:pt x="10094" y="37757"/>
                </a:lnTo>
                <a:lnTo>
                  <a:pt x="15098" y="28628"/>
                </a:lnTo>
                <a:lnTo>
                  <a:pt x="23281" y="22676"/>
                </a:lnTo>
                <a:lnTo>
                  <a:pt x="34499" y="20548"/>
                </a:lnTo>
                <a:lnTo>
                  <a:pt x="68172" y="20548"/>
                </a:lnTo>
                <a:lnTo>
                  <a:pt x="60886" y="15606"/>
                </a:lnTo>
                <a:lnTo>
                  <a:pt x="47021" y="12979"/>
                </a:lnTo>
                <a:close/>
              </a:path>
              <a:path w="81914" h="97789">
                <a:moveTo>
                  <a:pt x="45040" y="20548"/>
                </a:moveTo>
                <a:lnTo>
                  <a:pt x="36607" y="20548"/>
                </a:lnTo>
                <a:lnTo>
                  <a:pt x="36607" y="77914"/>
                </a:lnTo>
                <a:lnTo>
                  <a:pt x="45040" y="77914"/>
                </a:lnTo>
                <a:lnTo>
                  <a:pt x="45040" y="20548"/>
                </a:lnTo>
                <a:close/>
              </a:path>
              <a:path w="81914" h="97789">
                <a:moveTo>
                  <a:pt x="68172" y="20548"/>
                </a:moveTo>
                <a:lnTo>
                  <a:pt x="46932" y="20548"/>
                </a:lnTo>
                <a:lnTo>
                  <a:pt x="58157" y="22656"/>
                </a:lnTo>
                <a:lnTo>
                  <a:pt x="66325" y="28557"/>
                </a:lnTo>
                <a:lnTo>
                  <a:pt x="71321" y="37613"/>
                </a:lnTo>
                <a:lnTo>
                  <a:pt x="73031" y="49187"/>
                </a:lnTo>
                <a:lnTo>
                  <a:pt x="71360" y="60828"/>
                </a:lnTo>
                <a:lnTo>
                  <a:pt x="66374" y="69908"/>
                </a:lnTo>
                <a:lnTo>
                  <a:pt x="58204" y="75813"/>
                </a:lnTo>
                <a:lnTo>
                  <a:pt x="47059" y="77914"/>
                </a:lnTo>
                <a:lnTo>
                  <a:pt x="68193" y="77914"/>
                </a:lnTo>
                <a:lnTo>
                  <a:pt x="71818" y="75441"/>
                </a:lnTo>
                <a:lnTo>
                  <a:pt x="78917" y="63977"/>
                </a:lnTo>
                <a:lnTo>
                  <a:pt x="81476" y="49187"/>
                </a:lnTo>
                <a:lnTo>
                  <a:pt x="78920" y="34437"/>
                </a:lnTo>
                <a:lnTo>
                  <a:pt x="71788" y="23001"/>
                </a:lnTo>
                <a:lnTo>
                  <a:pt x="68172" y="20548"/>
                </a:lnTo>
                <a:close/>
              </a:path>
              <a:path w="81914" h="97789">
                <a:moveTo>
                  <a:pt x="45040" y="0"/>
                </a:moveTo>
                <a:lnTo>
                  <a:pt x="36607" y="0"/>
                </a:lnTo>
                <a:lnTo>
                  <a:pt x="36607" y="12979"/>
                </a:lnTo>
                <a:lnTo>
                  <a:pt x="45040" y="12979"/>
                </a:lnTo>
                <a:lnTo>
                  <a:pt x="4504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088251" y="3527590"/>
            <a:ext cx="14604" cy="35560"/>
          </a:xfrm>
          <a:custGeom>
            <a:avLst/>
            <a:gdLst/>
            <a:ahLst/>
            <a:cxnLst/>
            <a:rect l="l" t="t" r="r" b="b"/>
            <a:pathLst>
              <a:path w="14604" h="35560">
                <a:moveTo>
                  <a:pt x="14604" y="0"/>
                </a:moveTo>
                <a:lnTo>
                  <a:pt x="5854" y="0"/>
                </a:lnTo>
                <a:lnTo>
                  <a:pt x="3891" y="14060"/>
                </a:lnTo>
                <a:lnTo>
                  <a:pt x="0" y="35166"/>
                </a:lnTo>
                <a:lnTo>
                  <a:pt x="6172" y="35166"/>
                </a:lnTo>
                <a:lnTo>
                  <a:pt x="10196" y="21277"/>
                </a:lnTo>
                <a:lnTo>
                  <a:pt x="12235" y="12790"/>
                </a:lnTo>
                <a:lnTo>
                  <a:pt x="146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161454" y="3447859"/>
            <a:ext cx="87312" cy="92354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6644308" y="3527590"/>
            <a:ext cx="14604" cy="35560"/>
          </a:xfrm>
          <a:custGeom>
            <a:avLst/>
            <a:gdLst/>
            <a:ahLst/>
            <a:cxnLst/>
            <a:rect l="l" t="t" r="r" b="b"/>
            <a:pathLst>
              <a:path w="14604" h="35560">
                <a:moveTo>
                  <a:pt x="14605" y="0"/>
                </a:moveTo>
                <a:lnTo>
                  <a:pt x="5854" y="0"/>
                </a:lnTo>
                <a:lnTo>
                  <a:pt x="3896" y="14060"/>
                </a:lnTo>
                <a:lnTo>
                  <a:pt x="0" y="35166"/>
                </a:lnTo>
                <a:lnTo>
                  <a:pt x="6184" y="35166"/>
                </a:lnTo>
                <a:lnTo>
                  <a:pt x="10198" y="21277"/>
                </a:lnTo>
                <a:lnTo>
                  <a:pt x="12235" y="12790"/>
                </a:lnTo>
                <a:lnTo>
                  <a:pt x="146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6717511" y="3447859"/>
            <a:ext cx="62230" cy="92710"/>
          </a:xfrm>
          <a:custGeom>
            <a:avLst/>
            <a:gdLst/>
            <a:ahLst/>
            <a:cxnLst/>
            <a:rect l="l" t="t" r="r" b="b"/>
            <a:pathLst>
              <a:path w="62229" h="92710">
                <a:moveTo>
                  <a:pt x="31165" y="0"/>
                </a:moveTo>
                <a:lnTo>
                  <a:pt x="0" y="0"/>
                </a:lnTo>
                <a:lnTo>
                  <a:pt x="0" y="92354"/>
                </a:lnTo>
                <a:lnTo>
                  <a:pt x="32880" y="92354"/>
                </a:lnTo>
                <a:lnTo>
                  <a:pt x="45774" y="90536"/>
                </a:lnTo>
                <a:lnTo>
                  <a:pt x="54811" y="85490"/>
                </a:lnTo>
                <a:lnTo>
                  <a:pt x="55300" y="84785"/>
                </a:lnTo>
                <a:lnTo>
                  <a:pt x="8432" y="84785"/>
                </a:lnTo>
                <a:lnTo>
                  <a:pt x="8432" y="49199"/>
                </a:lnTo>
                <a:lnTo>
                  <a:pt x="53086" y="49199"/>
                </a:lnTo>
                <a:lnTo>
                  <a:pt x="50247" y="46961"/>
                </a:lnTo>
                <a:lnTo>
                  <a:pt x="43611" y="45059"/>
                </a:lnTo>
                <a:lnTo>
                  <a:pt x="43611" y="44335"/>
                </a:lnTo>
                <a:lnTo>
                  <a:pt x="51854" y="42113"/>
                </a:lnTo>
                <a:lnTo>
                  <a:pt x="52261" y="41706"/>
                </a:lnTo>
                <a:lnTo>
                  <a:pt x="8432" y="41706"/>
                </a:lnTo>
                <a:lnTo>
                  <a:pt x="8432" y="7569"/>
                </a:lnTo>
                <a:lnTo>
                  <a:pt x="51931" y="7569"/>
                </a:lnTo>
                <a:lnTo>
                  <a:pt x="51473" y="6878"/>
                </a:lnTo>
                <a:lnTo>
                  <a:pt x="43006" y="1824"/>
                </a:lnTo>
                <a:lnTo>
                  <a:pt x="31165" y="0"/>
                </a:lnTo>
                <a:close/>
              </a:path>
              <a:path w="62229" h="92710">
                <a:moveTo>
                  <a:pt x="53086" y="49199"/>
                </a:moveTo>
                <a:lnTo>
                  <a:pt x="33235" y="49199"/>
                </a:lnTo>
                <a:lnTo>
                  <a:pt x="41681" y="50674"/>
                </a:lnTo>
                <a:lnTo>
                  <a:pt x="48163" y="54711"/>
                </a:lnTo>
                <a:lnTo>
                  <a:pt x="52318" y="60729"/>
                </a:lnTo>
                <a:lnTo>
                  <a:pt x="53784" y="68148"/>
                </a:lnTo>
                <a:lnTo>
                  <a:pt x="52520" y="74782"/>
                </a:lnTo>
                <a:lnTo>
                  <a:pt x="48671" y="80052"/>
                </a:lnTo>
                <a:lnTo>
                  <a:pt x="42152" y="83530"/>
                </a:lnTo>
                <a:lnTo>
                  <a:pt x="32880" y="84785"/>
                </a:lnTo>
                <a:lnTo>
                  <a:pt x="55300" y="84785"/>
                </a:lnTo>
                <a:lnTo>
                  <a:pt x="60131" y="77824"/>
                </a:lnTo>
                <a:lnTo>
                  <a:pt x="61874" y="68148"/>
                </a:lnTo>
                <a:lnTo>
                  <a:pt x="60281" y="58709"/>
                </a:lnTo>
                <a:lnTo>
                  <a:pt x="56105" y="51579"/>
                </a:lnTo>
                <a:lnTo>
                  <a:pt x="53086" y="49199"/>
                </a:lnTo>
                <a:close/>
              </a:path>
              <a:path w="62229" h="92710">
                <a:moveTo>
                  <a:pt x="51931" y="7569"/>
                </a:moveTo>
                <a:lnTo>
                  <a:pt x="43776" y="7569"/>
                </a:lnTo>
                <a:lnTo>
                  <a:pt x="50190" y="14389"/>
                </a:lnTo>
                <a:lnTo>
                  <a:pt x="50190" y="34328"/>
                </a:lnTo>
                <a:lnTo>
                  <a:pt x="42849" y="41706"/>
                </a:lnTo>
                <a:lnTo>
                  <a:pt x="52261" y="41706"/>
                </a:lnTo>
                <a:lnTo>
                  <a:pt x="58254" y="35725"/>
                </a:lnTo>
                <a:lnTo>
                  <a:pt x="58254" y="24168"/>
                </a:lnTo>
                <a:lnTo>
                  <a:pt x="56558" y="14535"/>
                </a:lnTo>
                <a:lnTo>
                  <a:pt x="51931" y="75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617043" y="3446602"/>
            <a:ext cx="342265" cy="95250"/>
          </a:xfrm>
          <a:custGeom>
            <a:avLst/>
            <a:gdLst/>
            <a:ahLst/>
            <a:cxnLst/>
            <a:rect l="l" t="t" r="r" b="b"/>
            <a:pathLst>
              <a:path w="342264" h="95250">
                <a:moveTo>
                  <a:pt x="76212" y="93611"/>
                </a:moveTo>
                <a:lnTo>
                  <a:pt x="66090" y="65786"/>
                </a:lnTo>
                <a:lnTo>
                  <a:pt x="63322" y="58204"/>
                </a:lnTo>
                <a:lnTo>
                  <a:pt x="54787" y="34747"/>
                </a:lnTo>
                <a:lnTo>
                  <a:pt x="54787" y="58204"/>
                </a:lnTo>
                <a:lnTo>
                  <a:pt x="21412" y="58204"/>
                </a:lnTo>
                <a:lnTo>
                  <a:pt x="37795" y="12217"/>
                </a:lnTo>
                <a:lnTo>
                  <a:pt x="38430" y="12217"/>
                </a:lnTo>
                <a:lnTo>
                  <a:pt x="54787" y="58204"/>
                </a:lnTo>
                <a:lnTo>
                  <a:pt x="54787" y="34747"/>
                </a:lnTo>
                <a:lnTo>
                  <a:pt x="46596" y="12217"/>
                </a:lnTo>
                <a:lnTo>
                  <a:pt x="42621" y="1257"/>
                </a:lnTo>
                <a:lnTo>
                  <a:pt x="33604" y="1257"/>
                </a:lnTo>
                <a:lnTo>
                  <a:pt x="0" y="93611"/>
                </a:lnTo>
                <a:lnTo>
                  <a:pt x="8839" y="93611"/>
                </a:lnTo>
                <a:lnTo>
                  <a:pt x="18732" y="65786"/>
                </a:lnTo>
                <a:lnTo>
                  <a:pt x="57505" y="65786"/>
                </a:lnTo>
                <a:lnTo>
                  <a:pt x="67386" y="93611"/>
                </a:lnTo>
                <a:lnTo>
                  <a:pt x="76212" y="93611"/>
                </a:lnTo>
                <a:close/>
              </a:path>
              <a:path w="342264" h="95250">
                <a:moveTo>
                  <a:pt x="161315" y="1257"/>
                </a:moveTo>
                <a:lnTo>
                  <a:pt x="152895" y="1257"/>
                </a:lnTo>
                <a:lnTo>
                  <a:pt x="152895" y="43599"/>
                </a:lnTo>
                <a:lnTo>
                  <a:pt x="100495" y="43599"/>
                </a:lnTo>
                <a:lnTo>
                  <a:pt x="100495" y="1257"/>
                </a:lnTo>
                <a:lnTo>
                  <a:pt x="92062" y="1257"/>
                </a:lnTo>
                <a:lnTo>
                  <a:pt x="92062" y="93611"/>
                </a:lnTo>
                <a:lnTo>
                  <a:pt x="100495" y="93611"/>
                </a:lnTo>
                <a:lnTo>
                  <a:pt x="100495" y="51181"/>
                </a:lnTo>
                <a:lnTo>
                  <a:pt x="152895" y="51181"/>
                </a:lnTo>
                <a:lnTo>
                  <a:pt x="152895" y="93611"/>
                </a:lnTo>
                <a:lnTo>
                  <a:pt x="161315" y="93611"/>
                </a:lnTo>
                <a:lnTo>
                  <a:pt x="161315" y="1257"/>
                </a:lnTo>
                <a:close/>
              </a:path>
              <a:path w="342264" h="95250">
                <a:moveTo>
                  <a:pt x="247230" y="1257"/>
                </a:moveTo>
                <a:lnTo>
                  <a:pt x="180263" y="1257"/>
                </a:lnTo>
                <a:lnTo>
                  <a:pt x="180263" y="8826"/>
                </a:lnTo>
                <a:lnTo>
                  <a:pt x="209537" y="8826"/>
                </a:lnTo>
                <a:lnTo>
                  <a:pt x="209537" y="93611"/>
                </a:lnTo>
                <a:lnTo>
                  <a:pt x="217982" y="93611"/>
                </a:lnTo>
                <a:lnTo>
                  <a:pt x="217982" y="8826"/>
                </a:lnTo>
                <a:lnTo>
                  <a:pt x="247230" y="8826"/>
                </a:lnTo>
                <a:lnTo>
                  <a:pt x="247230" y="1257"/>
                </a:lnTo>
                <a:close/>
              </a:path>
              <a:path w="342264" h="95250">
                <a:moveTo>
                  <a:pt x="341909" y="47434"/>
                </a:moveTo>
                <a:lnTo>
                  <a:pt x="338950" y="27825"/>
                </a:lnTo>
                <a:lnTo>
                  <a:pt x="333692" y="18326"/>
                </a:lnTo>
                <a:lnTo>
                  <a:pt x="333692" y="47434"/>
                </a:lnTo>
                <a:lnTo>
                  <a:pt x="331304" y="64096"/>
                </a:lnTo>
                <a:lnTo>
                  <a:pt x="324662" y="76517"/>
                </a:lnTo>
                <a:lnTo>
                  <a:pt x="314591" y="84277"/>
                </a:lnTo>
                <a:lnTo>
                  <a:pt x="301942" y="86956"/>
                </a:lnTo>
                <a:lnTo>
                  <a:pt x="289267" y="84264"/>
                </a:lnTo>
                <a:lnTo>
                  <a:pt x="279209" y="76492"/>
                </a:lnTo>
                <a:lnTo>
                  <a:pt x="272580" y="64058"/>
                </a:lnTo>
                <a:lnTo>
                  <a:pt x="270192" y="47434"/>
                </a:lnTo>
                <a:lnTo>
                  <a:pt x="272592" y="30772"/>
                </a:lnTo>
                <a:lnTo>
                  <a:pt x="279260" y="18351"/>
                </a:lnTo>
                <a:lnTo>
                  <a:pt x="289331" y="10617"/>
                </a:lnTo>
                <a:lnTo>
                  <a:pt x="301942" y="7937"/>
                </a:lnTo>
                <a:lnTo>
                  <a:pt x="314591" y="10617"/>
                </a:lnTo>
                <a:lnTo>
                  <a:pt x="324650" y="18376"/>
                </a:lnTo>
                <a:lnTo>
                  <a:pt x="331292" y="30784"/>
                </a:lnTo>
                <a:lnTo>
                  <a:pt x="333692" y="47434"/>
                </a:lnTo>
                <a:lnTo>
                  <a:pt x="333692" y="18326"/>
                </a:lnTo>
                <a:lnTo>
                  <a:pt x="330682" y="12877"/>
                </a:lnTo>
                <a:lnTo>
                  <a:pt x="324129" y="7937"/>
                </a:lnTo>
                <a:lnTo>
                  <a:pt x="318033" y="3352"/>
                </a:lnTo>
                <a:lnTo>
                  <a:pt x="301942" y="0"/>
                </a:lnTo>
                <a:lnTo>
                  <a:pt x="285877" y="3365"/>
                </a:lnTo>
                <a:lnTo>
                  <a:pt x="273253" y="12903"/>
                </a:lnTo>
                <a:lnTo>
                  <a:pt x="264998" y="27863"/>
                </a:lnTo>
                <a:lnTo>
                  <a:pt x="262051" y="47434"/>
                </a:lnTo>
                <a:lnTo>
                  <a:pt x="264998" y="67056"/>
                </a:lnTo>
                <a:lnTo>
                  <a:pt x="273240" y="82003"/>
                </a:lnTo>
                <a:lnTo>
                  <a:pt x="285864" y="91554"/>
                </a:lnTo>
                <a:lnTo>
                  <a:pt x="301942" y="94894"/>
                </a:lnTo>
                <a:lnTo>
                  <a:pt x="318046" y="91541"/>
                </a:lnTo>
                <a:lnTo>
                  <a:pt x="324116" y="86956"/>
                </a:lnTo>
                <a:lnTo>
                  <a:pt x="330695" y="81991"/>
                </a:lnTo>
                <a:lnTo>
                  <a:pt x="338950" y="67030"/>
                </a:lnTo>
                <a:lnTo>
                  <a:pt x="341909" y="474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979349" y="3447859"/>
            <a:ext cx="87312" cy="92354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4" name="object 364"/>
          <p:cNvGrpSpPr/>
          <p:nvPr/>
        </p:nvGrpSpPr>
        <p:grpSpPr>
          <a:xfrm>
            <a:off x="6273290" y="3447859"/>
            <a:ext cx="360045" cy="92710"/>
            <a:chOff x="6273290" y="3447859"/>
            <a:chExt cx="360045" cy="92710"/>
          </a:xfrm>
        </p:grpSpPr>
        <p:sp>
          <p:nvSpPr>
            <p:cNvPr id="365" name="object 365"/>
            <p:cNvSpPr/>
            <p:nvPr/>
          </p:nvSpPr>
          <p:spPr>
            <a:xfrm>
              <a:off x="6273290" y="3447859"/>
              <a:ext cx="71920" cy="92354"/>
            </a:xfrm>
            <a:prstGeom prst="rect">
              <a:avLst/>
            </a:prstGeom>
            <a:blipFill>
              <a:blip r:embed="rId1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6369772" y="3447859"/>
              <a:ext cx="263525" cy="92710"/>
            </a:xfrm>
            <a:custGeom>
              <a:avLst/>
              <a:gdLst/>
              <a:ahLst/>
              <a:cxnLst/>
              <a:rect l="l" t="t" r="r" b="b"/>
              <a:pathLst>
                <a:path w="263525" h="92710">
                  <a:moveTo>
                    <a:pt x="59550" y="28498"/>
                  </a:moveTo>
                  <a:lnTo>
                    <a:pt x="57658" y="17246"/>
                  </a:lnTo>
                  <a:lnTo>
                    <a:pt x="52044" y="8204"/>
                  </a:lnTo>
                  <a:lnTo>
                    <a:pt x="51257" y="7696"/>
                  </a:lnTo>
                  <a:lnTo>
                    <a:pt x="51257" y="28498"/>
                  </a:lnTo>
                  <a:lnTo>
                    <a:pt x="49923" y="36880"/>
                  </a:lnTo>
                  <a:lnTo>
                    <a:pt x="45910" y="43522"/>
                  </a:lnTo>
                  <a:lnTo>
                    <a:pt x="39179" y="47904"/>
                  </a:lnTo>
                  <a:lnTo>
                    <a:pt x="29718" y="49479"/>
                  </a:lnTo>
                  <a:lnTo>
                    <a:pt x="8420" y="49479"/>
                  </a:lnTo>
                  <a:lnTo>
                    <a:pt x="8420" y="7569"/>
                  </a:lnTo>
                  <a:lnTo>
                    <a:pt x="29565" y="7569"/>
                  </a:lnTo>
                  <a:lnTo>
                    <a:pt x="39116" y="9144"/>
                  </a:lnTo>
                  <a:lnTo>
                    <a:pt x="45885" y="13487"/>
                  </a:lnTo>
                  <a:lnTo>
                    <a:pt x="49911" y="20116"/>
                  </a:lnTo>
                  <a:lnTo>
                    <a:pt x="51257" y="28498"/>
                  </a:lnTo>
                  <a:lnTo>
                    <a:pt x="51257" y="7696"/>
                  </a:lnTo>
                  <a:lnTo>
                    <a:pt x="51066" y="7569"/>
                  </a:lnTo>
                  <a:lnTo>
                    <a:pt x="42735" y="2184"/>
                  </a:lnTo>
                  <a:lnTo>
                    <a:pt x="29794" y="0"/>
                  </a:lnTo>
                  <a:lnTo>
                    <a:pt x="0" y="0"/>
                  </a:lnTo>
                  <a:lnTo>
                    <a:pt x="0" y="92354"/>
                  </a:lnTo>
                  <a:lnTo>
                    <a:pt x="8420" y="92354"/>
                  </a:lnTo>
                  <a:lnTo>
                    <a:pt x="8420" y="57061"/>
                  </a:lnTo>
                  <a:lnTo>
                    <a:pt x="29921" y="57061"/>
                  </a:lnTo>
                  <a:lnTo>
                    <a:pt x="42786" y="54876"/>
                  </a:lnTo>
                  <a:lnTo>
                    <a:pt x="51066" y="49479"/>
                  </a:lnTo>
                  <a:lnTo>
                    <a:pt x="52057" y="48844"/>
                  </a:lnTo>
                  <a:lnTo>
                    <a:pt x="57658" y="39789"/>
                  </a:lnTo>
                  <a:lnTo>
                    <a:pt x="59550" y="28498"/>
                  </a:lnTo>
                  <a:close/>
                </a:path>
                <a:path w="263525" h="92710">
                  <a:moveTo>
                    <a:pt x="146900" y="92354"/>
                  </a:moveTo>
                  <a:lnTo>
                    <a:pt x="136779" y="64528"/>
                  </a:lnTo>
                  <a:lnTo>
                    <a:pt x="134023" y="56946"/>
                  </a:lnTo>
                  <a:lnTo>
                    <a:pt x="125488" y="33489"/>
                  </a:lnTo>
                  <a:lnTo>
                    <a:pt x="125488" y="56946"/>
                  </a:lnTo>
                  <a:lnTo>
                    <a:pt x="92113" y="56946"/>
                  </a:lnTo>
                  <a:lnTo>
                    <a:pt x="108483" y="10960"/>
                  </a:lnTo>
                  <a:lnTo>
                    <a:pt x="109131" y="10960"/>
                  </a:lnTo>
                  <a:lnTo>
                    <a:pt x="125488" y="56946"/>
                  </a:lnTo>
                  <a:lnTo>
                    <a:pt x="125488" y="33489"/>
                  </a:lnTo>
                  <a:lnTo>
                    <a:pt x="117297" y="10960"/>
                  </a:lnTo>
                  <a:lnTo>
                    <a:pt x="113322" y="0"/>
                  </a:lnTo>
                  <a:lnTo>
                    <a:pt x="104292" y="0"/>
                  </a:lnTo>
                  <a:lnTo>
                    <a:pt x="70688" y="92354"/>
                  </a:lnTo>
                  <a:lnTo>
                    <a:pt x="79540" y="92354"/>
                  </a:lnTo>
                  <a:lnTo>
                    <a:pt x="89420" y="64528"/>
                  </a:lnTo>
                  <a:lnTo>
                    <a:pt x="128193" y="64528"/>
                  </a:lnTo>
                  <a:lnTo>
                    <a:pt x="138074" y="92354"/>
                  </a:lnTo>
                  <a:lnTo>
                    <a:pt x="146900" y="92354"/>
                  </a:lnTo>
                  <a:close/>
                </a:path>
                <a:path w="263525" h="92710">
                  <a:moveTo>
                    <a:pt x="262953" y="92354"/>
                  </a:moveTo>
                  <a:lnTo>
                    <a:pt x="231444" y="44615"/>
                  </a:lnTo>
                  <a:lnTo>
                    <a:pt x="259486" y="0"/>
                  </a:lnTo>
                  <a:lnTo>
                    <a:pt x="249288" y="0"/>
                  </a:lnTo>
                  <a:lnTo>
                    <a:pt x="223951" y="41859"/>
                  </a:lnTo>
                  <a:lnTo>
                    <a:pt x="212102" y="41859"/>
                  </a:lnTo>
                  <a:lnTo>
                    <a:pt x="212102" y="0"/>
                  </a:lnTo>
                  <a:lnTo>
                    <a:pt x="203657" y="0"/>
                  </a:lnTo>
                  <a:lnTo>
                    <a:pt x="203657" y="41859"/>
                  </a:lnTo>
                  <a:lnTo>
                    <a:pt x="191922" y="41859"/>
                  </a:lnTo>
                  <a:lnTo>
                    <a:pt x="166585" y="0"/>
                  </a:lnTo>
                  <a:lnTo>
                    <a:pt x="156387" y="0"/>
                  </a:lnTo>
                  <a:lnTo>
                    <a:pt x="184353" y="44462"/>
                  </a:lnTo>
                  <a:lnTo>
                    <a:pt x="152793" y="92354"/>
                  </a:lnTo>
                  <a:lnTo>
                    <a:pt x="162394" y="92354"/>
                  </a:lnTo>
                  <a:lnTo>
                    <a:pt x="190487" y="49733"/>
                  </a:lnTo>
                  <a:lnTo>
                    <a:pt x="203657" y="49733"/>
                  </a:lnTo>
                  <a:lnTo>
                    <a:pt x="203657" y="92354"/>
                  </a:lnTo>
                  <a:lnTo>
                    <a:pt x="212102" y="92354"/>
                  </a:lnTo>
                  <a:lnTo>
                    <a:pt x="212102" y="49733"/>
                  </a:lnTo>
                  <a:lnTo>
                    <a:pt x="225298" y="49733"/>
                  </a:lnTo>
                  <a:lnTo>
                    <a:pt x="253263" y="92354"/>
                  </a:lnTo>
                  <a:lnTo>
                    <a:pt x="262953" y="9235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7" name="object 367"/>
          <p:cNvSpPr/>
          <p:nvPr/>
        </p:nvSpPr>
        <p:spPr>
          <a:xfrm>
            <a:off x="6799718" y="3447859"/>
            <a:ext cx="54610" cy="92710"/>
          </a:xfrm>
          <a:custGeom>
            <a:avLst/>
            <a:gdLst/>
            <a:ahLst/>
            <a:cxnLst/>
            <a:rect l="l" t="t" r="r" b="b"/>
            <a:pathLst>
              <a:path w="54609" h="92710">
                <a:moveTo>
                  <a:pt x="53581" y="0"/>
                </a:moveTo>
                <a:lnTo>
                  <a:pt x="0" y="0"/>
                </a:lnTo>
                <a:lnTo>
                  <a:pt x="0" y="92354"/>
                </a:lnTo>
                <a:lnTo>
                  <a:pt x="54470" y="92354"/>
                </a:lnTo>
                <a:lnTo>
                  <a:pt x="54470" y="84785"/>
                </a:lnTo>
                <a:lnTo>
                  <a:pt x="8432" y="84785"/>
                </a:lnTo>
                <a:lnTo>
                  <a:pt x="8432" y="49923"/>
                </a:lnTo>
                <a:lnTo>
                  <a:pt x="50736" y="49923"/>
                </a:lnTo>
                <a:lnTo>
                  <a:pt x="50736" y="42341"/>
                </a:lnTo>
                <a:lnTo>
                  <a:pt x="8432" y="42341"/>
                </a:lnTo>
                <a:lnTo>
                  <a:pt x="8432" y="7569"/>
                </a:lnTo>
                <a:lnTo>
                  <a:pt x="53581" y="7569"/>
                </a:lnTo>
                <a:lnTo>
                  <a:pt x="535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875067" y="3447859"/>
            <a:ext cx="398106" cy="93637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098652" y="3670833"/>
            <a:ext cx="155206" cy="94881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274268" y="3672078"/>
            <a:ext cx="69253" cy="92367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368070" y="3670833"/>
            <a:ext cx="155206" cy="94881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543686" y="3672078"/>
            <a:ext cx="154838" cy="114782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203106" y="1292225"/>
            <a:ext cx="87312" cy="9236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4" name="object 374"/>
          <p:cNvGrpSpPr/>
          <p:nvPr/>
        </p:nvGrpSpPr>
        <p:grpSpPr>
          <a:xfrm>
            <a:off x="8310802" y="1290980"/>
            <a:ext cx="328930" cy="116205"/>
            <a:chOff x="8310802" y="1290980"/>
            <a:chExt cx="328930" cy="116205"/>
          </a:xfrm>
        </p:grpSpPr>
        <p:sp>
          <p:nvSpPr>
            <p:cNvPr id="375" name="object 375"/>
            <p:cNvSpPr/>
            <p:nvPr/>
          </p:nvSpPr>
          <p:spPr>
            <a:xfrm>
              <a:off x="8310802" y="1290980"/>
              <a:ext cx="248335" cy="116027"/>
            </a:xfrm>
            <a:prstGeom prst="rect">
              <a:avLst/>
            </a:prstGeom>
            <a:blipFill>
              <a:blip r:embed="rId1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8580030" y="1292225"/>
              <a:ext cx="59690" cy="92710"/>
            </a:xfrm>
            <a:custGeom>
              <a:avLst/>
              <a:gdLst/>
              <a:ahLst/>
              <a:cxnLst/>
              <a:rect l="l" t="t" r="r" b="b"/>
              <a:pathLst>
                <a:path w="59690" h="92709">
                  <a:moveTo>
                    <a:pt x="29794" y="0"/>
                  </a:moveTo>
                  <a:lnTo>
                    <a:pt x="0" y="0"/>
                  </a:lnTo>
                  <a:lnTo>
                    <a:pt x="0" y="92367"/>
                  </a:lnTo>
                  <a:lnTo>
                    <a:pt x="8420" y="92367"/>
                  </a:lnTo>
                  <a:lnTo>
                    <a:pt x="8420" y="57061"/>
                  </a:lnTo>
                  <a:lnTo>
                    <a:pt x="29921" y="57061"/>
                  </a:lnTo>
                  <a:lnTo>
                    <a:pt x="42791" y="54871"/>
                  </a:lnTo>
                  <a:lnTo>
                    <a:pt x="51064" y="49491"/>
                  </a:lnTo>
                  <a:lnTo>
                    <a:pt x="8420" y="49491"/>
                  </a:lnTo>
                  <a:lnTo>
                    <a:pt x="8420" y="7581"/>
                  </a:lnTo>
                  <a:lnTo>
                    <a:pt x="51091" y="7581"/>
                  </a:lnTo>
                  <a:lnTo>
                    <a:pt x="42737" y="2183"/>
                  </a:lnTo>
                  <a:lnTo>
                    <a:pt x="29794" y="0"/>
                  </a:lnTo>
                  <a:close/>
                </a:path>
                <a:path w="59690" h="92709">
                  <a:moveTo>
                    <a:pt x="51091" y="7581"/>
                  </a:moveTo>
                  <a:lnTo>
                    <a:pt x="29565" y="7581"/>
                  </a:lnTo>
                  <a:lnTo>
                    <a:pt x="39121" y="9146"/>
                  </a:lnTo>
                  <a:lnTo>
                    <a:pt x="45893" y="13498"/>
                  </a:lnTo>
                  <a:lnTo>
                    <a:pt x="49923" y="20124"/>
                  </a:lnTo>
                  <a:lnTo>
                    <a:pt x="51257" y="28511"/>
                  </a:lnTo>
                  <a:lnTo>
                    <a:pt x="49925" y="36890"/>
                  </a:lnTo>
                  <a:lnTo>
                    <a:pt x="45912" y="43535"/>
                  </a:lnTo>
                  <a:lnTo>
                    <a:pt x="39186" y="47913"/>
                  </a:lnTo>
                  <a:lnTo>
                    <a:pt x="29717" y="49491"/>
                  </a:lnTo>
                  <a:lnTo>
                    <a:pt x="51064" y="49491"/>
                  </a:lnTo>
                  <a:lnTo>
                    <a:pt x="52060" y="48844"/>
                  </a:lnTo>
                  <a:lnTo>
                    <a:pt x="57667" y="39787"/>
                  </a:lnTo>
                  <a:lnTo>
                    <a:pt x="59550" y="28511"/>
                  </a:lnTo>
                  <a:lnTo>
                    <a:pt x="57665" y="17241"/>
                  </a:lnTo>
                  <a:lnTo>
                    <a:pt x="52044" y="8197"/>
                  </a:lnTo>
                  <a:lnTo>
                    <a:pt x="51091" y="758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7" name="object 377"/>
          <p:cNvSpPr/>
          <p:nvPr/>
        </p:nvSpPr>
        <p:spPr>
          <a:xfrm>
            <a:off x="8659430" y="1292225"/>
            <a:ext cx="69265" cy="92367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166810" y="1930959"/>
            <a:ext cx="66573" cy="92367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257271" y="1929701"/>
            <a:ext cx="155130" cy="94894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432798" y="1930959"/>
            <a:ext cx="234810" cy="92367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688017" y="1929701"/>
            <a:ext cx="76466" cy="94894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288628" y="2922359"/>
            <a:ext cx="74333" cy="92367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383344" y="2920746"/>
            <a:ext cx="259334" cy="97764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341689" y="3544176"/>
            <a:ext cx="161632" cy="94881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523057" y="3545421"/>
            <a:ext cx="66560" cy="92367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496566" y="5018430"/>
            <a:ext cx="104775" cy="110845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2215704" y="5018430"/>
            <a:ext cx="65405" cy="111125"/>
          </a:xfrm>
          <a:custGeom>
            <a:avLst/>
            <a:gdLst/>
            <a:ahLst/>
            <a:cxnLst/>
            <a:rect l="l" t="t" r="r" b="b"/>
            <a:pathLst>
              <a:path w="65405" h="111125">
                <a:moveTo>
                  <a:pt x="64287" y="0"/>
                </a:moveTo>
                <a:lnTo>
                  <a:pt x="0" y="0"/>
                </a:lnTo>
                <a:lnTo>
                  <a:pt x="0" y="110845"/>
                </a:lnTo>
                <a:lnTo>
                  <a:pt x="65354" y="110845"/>
                </a:lnTo>
                <a:lnTo>
                  <a:pt x="65354" y="101752"/>
                </a:lnTo>
                <a:lnTo>
                  <a:pt x="10109" y="101752"/>
                </a:lnTo>
                <a:lnTo>
                  <a:pt x="10109" y="59918"/>
                </a:lnTo>
                <a:lnTo>
                  <a:pt x="60883" y="59918"/>
                </a:lnTo>
                <a:lnTo>
                  <a:pt x="60883" y="50825"/>
                </a:lnTo>
                <a:lnTo>
                  <a:pt x="10109" y="50825"/>
                </a:lnTo>
                <a:lnTo>
                  <a:pt x="10109" y="9093"/>
                </a:lnTo>
                <a:lnTo>
                  <a:pt x="64287" y="9093"/>
                </a:lnTo>
                <a:lnTo>
                  <a:pt x="642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3107904" y="5114112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80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5"/>
                </a:lnTo>
                <a:lnTo>
                  <a:pt x="12245" y="25536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3190784" y="5016932"/>
            <a:ext cx="92075" cy="114300"/>
          </a:xfrm>
          <a:custGeom>
            <a:avLst/>
            <a:gdLst/>
            <a:ahLst/>
            <a:cxnLst/>
            <a:rect l="l" t="t" r="r" b="b"/>
            <a:pathLst>
              <a:path w="92075" h="114300">
                <a:moveTo>
                  <a:pt x="47878" y="0"/>
                </a:moveTo>
                <a:lnTo>
                  <a:pt x="28600" y="4014"/>
                </a:lnTo>
                <a:lnTo>
                  <a:pt x="13452" y="15449"/>
                </a:lnTo>
                <a:lnTo>
                  <a:pt x="3548" y="33389"/>
                </a:lnTo>
                <a:lnTo>
                  <a:pt x="0" y="56921"/>
                </a:lnTo>
                <a:lnTo>
                  <a:pt x="3548" y="80456"/>
                </a:lnTo>
                <a:lnTo>
                  <a:pt x="13452" y="98405"/>
                </a:lnTo>
                <a:lnTo>
                  <a:pt x="28600" y="109849"/>
                </a:lnTo>
                <a:lnTo>
                  <a:pt x="47878" y="113868"/>
                </a:lnTo>
                <a:lnTo>
                  <a:pt x="64181" y="111077"/>
                </a:lnTo>
                <a:lnTo>
                  <a:pt x="77311" y="103412"/>
                </a:lnTo>
                <a:lnTo>
                  <a:pt x="86698" y="91933"/>
                </a:lnTo>
                <a:lnTo>
                  <a:pt x="91770" y="77698"/>
                </a:lnTo>
                <a:lnTo>
                  <a:pt x="81610" y="77698"/>
                </a:lnTo>
                <a:lnTo>
                  <a:pt x="77475" y="88280"/>
                </a:lnTo>
                <a:lnTo>
                  <a:pt x="70097" y="96726"/>
                </a:lnTo>
                <a:lnTo>
                  <a:pt x="60043" y="102319"/>
                </a:lnTo>
                <a:lnTo>
                  <a:pt x="47878" y="104343"/>
                </a:lnTo>
                <a:lnTo>
                  <a:pt x="33064" y="101266"/>
                </a:lnTo>
                <a:lnTo>
                  <a:pt x="20951" y="92186"/>
                </a:lnTo>
                <a:lnTo>
                  <a:pt x="12778" y="77329"/>
                </a:lnTo>
                <a:lnTo>
                  <a:pt x="9778" y="56921"/>
                </a:lnTo>
                <a:lnTo>
                  <a:pt x="12778" y="36571"/>
                </a:lnTo>
                <a:lnTo>
                  <a:pt x="20951" y="21716"/>
                </a:lnTo>
                <a:lnTo>
                  <a:pt x="33064" y="12615"/>
                </a:lnTo>
                <a:lnTo>
                  <a:pt x="47878" y="9524"/>
                </a:lnTo>
                <a:lnTo>
                  <a:pt x="60043" y="11551"/>
                </a:lnTo>
                <a:lnTo>
                  <a:pt x="70097" y="17148"/>
                </a:lnTo>
                <a:lnTo>
                  <a:pt x="77475" y="25587"/>
                </a:lnTo>
                <a:lnTo>
                  <a:pt x="81610" y="36144"/>
                </a:lnTo>
                <a:lnTo>
                  <a:pt x="91770" y="36144"/>
                </a:lnTo>
                <a:lnTo>
                  <a:pt x="86698" y="21892"/>
                </a:lnTo>
                <a:lnTo>
                  <a:pt x="77311" y="10423"/>
                </a:lnTo>
                <a:lnTo>
                  <a:pt x="64181" y="2779"/>
                </a:lnTo>
                <a:lnTo>
                  <a:pt x="478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3823117" y="5114112"/>
            <a:ext cx="17780" cy="42545"/>
          </a:xfrm>
          <a:custGeom>
            <a:avLst/>
            <a:gdLst/>
            <a:ahLst/>
            <a:cxnLst/>
            <a:rect l="l" t="t" r="r" b="b"/>
            <a:pathLst>
              <a:path w="17779" h="42545">
                <a:moveTo>
                  <a:pt x="17525" y="0"/>
                </a:moveTo>
                <a:lnTo>
                  <a:pt x="7035" y="0"/>
                </a:lnTo>
                <a:lnTo>
                  <a:pt x="4675" y="16875"/>
                </a:lnTo>
                <a:lnTo>
                  <a:pt x="0" y="42214"/>
                </a:lnTo>
                <a:lnTo>
                  <a:pt x="7416" y="42214"/>
                </a:lnTo>
                <a:lnTo>
                  <a:pt x="9670" y="34955"/>
                </a:lnTo>
                <a:lnTo>
                  <a:pt x="12245" y="25536"/>
                </a:lnTo>
                <a:lnTo>
                  <a:pt x="14692" y="15350"/>
                </a:lnTo>
                <a:lnTo>
                  <a:pt x="175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3905998" y="5016932"/>
            <a:ext cx="95834" cy="113868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2" name="object 392"/>
          <p:cNvGrpSpPr/>
          <p:nvPr/>
        </p:nvGrpSpPr>
        <p:grpSpPr>
          <a:xfrm>
            <a:off x="1625801" y="5016932"/>
            <a:ext cx="518159" cy="139700"/>
            <a:chOff x="1625801" y="5016932"/>
            <a:chExt cx="518159" cy="139700"/>
          </a:xfrm>
        </p:grpSpPr>
        <p:sp>
          <p:nvSpPr>
            <p:cNvPr id="393" name="object 393"/>
            <p:cNvSpPr/>
            <p:nvPr/>
          </p:nvSpPr>
          <p:spPr>
            <a:xfrm>
              <a:off x="1625801" y="5016932"/>
              <a:ext cx="210832" cy="139242"/>
            </a:xfrm>
            <a:prstGeom prst="rect">
              <a:avLst/>
            </a:prstGeom>
            <a:blipFill>
              <a:blip r:embed="rId1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858453" y="5018430"/>
              <a:ext cx="169164" cy="110845"/>
            </a:xfrm>
            <a:prstGeom prst="rect">
              <a:avLst/>
            </a:prstGeom>
            <a:blipFill>
              <a:blip r:embed="rId1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2057055" y="5018430"/>
              <a:ext cx="86309" cy="11084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6" name="object 396"/>
          <p:cNvGrpSpPr/>
          <p:nvPr/>
        </p:nvGrpSpPr>
        <p:grpSpPr>
          <a:xfrm>
            <a:off x="2295663" y="5016932"/>
            <a:ext cx="594360" cy="114300"/>
            <a:chOff x="2295663" y="5016932"/>
            <a:chExt cx="594360" cy="114300"/>
          </a:xfrm>
        </p:grpSpPr>
        <p:sp>
          <p:nvSpPr>
            <p:cNvPr id="397" name="object 397"/>
            <p:cNvSpPr/>
            <p:nvPr/>
          </p:nvSpPr>
          <p:spPr>
            <a:xfrm>
              <a:off x="2295663" y="5018430"/>
              <a:ext cx="89535" cy="111125"/>
            </a:xfrm>
            <a:custGeom>
              <a:avLst/>
              <a:gdLst/>
              <a:ahLst/>
              <a:cxnLst/>
              <a:rect l="l" t="t" r="r" b="b"/>
              <a:pathLst>
                <a:path w="89535" h="111125">
                  <a:moveTo>
                    <a:pt x="89204" y="0"/>
                  </a:moveTo>
                  <a:lnTo>
                    <a:pt x="24155" y="0"/>
                  </a:lnTo>
                  <a:lnTo>
                    <a:pt x="22199" y="55600"/>
                  </a:lnTo>
                  <a:lnTo>
                    <a:pt x="20619" y="76709"/>
                  </a:lnTo>
                  <a:lnTo>
                    <a:pt x="17275" y="90928"/>
                  </a:lnTo>
                  <a:lnTo>
                    <a:pt x="11573" y="98952"/>
                  </a:lnTo>
                  <a:lnTo>
                    <a:pt x="2920" y="101472"/>
                  </a:lnTo>
                  <a:lnTo>
                    <a:pt x="0" y="101472"/>
                  </a:lnTo>
                  <a:lnTo>
                    <a:pt x="0" y="110845"/>
                  </a:lnTo>
                  <a:lnTo>
                    <a:pt x="3098" y="110845"/>
                  </a:lnTo>
                  <a:lnTo>
                    <a:pt x="16698" y="107498"/>
                  </a:lnTo>
                  <a:lnTo>
                    <a:pt x="25295" y="97501"/>
                  </a:lnTo>
                  <a:lnTo>
                    <a:pt x="30020" y="80916"/>
                  </a:lnTo>
                  <a:lnTo>
                    <a:pt x="32003" y="57810"/>
                  </a:lnTo>
                  <a:lnTo>
                    <a:pt x="33781" y="9093"/>
                  </a:lnTo>
                  <a:lnTo>
                    <a:pt x="79070" y="9093"/>
                  </a:lnTo>
                  <a:lnTo>
                    <a:pt x="79070" y="110845"/>
                  </a:lnTo>
                  <a:lnTo>
                    <a:pt x="89204" y="110845"/>
                  </a:lnTo>
                  <a:lnTo>
                    <a:pt x="892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414306" y="5018430"/>
              <a:ext cx="86309" cy="11084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527641" y="5016932"/>
              <a:ext cx="272542" cy="113868"/>
            </a:xfrm>
            <a:prstGeom prst="rect">
              <a:avLst/>
            </a:prstGeom>
            <a:blipFill>
              <a:blip r:embed="rId1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2824592" y="5018430"/>
              <a:ext cx="65405" cy="111125"/>
            </a:xfrm>
            <a:custGeom>
              <a:avLst/>
              <a:gdLst/>
              <a:ahLst/>
              <a:cxnLst/>
              <a:rect l="l" t="t" r="r" b="b"/>
              <a:pathLst>
                <a:path w="65405" h="111125">
                  <a:moveTo>
                    <a:pt x="64287" y="0"/>
                  </a:moveTo>
                  <a:lnTo>
                    <a:pt x="0" y="0"/>
                  </a:lnTo>
                  <a:lnTo>
                    <a:pt x="0" y="110845"/>
                  </a:lnTo>
                  <a:lnTo>
                    <a:pt x="65354" y="110845"/>
                  </a:lnTo>
                  <a:lnTo>
                    <a:pt x="65354" y="101752"/>
                  </a:lnTo>
                  <a:lnTo>
                    <a:pt x="10109" y="101752"/>
                  </a:lnTo>
                  <a:lnTo>
                    <a:pt x="10109" y="59918"/>
                  </a:lnTo>
                  <a:lnTo>
                    <a:pt x="60883" y="59918"/>
                  </a:lnTo>
                  <a:lnTo>
                    <a:pt x="60883" y="50825"/>
                  </a:lnTo>
                  <a:lnTo>
                    <a:pt x="10109" y="50825"/>
                  </a:lnTo>
                  <a:lnTo>
                    <a:pt x="10109" y="9093"/>
                  </a:lnTo>
                  <a:lnTo>
                    <a:pt x="64287" y="9093"/>
                  </a:lnTo>
                  <a:lnTo>
                    <a:pt x="642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1" name="object 401"/>
          <p:cNvSpPr/>
          <p:nvPr/>
        </p:nvSpPr>
        <p:spPr>
          <a:xfrm>
            <a:off x="2908286" y="5018430"/>
            <a:ext cx="184150" cy="111125"/>
          </a:xfrm>
          <a:custGeom>
            <a:avLst/>
            <a:gdLst/>
            <a:ahLst/>
            <a:cxnLst/>
            <a:rect l="l" t="t" r="r" b="b"/>
            <a:pathLst>
              <a:path w="184150" h="111125">
                <a:moveTo>
                  <a:pt x="80365" y="355"/>
                </a:moveTo>
                <a:lnTo>
                  <a:pt x="0" y="355"/>
                </a:lnTo>
                <a:lnTo>
                  <a:pt x="0" y="9245"/>
                </a:lnTo>
                <a:lnTo>
                  <a:pt x="35128" y="9245"/>
                </a:lnTo>
                <a:lnTo>
                  <a:pt x="35128" y="110845"/>
                </a:lnTo>
                <a:lnTo>
                  <a:pt x="45262" y="110845"/>
                </a:lnTo>
                <a:lnTo>
                  <a:pt x="45262" y="9245"/>
                </a:lnTo>
                <a:lnTo>
                  <a:pt x="80365" y="9245"/>
                </a:lnTo>
                <a:lnTo>
                  <a:pt x="80365" y="355"/>
                </a:lnTo>
                <a:close/>
              </a:path>
              <a:path w="184150" h="111125">
                <a:moveTo>
                  <a:pt x="184124" y="110845"/>
                </a:moveTo>
                <a:lnTo>
                  <a:pt x="171970" y="77444"/>
                </a:lnTo>
                <a:lnTo>
                  <a:pt x="168668" y="68351"/>
                </a:lnTo>
                <a:lnTo>
                  <a:pt x="158419" y="40182"/>
                </a:lnTo>
                <a:lnTo>
                  <a:pt x="158419" y="68351"/>
                </a:lnTo>
                <a:lnTo>
                  <a:pt x="118364" y="68351"/>
                </a:lnTo>
                <a:lnTo>
                  <a:pt x="138023" y="13157"/>
                </a:lnTo>
                <a:lnTo>
                  <a:pt x="138785" y="13157"/>
                </a:lnTo>
                <a:lnTo>
                  <a:pt x="158419" y="68351"/>
                </a:lnTo>
                <a:lnTo>
                  <a:pt x="158419" y="40182"/>
                </a:lnTo>
                <a:lnTo>
                  <a:pt x="148590" y="13157"/>
                </a:lnTo>
                <a:lnTo>
                  <a:pt x="143814" y="0"/>
                </a:lnTo>
                <a:lnTo>
                  <a:pt x="132994" y="0"/>
                </a:lnTo>
                <a:lnTo>
                  <a:pt x="92659" y="110845"/>
                </a:lnTo>
                <a:lnTo>
                  <a:pt x="103276" y="110845"/>
                </a:lnTo>
                <a:lnTo>
                  <a:pt x="115138" y="77444"/>
                </a:lnTo>
                <a:lnTo>
                  <a:pt x="161671" y="77444"/>
                </a:lnTo>
                <a:lnTo>
                  <a:pt x="173532" y="110845"/>
                </a:lnTo>
                <a:lnTo>
                  <a:pt x="184124" y="1108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3295915" y="5018430"/>
            <a:ext cx="511809" cy="137795"/>
          </a:xfrm>
          <a:custGeom>
            <a:avLst/>
            <a:gdLst/>
            <a:ahLst/>
            <a:cxnLst/>
            <a:rect l="l" t="t" r="r" b="b"/>
            <a:pathLst>
              <a:path w="511810" h="137795">
                <a:moveTo>
                  <a:pt x="91465" y="110845"/>
                </a:moveTo>
                <a:lnTo>
                  <a:pt x="79311" y="77444"/>
                </a:lnTo>
                <a:lnTo>
                  <a:pt x="76009" y="68351"/>
                </a:lnTo>
                <a:lnTo>
                  <a:pt x="65760" y="40182"/>
                </a:lnTo>
                <a:lnTo>
                  <a:pt x="65760" y="68351"/>
                </a:lnTo>
                <a:lnTo>
                  <a:pt x="25704" y="68351"/>
                </a:lnTo>
                <a:lnTo>
                  <a:pt x="45364" y="13157"/>
                </a:lnTo>
                <a:lnTo>
                  <a:pt x="46126" y="13157"/>
                </a:lnTo>
                <a:lnTo>
                  <a:pt x="65760" y="68351"/>
                </a:lnTo>
                <a:lnTo>
                  <a:pt x="65760" y="40182"/>
                </a:lnTo>
                <a:lnTo>
                  <a:pt x="55930" y="13157"/>
                </a:lnTo>
                <a:lnTo>
                  <a:pt x="51155" y="0"/>
                </a:lnTo>
                <a:lnTo>
                  <a:pt x="40335" y="0"/>
                </a:lnTo>
                <a:lnTo>
                  <a:pt x="0" y="110845"/>
                </a:lnTo>
                <a:lnTo>
                  <a:pt x="10617" y="110845"/>
                </a:lnTo>
                <a:lnTo>
                  <a:pt x="22479" y="77444"/>
                </a:lnTo>
                <a:lnTo>
                  <a:pt x="69011" y="77444"/>
                </a:lnTo>
                <a:lnTo>
                  <a:pt x="80873" y="110845"/>
                </a:lnTo>
                <a:lnTo>
                  <a:pt x="91465" y="110845"/>
                </a:lnTo>
                <a:close/>
              </a:path>
              <a:path w="511810" h="137795">
                <a:moveTo>
                  <a:pt x="193598" y="0"/>
                </a:moveTo>
                <a:lnTo>
                  <a:pt x="183489" y="0"/>
                </a:lnTo>
                <a:lnTo>
                  <a:pt x="183489" y="50825"/>
                </a:lnTo>
                <a:lnTo>
                  <a:pt x="120586" y="50825"/>
                </a:lnTo>
                <a:lnTo>
                  <a:pt x="120586" y="0"/>
                </a:lnTo>
                <a:lnTo>
                  <a:pt x="110477" y="0"/>
                </a:lnTo>
                <a:lnTo>
                  <a:pt x="110477" y="110845"/>
                </a:lnTo>
                <a:lnTo>
                  <a:pt x="120586" y="110845"/>
                </a:lnTo>
                <a:lnTo>
                  <a:pt x="120586" y="59918"/>
                </a:lnTo>
                <a:lnTo>
                  <a:pt x="183489" y="59918"/>
                </a:lnTo>
                <a:lnTo>
                  <a:pt x="183489" y="110845"/>
                </a:lnTo>
                <a:lnTo>
                  <a:pt x="193598" y="110845"/>
                </a:lnTo>
                <a:lnTo>
                  <a:pt x="193598" y="0"/>
                </a:lnTo>
                <a:close/>
              </a:path>
              <a:path w="511810" h="137795">
                <a:moveTo>
                  <a:pt x="313588" y="101752"/>
                </a:moveTo>
                <a:lnTo>
                  <a:pt x="300609" y="101752"/>
                </a:lnTo>
                <a:lnTo>
                  <a:pt x="300609" y="9093"/>
                </a:lnTo>
                <a:lnTo>
                  <a:pt x="300609" y="0"/>
                </a:lnTo>
                <a:lnTo>
                  <a:pt x="290982" y="0"/>
                </a:lnTo>
                <a:lnTo>
                  <a:pt x="290982" y="9093"/>
                </a:lnTo>
                <a:lnTo>
                  <a:pt x="290982" y="101752"/>
                </a:lnTo>
                <a:lnTo>
                  <a:pt x="231775" y="101752"/>
                </a:lnTo>
                <a:lnTo>
                  <a:pt x="236766" y="92100"/>
                </a:lnTo>
                <a:lnTo>
                  <a:pt x="240588" y="80162"/>
                </a:lnTo>
                <a:lnTo>
                  <a:pt x="243217" y="65608"/>
                </a:lnTo>
                <a:lnTo>
                  <a:pt x="244703" y="48133"/>
                </a:lnTo>
                <a:lnTo>
                  <a:pt x="246430" y="9093"/>
                </a:lnTo>
                <a:lnTo>
                  <a:pt x="290982" y="9093"/>
                </a:lnTo>
                <a:lnTo>
                  <a:pt x="290982" y="0"/>
                </a:lnTo>
                <a:lnTo>
                  <a:pt x="237236" y="0"/>
                </a:lnTo>
                <a:lnTo>
                  <a:pt x="235000" y="48133"/>
                </a:lnTo>
                <a:lnTo>
                  <a:pt x="233108" y="68580"/>
                </a:lnTo>
                <a:lnTo>
                  <a:pt x="229692" y="83667"/>
                </a:lnTo>
                <a:lnTo>
                  <a:pt x="225082" y="94399"/>
                </a:lnTo>
                <a:lnTo>
                  <a:pt x="219633" y="101752"/>
                </a:lnTo>
                <a:lnTo>
                  <a:pt x="212598" y="101752"/>
                </a:lnTo>
                <a:lnTo>
                  <a:pt x="212598" y="137744"/>
                </a:lnTo>
                <a:lnTo>
                  <a:pt x="222250" y="137744"/>
                </a:lnTo>
                <a:lnTo>
                  <a:pt x="222250" y="110845"/>
                </a:lnTo>
                <a:lnTo>
                  <a:pt x="303961" y="110845"/>
                </a:lnTo>
                <a:lnTo>
                  <a:pt x="303961" y="137464"/>
                </a:lnTo>
                <a:lnTo>
                  <a:pt x="313588" y="137464"/>
                </a:lnTo>
                <a:lnTo>
                  <a:pt x="313588" y="110845"/>
                </a:lnTo>
                <a:lnTo>
                  <a:pt x="313588" y="101752"/>
                </a:lnTo>
                <a:close/>
              </a:path>
              <a:path w="511810" h="137795">
                <a:moveTo>
                  <a:pt x="406882" y="34213"/>
                </a:moveTo>
                <a:lnTo>
                  <a:pt x="404609" y="20701"/>
                </a:lnTo>
                <a:lnTo>
                  <a:pt x="397865" y="9842"/>
                </a:lnTo>
                <a:lnTo>
                  <a:pt x="396925" y="9245"/>
                </a:lnTo>
                <a:lnTo>
                  <a:pt x="396925" y="34213"/>
                </a:lnTo>
                <a:lnTo>
                  <a:pt x="395325" y="44272"/>
                </a:lnTo>
                <a:lnTo>
                  <a:pt x="390512" y="52247"/>
                </a:lnTo>
                <a:lnTo>
                  <a:pt x="382435" y="57492"/>
                </a:lnTo>
                <a:lnTo>
                  <a:pt x="371068" y="59385"/>
                </a:lnTo>
                <a:lnTo>
                  <a:pt x="345516" y="59385"/>
                </a:lnTo>
                <a:lnTo>
                  <a:pt x="345516" y="9093"/>
                </a:lnTo>
                <a:lnTo>
                  <a:pt x="370890" y="9093"/>
                </a:lnTo>
                <a:lnTo>
                  <a:pt x="382358" y="10972"/>
                </a:lnTo>
                <a:lnTo>
                  <a:pt x="390486" y="16205"/>
                </a:lnTo>
                <a:lnTo>
                  <a:pt x="395325" y="24155"/>
                </a:lnTo>
                <a:lnTo>
                  <a:pt x="396925" y="34213"/>
                </a:lnTo>
                <a:lnTo>
                  <a:pt x="396925" y="9245"/>
                </a:lnTo>
                <a:lnTo>
                  <a:pt x="396709" y="9093"/>
                </a:lnTo>
                <a:lnTo>
                  <a:pt x="386702" y="2628"/>
                </a:lnTo>
                <a:lnTo>
                  <a:pt x="371170" y="0"/>
                </a:lnTo>
                <a:lnTo>
                  <a:pt x="335407" y="0"/>
                </a:lnTo>
                <a:lnTo>
                  <a:pt x="335407" y="110845"/>
                </a:lnTo>
                <a:lnTo>
                  <a:pt x="345516" y="110845"/>
                </a:lnTo>
                <a:lnTo>
                  <a:pt x="345516" y="68478"/>
                </a:lnTo>
                <a:lnTo>
                  <a:pt x="371322" y="68478"/>
                </a:lnTo>
                <a:lnTo>
                  <a:pt x="386765" y="65862"/>
                </a:lnTo>
                <a:lnTo>
                  <a:pt x="396697" y="59385"/>
                </a:lnTo>
                <a:lnTo>
                  <a:pt x="397891" y="58623"/>
                </a:lnTo>
                <a:lnTo>
                  <a:pt x="404622" y="47752"/>
                </a:lnTo>
                <a:lnTo>
                  <a:pt x="406882" y="34213"/>
                </a:lnTo>
                <a:close/>
              </a:path>
              <a:path w="511810" h="137795">
                <a:moveTo>
                  <a:pt x="511708" y="110845"/>
                </a:moveTo>
                <a:lnTo>
                  <a:pt x="499554" y="77444"/>
                </a:lnTo>
                <a:lnTo>
                  <a:pt x="496252" y="68351"/>
                </a:lnTo>
                <a:lnTo>
                  <a:pt x="486003" y="40182"/>
                </a:lnTo>
                <a:lnTo>
                  <a:pt x="486003" y="68351"/>
                </a:lnTo>
                <a:lnTo>
                  <a:pt x="445947" y="68351"/>
                </a:lnTo>
                <a:lnTo>
                  <a:pt x="465607" y="13157"/>
                </a:lnTo>
                <a:lnTo>
                  <a:pt x="466369" y="13157"/>
                </a:lnTo>
                <a:lnTo>
                  <a:pt x="486003" y="68351"/>
                </a:lnTo>
                <a:lnTo>
                  <a:pt x="486003" y="40182"/>
                </a:lnTo>
                <a:lnTo>
                  <a:pt x="476173" y="13157"/>
                </a:lnTo>
                <a:lnTo>
                  <a:pt x="471398" y="0"/>
                </a:lnTo>
                <a:lnTo>
                  <a:pt x="460578" y="0"/>
                </a:lnTo>
                <a:lnTo>
                  <a:pt x="420243" y="110845"/>
                </a:lnTo>
                <a:lnTo>
                  <a:pt x="430860" y="110845"/>
                </a:lnTo>
                <a:lnTo>
                  <a:pt x="442722" y="77444"/>
                </a:lnTo>
                <a:lnTo>
                  <a:pt x="489254" y="77444"/>
                </a:lnTo>
                <a:lnTo>
                  <a:pt x="501116" y="110845"/>
                </a:lnTo>
                <a:lnTo>
                  <a:pt x="511708" y="1108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3" name="object 403"/>
          <p:cNvGrpSpPr/>
          <p:nvPr/>
        </p:nvGrpSpPr>
        <p:grpSpPr>
          <a:xfrm>
            <a:off x="4021339" y="5016932"/>
            <a:ext cx="411480" cy="114300"/>
            <a:chOff x="4021339" y="5016932"/>
            <a:chExt cx="411480" cy="114300"/>
          </a:xfrm>
        </p:grpSpPr>
        <p:sp>
          <p:nvSpPr>
            <p:cNvPr id="404" name="object 404"/>
            <p:cNvSpPr/>
            <p:nvPr/>
          </p:nvSpPr>
          <p:spPr>
            <a:xfrm>
              <a:off x="4021339" y="5016932"/>
              <a:ext cx="189229" cy="113868"/>
            </a:xfrm>
            <a:prstGeom prst="rect">
              <a:avLst/>
            </a:prstGeom>
            <a:blipFill>
              <a:blip r:embed="rId1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4233327" y="5018430"/>
              <a:ext cx="86309" cy="11084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4349101" y="5018430"/>
              <a:ext cx="83108" cy="110845"/>
            </a:xfrm>
            <a:prstGeom prst="rect">
              <a:avLst/>
            </a:prstGeom>
            <a:blipFill>
              <a:blip r:embed="rId1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7" name="object 407"/>
          <p:cNvSpPr/>
          <p:nvPr/>
        </p:nvSpPr>
        <p:spPr>
          <a:xfrm>
            <a:off x="4504549" y="5018430"/>
            <a:ext cx="74244" cy="110845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8" name="object 408"/>
          <p:cNvGrpSpPr/>
          <p:nvPr/>
        </p:nvGrpSpPr>
        <p:grpSpPr>
          <a:xfrm>
            <a:off x="4646077" y="5018430"/>
            <a:ext cx="593090" cy="111125"/>
            <a:chOff x="4646077" y="5018430"/>
            <a:chExt cx="593090" cy="111125"/>
          </a:xfrm>
        </p:grpSpPr>
        <p:sp>
          <p:nvSpPr>
            <p:cNvPr id="409" name="object 409"/>
            <p:cNvSpPr/>
            <p:nvPr/>
          </p:nvSpPr>
          <p:spPr>
            <a:xfrm>
              <a:off x="4646077" y="5018430"/>
              <a:ext cx="270154" cy="110845"/>
            </a:xfrm>
            <a:prstGeom prst="rect">
              <a:avLst/>
            </a:prstGeom>
            <a:blipFill>
              <a:blip r:embed="rId1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4940057" y="5018430"/>
              <a:ext cx="298907" cy="110845"/>
            </a:xfrm>
            <a:prstGeom prst="rect">
              <a:avLst/>
            </a:prstGeom>
            <a:blipFill>
              <a:blip r:embed="rId1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1" name="object 411"/>
          <p:cNvGrpSpPr/>
          <p:nvPr/>
        </p:nvGrpSpPr>
        <p:grpSpPr>
          <a:xfrm>
            <a:off x="5261697" y="5018430"/>
            <a:ext cx="168910" cy="111125"/>
            <a:chOff x="5261697" y="5018430"/>
            <a:chExt cx="168910" cy="111125"/>
          </a:xfrm>
        </p:grpSpPr>
        <p:sp>
          <p:nvSpPr>
            <p:cNvPr id="412" name="object 412"/>
            <p:cNvSpPr/>
            <p:nvPr/>
          </p:nvSpPr>
          <p:spPr>
            <a:xfrm>
              <a:off x="5261697" y="501878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89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5364821" y="5018430"/>
              <a:ext cx="65354" cy="110845"/>
            </a:xfrm>
            <a:prstGeom prst="rect">
              <a:avLst/>
            </a:prstGeom>
            <a:blipFill>
              <a:blip r:embed="rId1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4" name="object 414"/>
          <p:cNvGrpSpPr/>
          <p:nvPr/>
        </p:nvGrpSpPr>
        <p:grpSpPr>
          <a:xfrm>
            <a:off x="5498120" y="5018430"/>
            <a:ext cx="185420" cy="111125"/>
            <a:chOff x="5498120" y="5018430"/>
            <a:chExt cx="185420" cy="111125"/>
          </a:xfrm>
        </p:grpSpPr>
        <p:sp>
          <p:nvSpPr>
            <p:cNvPr id="415" name="object 415"/>
            <p:cNvSpPr/>
            <p:nvPr/>
          </p:nvSpPr>
          <p:spPr>
            <a:xfrm>
              <a:off x="5498120" y="5018430"/>
              <a:ext cx="74244" cy="110845"/>
            </a:xfrm>
            <a:prstGeom prst="rect">
              <a:avLst/>
            </a:prstGeom>
            <a:blipFill>
              <a:blip r:embed="rId1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5596774" y="5018430"/>
              <a:ext cx="86309" cy="110845"/>
            </a:xfrm>
            <a:prstGeom prst="rect">
              <a:avLst/>
            </a:prstGeom>
            <a:blipFill>
              <a:blip r:embed="rId1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7" name="object 417"/>
          <p:cNvGrpSpPr/>
          <p:nvPr/>
        </p:nvGrpSpPr>
        <p:grpSpPr>
          <a:xfrm>
            <a:off x="5705816" y="5018430"/>
            <a:ext cx="508000" cy="111125"/>
            <a:chOff x="5705816" y="5018430"/>
            <a:chExt cx="508000" cy="111125"/>
          </a:xfrm>
        </p:grpSpPr>
        <p:sp>
          <p:nvSpPr>
            <p:cNvPr id="418" name="object 418"/>
            <p:cNvSpPr/>
            <p:nvPr/>
          </p:nvSpPr>
          <p:spPr>
            <a:xfrm>
              <a:off x="5705816" y="5018786"/>
              <a:ext cx="80645" cy="110489"/>
            </a:xfrm>
            <a:custGeom>
              <a:avLst/>
              <a:gdLst/>
              <a:ahLst/>
              <a:cxnLst/>
              <a:rect l="l" t="t" r="r" b="b"/>
              <a:pathLst>
                <a:path w="80645" h="110489">
                  <a:moveTo>
                    <a:pt x="8036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35128" y="8890"/>
                  </a:lnTo>
                  <a:lnTo>
                    <a:pt x="35128" y="110490"/>
                  </a:lnTo>
                  <a:lnTo>
                    <a:pt x="45262" y="110490"/>
                  </a:lnTo>
                  <a:lnTo>
                    <a:pt x="45262" y="8890"/>
                  </a:lnTo>
                  <a:lnTo>
                    <a:pt x="80365" y="8890"/>
                  </a:lnTo>
                  <a:lnTo>
                    <a:pt x="803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5808940" y="5018430"/>
              <a:ext cx="71475" cy="110845"/>
            </a:xfrm>
            <a:prstGeom prst="rect">
              <a:avLst/>
            </a:prstGeom>
            <a:blipFill>
              <a:blip r:embed="rId1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5904241" y="5018430"/>
              <a:ext cx="86309" cy="11084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6020014" y="5018430"/>
              <a:ext cx="193573" cy="110845"/>
            </a:xfrm>
            <a:prstGeom prst="rect">
              <a:avLst/>
            </a:prstGeom>
            <a:blipFill>
              <a:blip r:embed="rId1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2" name="object 422"/>
          <p:cNvGrpSpPr/>
          <p:nvPr/>
        </p:nvGrpSpPr>
        <p:grpSpPr>
          <a:xfrm>
            <a:off x="6275487" y="5018430"/>
            <a:ext cx="178435" cy="111125"/>
            <a:chOff x="6275487" y="5018430"/>
            <a:chExt cx="178435" cy="111125"/>
          </a:xfrm>
        </p:grpSpPr>
        <p:sp>
          <p:nvSpPr>
            <p:cNvPr id="423" name="object 423"/>
            <p:cNvSpPr/>
            <p:nvPr/>
          </p:nvSpPr>
          <p:spPr>
            <a:xfrm>
              <a:off x="6275487" y="5018430"/>
              <a:ext cx="83108" cy="110845"/>
            </a:xfrm>
            <a:prstGeom prst="rect">
              <a:avLst/>
            </a:prstGeom>
            <a:blipFill>
              <a:blip r:embed="rId1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6388060" y="5018430"/>
              <a:ext cx="65354" cy="110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5" name="object 425"/>
          <p:cNvGrpSpPr/>
          <p:nvPr/>
        </p:nvGrpSpPr>
        <p:grpSpPr>
          <a:xfrm>
            <a:off x="6521360" y="5016932"/>
            <a:ext cx="390525" cy="114300"/>
            <a:chOff x="6521360" y="5016932"/>
            <a:chExt cx="390525" cy="114300"/>
          </a:xfrm>
        </p:grpSpPr>
        <p:sp>
          <p:nvSpPr>
            <p:cNvPr id="426" name="object 426"/>
            <p:cNvSpPr/>
            <p:nvPr/>
          </p:nvSpPr>
          <p:spPr>
            <a:xfrm>
              <a:off x="6521360" y="5018430"/>
              <a:ext cx="86309" cy="11084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6634694" y="5016932"/>
              <a:ext cx="71983" cy="113868"/>
            </a:xfrm>
            <a:prstGeom prst="rect">
              <a:avLst/>
            </a:prstGeom>
            <a:blipFill>
              <a:blip r:embed="rId1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6732955" y="5016932"/>
              <a:ext cx="178435" cy="114300"/>
            </a:xfrm>
            <a:custGeom>
              <a:avLst/>
              <a:gdLst/>
              <a:ahLst/>
              <a:cxnLst/>
              <a:rect l="l" t="t" r="r" b="b"/>
              <a:pathLst>
                <a:path w="178434" h="114300">
                  <a:moveTo>
                    <a:pt x="64731" y="1854"/>
                  </a:moveTo>
                  <a:lnTo>
                    <a:pt x="0" y="1854"/>
                  </a:lnTo>
                  <a:lnTo>
                    <a:pt x="0" y="10744"/>
                  </a:lnTo>
                  <a:lnTo>
                    <a:pt x="0" y="112344"/>
                  </a:lnTo>
                  <a:lnTo>
                    <a:pt x="10121" y="112344"/>
                  </a:lnTo>
                  <a:lnTo>
                    <a:pt x="10121" y="10744"/>
                  </a:lnTo>
                  <a:lnTo>
                    <a:pt x="64731" y="10744"/>
                  </a:lnTo>
                  <a:lnTo>
                    <a:pt x="64731" y="1854"/>
                  </a:lnTo>
                  <a:close/>
                </a:path>
                <a:path w="178434" h="114300">
                  <a:moveTo>
                    <a:pt x="178320" y="56921"/>
                  </a:moveTo>
                  <a:lnTo>
                    <a:pt x="174764" y="33401"/>
                  </a:lnTo>
                  <a:lnTo>
                    <a:pt x="168465" y="21996"/>
                  </a:lnTo>
                  <a:lnTo>
                    <a:pt x="168465" y="56921"/>
                  </a:lnTo>
                  <a:lnTo>
                    <a:pt x="165608" y="76911"/>
                  </a:lnTo>
                  <a:lnTo>
                    <a:pt x="157632" y="91821"/>
                  </a:lnTo>
                  <a:lnTo>
                    <a:pt x="145542" y="101130"/>
                  </a:lnTo>
                  <a:lnTo>
                    <a:pt x="130365" y="104343"/>
                  </a:lnTo>
                  <a:lnTo>
                    <a:pt x="115163" y="101117"/>
                  </a:lnTo>
                  <a:lnTo>
                    <a:pt x="103085" y="91782"/>
                  </a:lnTo>
                  <a:lnTo>
                    <a:pt x="95135" y="76873"/>
                  </a:lnTo>
                  <a:lnTo>
                    <a:pt x="92265" y="56921"/>
                  </a:lnTo>
                  <a:lnTo>
                    <a:pt x="95148" y="36918"/>
                  </a:lnTo>
                  <a:lnTo>
                    <a:pt x="103149" y="22021"/>
                  </a:lnTo>
                  <a:lnTo>
                    <a:pt x="115227" y="12738"/>
                  </a:lnTo>
                  <a:lnTo>
                    <a:pt x="130365" y="9525"/>
                  </a:lnTo>
                  <a:lnTo>
                    <a:pt x="145542" y="12738"/>
                  </a:lnTo>
                  <a:lnTo>
                    <a:pt x="157607" y="22047"/>
                  </a:lnTo>
                  <a:lnTo>
                    <a:pt x="165582" y="36944"/>
                  </a:lnTo>
                  <a:lnTo>
                    <a:pt x="168465" y="56921"/>
                  </a:lnTo>
                  <a:lnTo>
                    <a:pt x="168465" y="21996"/>
                  </a:lnTo>
                  <a:lnTo>
                    <a:pt x="164858" y="15455"/>
                  </a:lnTo>
                  <a:lnTo>
                    <a:pt x="156997" y="9525"/>
                  </a:lnTo>
                  <a:lnTo>
                    <a:pt x="149682" y="4025"/>
                  </a:lnTo>
                  <a:lnTo>
                    <a:pt x="130365" y="0"/>
                  </a:lnTo>
                  <a:lnTo>
                    <a:pt x="111074" y="4025"/>
                  </a:lnTo>
                  <a:lnTo>
                    <a:pt x="95935" y="15481"/>
                  </a:lnTo>
                  <a:lnTo>
                    <a:pt x="86029" y="33426"/>
                  </a:lnTo>
                  <a:lnTo>
                    <a:pt x="82486" y="56921"/>
                  </a:lnTo>
                  <a:lnTo>
                    <a:pt x="86029" y="80467"/>
                  </a:lnTo>
                  <a:lnTo>
                    <a:pt x="95910" y="98386"/>
                  </a:lnTo>
                  <a:lnTo>
                    <a:pt x="111048" y="109855"/>
                  </a:lnTo>
                  <a:lnTo>
                    <a:pt x="130365" y="113868"/>
                  </a:lnTo>
                  <a:lnTo>
                    <a:pt x="149694" y="109855"/>
                  </a:lnTo>
                  <a:lnTo>
                    <a:pt x="156984" y="104343"/>
                  </a:lnTo>
                  <a:lnTo>
                    <a:pt x="164858" y="98386"/>
                  </a:lnTo>
                  <a:lnTo>
                    <a:pt x="174764" y="80441"/>
                  </a:lnTo>
                  <a:lnTo>
                    <a:pt x="178320" y="5692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9" name="object 429"/>
          <p:cNvGrpSpPr/>
          <p:nvPr/>
        </p:nvGrpSpPr>
        <p:grpSpPr>
          <a:xfrm>
            <a:off x="6929029" y="5016932"/>
            <a:ext cx="1153160" cy="114300"/>
            <a:chOff x="6929029" y="5016932"/>
            <a:chExt cx="1153160" cy="114300"/>
          </a:xfrm>
        </p:grpSpPr>
        <p:sp>
          <p:nvSpPr>
            <p:cNvPr id="430" name="object 430"/>
            <p:cNvSpPr/>
            <p:nvPr/>
          </p:nvSpPr>
          <p:spPr>
            <a:xfrm>
              <a:off x="6929030" y="5018430"/>
              <a:ext cx="381000" cy="111125"/>
            </a:xfrm>
            <a:custGeom>
              <a:avLst/>
              <a:gdLst/>
              <a:ahLst/>
              <a:cxnLst/>
              <a:rect l="l" t="t" r="r" b="b"/>
              <a:pathLst>
                <a:path w="381000" h="111125">
                  <a:moveTo>
                    <a:pt x="80365" y="355"/>
                  </a:moveTo>
                  <a:lnTo>
                    <a:pt x="0" y="355"/>
                  </a:lnTo>
                  <a:lnTo>
                    <a:pt x="0" y="9245"/>
                  </a:lnTo>
                  <a:lnTo>
                    <a:pt x="35128" y="9245"/>
                  </a:lnTo>
                  <a:lnTo>
                    <a:pt x="35128" y="110845"/>
                  </a:lnTo>
                  <a:lnTo>
                    <a:pt x="45262" y="110845"/>
                  </a:lnTo>
                  <a:lnTo>
                    <a:pt x="45262" y="9245"/>
                  </a:lnTo>
                  <a:lnTo>
                    <a:pt x="80365" y="9245"/>
                  </a:lnTo>
                  <a:lnTo>
                    <a:pt x="80365" y="355"/>
                  </a:lnTo>
                  <a:close/>
                </a:path>
                <a:path w="381000" h="111125">
                  <a:moveTo>
                    <a:pt x="184124" y="110845"/>
                  </a:moveTo>
                  <a:lnTo>
                    <a:pt x="171970" y="77444"/>
                  </a:lnTo>
                  <a:lnTo>
                    <a:pt x="168668" y="68351"/>
                  </a:lnTo>
                  <a:lnTo>
                    <a:pt x="158419" y="40182"/>
                  </a:lnTo>
                  <a:lnTo>
                    <a:pt x="158419" y="68351"/>
                  </a:lnTo>
                  <a:lnTo>
                    <a:pt x="118364" y="68351"/>
                  </a:lnTo>
                  <a:lnTo>
                    <a:pt x="138023" y="13157"/>
                  </a:lnTo>
                  <a:lnTo>
                    <a:pt x="138785" y="13157"/>
                  </a:lnTo>
                  <a:lnTo>
                    <a:pt x="158419" y="68351"/>
                  </a:lnTo>
                  <a:lnTo>
                    <a:pt x="158419" y="40182"/>
                  </a:lnTo>
                  <a:lnTo>
                    <a:pt x="148590" y="13157"/>
                  </a:lnTo>
                  <a:lnTo>
                    <a:pt x="143814" y="0"/>
                  </a:lnTo>
                  <a:lnTo>
                    <a:pt x="132994" y="0"/>
                  </a:lnTo>
                  <a:lnTo>
                    <a:pt x="92659" y="110845"/>
                  </a:lnTo>
                  <a:lnTo>
                    <a:pt x="103276" y="110845"/>
                  </a:lnTo>
                  <a:lnTo>
                    <a:pt x="115138" y="77444"/>
                  </a:lnTo>
                  <a:lnTo>
                    <a:pt x="161671" y="77444"/>
                  </a:lnTo>
                  <a:lnTo>
                    <a:pt x="173532" y="110845"/>
                  </a:lnTo>
                  <a:lnTo>
                    <a:pt x="184124" y="110845"/>
                  </a:lnTo>
                  <a:close/>
                </a:path>
                <a:path w="381000" h="111125">
                  <a:moveTo>
                    <a:pt x="277393" y="81788"/>
                  </a:moveTo>
                  <a:lnTo>
                    <a:pt x="275475" y="70472"/>
                  </a:lnTo>
                  <a:lnTo>
                    <a:pt x="270471" y="61912"/>
                  </a:lnTo>
                  <a:lnTo>
                    <a:pt x="267690" y="59728"/>
                  </a:lnTo>
                  <a:lnTo>
                    <a:pt x="267690" y="81788"/>
                  </a:lnTo>
                  <a:lnTo>
                    <a:pt x="266166" y="89750"/>
                  </a:lnTo>
                  <a:lnTo>
                    <a:pt x="261543" y="96075"/>
                  </a:lnTo>
                  <a:lnTo>
                    <a:pt x="253720" y="100253"/>
                  </a:lnTo>
                  <a:lnTo>
                    <a:pt x="242595" y="101752"/>
                  </a:lnTo>
                  <a:lnTo>
                    <a:pt x="213258" y="101752"/>
                  </a:lnTo>
                  <a:lnTo>
                    <a:pt x="213258" y="59055"/>
                  </a:lnTo>
                  <a:lnTo>
                    <a:pt x="243027" y="59055"/>
                  </a:lnTo>
                  <a:lnTo>
                    <a:pt x="253149" y="60833"/>
                  </a:lnTo>
                  <a:lnTo>
                    <a:pt x="260934" y="65671"/>
                  </a:lnTo>
                  <a:lnTo>
                    <a:pt x="265925" y="72898"/>
                  </a:lnTo>
                  <a:lnTo>
                    <a:pt x="267690" y="81788"/>
                  </a:lnTo>
                  <a:lnTo>
                    <a:pt x="267690" y="59728"/>
                  </a:lnTo>
                  <a:lnTo>
                    <a:pt x="266852" y="59055"/>
                  </a:lnTo>
                  <a:lnTo>
                    <a:pt x="263436" y="56362"/>
                  </a:lnTo>
                  <a:lnTo>
                    <a:pt x="255473" y="54076"/>
                  </a:lnTo>
                  <a:lnTo>
                    <a:pt x="255473" y="53213"/>
                  </a:lnTo>
                  <a:lnTo>
                    <a:pt x="262394" y="50266"/>
                  </a:lnTo>
                  <a:lnTo>
                    <a:pt x="262610" y="50063"/>
                  </a:lnTo>
                  <a:lnTo>
                    <a:pt x="267970" y="45313"/>
                  </a:lnTo>
                  <a:lnTo>
                    <a:pt x="271691" y="38265"/>
                  </a:lnTo>
                  <a:lnTo>
                    <a:pt x="273050" y="29006"/>
                  </a:lnTo>
                  <a:lnTo>
                    <a:pt x="271005" y="17449"/>
                  </a:lnTo>
                  <a:lnTo>
                    <a:pt x="265455" y="9093"/>
                  </a:lnTo>
                  <a:lnTo>
                    <a:pt x="264909" y="8255"/>
                  </a:lnTo>
                  <a:lnTo>
                    <a:pt x="263372" y="7340"/>
                  </a:lnTo>
                  <a:lnTo>
                    <a:pt x="263372" y="29006"/>
                  </a:lnTo>
                  <a:lnTo>
                    <a:pt x="261785" y="37452"/>
                  </a:lnTo>
                  <a:lnTo>
                    <a:pt x="257327" y="44107"/>
                  </a:lnTo>
                  <a:lnTo>
                    <a:pt x="250405" y="48488"/>
                  </a:lnTo>
                  <a:lnTo>
                    <a:pt x="241452" y="50063"/>
                  </a:lnTo>
                  <a:lnTo>
                    <a:pt x="213258" y="50063"/>
                  </a:lnTo>
                  <a:lnTo>
                    <a:pt x="213258" y="9093"/>
                  </a:lnTo>
                  <a:lnTo>
                    <a:pt x="240538" y="9093"/>
                  </a:lnTo>
                  <a:lnTo>
                    <a:pt x="250482" y="10566"/>
                  </a:lnTo>
                  <a:lnTo>
                    <a:pt x="257632" y="14655"/>
                  </a:lnTo>
                  <a:lnTo>
                    <a:pt x="261924" y="20955"/>
                  </a:lnTo>
                  <a:lnTo>
                    <a:pt x="263372" y="29006"/>
                  </a:lnTo>
                  <a:lnTo>
                    <a:pt x="263372" y="7340"/>
                  </a:lnTo>
                  <a:lnTo>
                    <a:pt x="254736" y="2197"/>
                  </a:lnTo>
                  <a:lnTo>
                    <a:pt x="240538" y="0"/>
                  </a:lnTo>
                  <a:lnTo>
                    <a:pt x="203149" y="0"/>
                  </a:lnTo>
                  <a:lnTo>
                    <a:pt x="203149" y="110845"/>
                  </a:lnTo>
                  <a:lnTo>
                    <a:pt x="242595" y="110845"/>
                  </a:lnTo>
                  <a:lnTo>
                    <a:pt x="258064" y="108673"/>
                  </a:lnTo>
                  <a:lnTo>
                    <a:pt x="268909" y="102603"/>
                  </a:lnTo>
                  <a:lnTo>
                    <a:pt x="269506" y="101752"/>
                  </a:lnTo>
                  <a:lnTo>
                    <a:pt x="275297" y="93408"/>
                  </a:lnTo>
                  <a:lnTo>
                    <a:pt x="277393" y="81788"/>
                  </a:lnTo>
                  <a:close/>
                </a:path>
                <a:path w="381000" h="111125">
                  <a:moveTo>
                    <a:pt x="380542" y="0"/>
                  </a:moveTo>
                  <a:lnTo>
                    <a:pt x="315493" y="0"/>
                  </a:lnTo>
                  <a:lnTo>
                    <a:pt x="313537" y="55600"/>
                  </a:lnTo>
                  <a:lnTo>
                    <a:pt x="311950" y="76720"/>
                  </a:lnTo>
                  <a:lnTo>
                    <a:pt x="308610" y="90932"/>
                  </a:lnTo>
                  <a:lnTo>
                    <a:pt x="302907" y="98958"/>
                  </a:lnTo>
                  <a:lnTo>
                    <a:pt x="294259" y="101473"/>
                  </a:lnTo>
                  <a:lnTo>
                    <a:pt x="291338" y="101473"/>
                  </a:lnTo>
                  <a:lnTo>
                    <a:pt x="291338" y="110845"/>
                  </a:lnTo>
                  <a:lnTo>
                    <a:pt x="294436" y="110845"/>
                  </a:lnTo>
                  <a:lnTo>
                    <a:pt x="308025" y="107505"/>
                  </a:lnTo>
                  <a:lnTo>
                    <a:pt x="316623" y="97510"/>
                  </a:lnTo>
                  <a:lnTo>
                    <a:pt x="321348" y="80924"/>
                  </a:lnTo>
                  <a:lnTo>
                    <a:pt x="323342" y="57810"/>
                  </a:lnTo>
                  <a:lnTo>
                    <a:pt x="325120" y="9093"/>
                  </a:lnTo>
                  <a:lnTo>
                    <a:pt x="370408" y="9093"/>
                  </a:lnTo>
                  <a:lnTo>
                    <a:pt x="370408" y="110845"/>
                  </a:lnTo>
                  <a:lnTo>
                    <a:pt x="380542" y="110845"/>
                  </a:lnTo>
                  <a:lnTo>
                    <a:pt x="38054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7339011" y="5018430"/>
              <a:ext cx="86309" cy="110845"/>
            </a:xfrm>
            <a:prstGeom prst="rect">
              <a:avLst/>
            </a:prstGeom>
            <a:blipFill>
              <a:blip r:embed="rId1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7454784" y="5016932"/>
              <a:ext cx="326440" cy="113868"/>
            </a:xfrm>
            <a:prstGeom prst="rect">
              <a:avLst/>
            </a:prstGeom>
            <a:blipFill>
              <a:blip r:embed="rId1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7801418" y="5016932"/>
              <a:ext cx="280466" cy="113868"/>
            </a:xfrm>
            <a:prstGeom prst="rect">
              <a:avLst/>
            </a:prstGeom>
            <a:blipFill>
              <a:blip r:embed="rId1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4" name="object 434"/>
          <p:cNvGrpSpPr/>
          <p:nvPr/>
        </p:nvGrpSpPr>
        <p:grpSpPr>
          <a:xfrm>
            <a:off x="9717327" y="0"/>
            <a:ext cx="1191260" cy="7776209"/>
            <a:chOff x="9717327" y="0"/>
            <a:chExt cx="1191260" cy="7776209"/>
          </a:xfrm>
        </p:grpSpPr>
        <p:sp>
          <p:nvSpPr>
            <p:cNvPr id="435" name="object 435"/>
            <p:cNvSpPr/>
            <p:nvPr/>
          </p:nvSpPr>
          <p:spPr>
            <a:xfrm>
              <a:off x="9717327" y="0"/>
              <a:ext cx="1191260" cy="7776209"/>
            </a:xfrm>
            <a:custGeom>
              <a:avLst/>
              <a:gdLst/>
              <a:ahLst/>
              <a:cxnLst/>
              <a:rect l="l" t="t" r="r" b="b"/>
              <a:pathLst>
                <a:path w="1191259" h="7776209">
                  <a:moveTo>
                    <a:pt x="1190675" y="0"/>
                  </a:moveTo>
                  <a:lnTo>
                    <a:pt x="0" y="0"/>
                  </a:lnTo>
                  <a:lnTo>
                    <a:pt x="0" y="7776005"/>
                  </a:lnTo>
                  <a:lnTo>
                    <a:pt x="1190675" y="7776005"/>
                  </a:lnTo>
                  <a:lnTo>
                    <a:pt x="1190675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0009910" y="3832860"/>
              <a:ext cx="147789" cy="252475"/>
            </a:xfrm>
            <a:prstGeom prst="rect">
              <a:avLst/>
            </a:prstGeom>
            <a:blipFill>
              <a:blip r:embed="rId1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0009910" y="3566693"/>
              <a:ext cx="147789" cy="243065"/>
            </a:xfrm>
            <a:prstGeom prst="rect">
              <a:avLst/>
            </a:prstGeom>
            <a:blipFill>
              <a:blip r:embed="rId1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0009910" y="3413722"/>
              <a:ext cx="147789" cy="117208"/>
            </a:xfrm>
            <a:prstGeom prst="rect">
              <a:avLst/>
            </a:prstGeom>
            <a:blipFill>
              <a:blip r:embed="rId1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0009910" y="3110954"/>
              <a:ext cx="182702" cy="266992"/>
            </a:xfrm>
            <a:prstGeom prst="rect">
              <a:avLst/>
            </a:prstGeom>
            <a:blipFill>
              <a:blip r:embed="rId1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0007903" y="2645321"/>
              <a:ext cx="151828" cy="385368"/>
            </a:xfrm>
            <a:prstGeom prst="rect">
              <a:avLst/>
            </a:prstGeom>
            <a:blipFill>
              <a:blip r:embed="rId1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0009910" y="2507043"/>
              <a:ext cx="147789" cy="107962"/>
            </a:xfrm>
            <a:prstGeom prst="rect">
              <a:avLst/>
            </a:prstGeom>
            <a:blipFill>
              <a:blip r:embed="rId1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0009910" y="2380932"/>
              <a:ext cx="147789" cy="90347"/>
            </a:xfrm>
            <a:prstGeom prst="rect">
              <a:avLst/>
            </a:prstGeom>
            <a:blipFill>
              <a:blip r:embed="rId1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0009910" y="2105012"/>
              <a:ext cx="147789" cy="253123"/>
            </a:xfrm>
            <a:prstGeom prst="rect">
              <a:avLst/>
            </a:prstGeom>
            <a:blipFill>
              <a:blip r:embed="rId1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0009910" y="1921967"/>
              <a:ext cx="147789" cy="102781"/>
            </a:xfrm>
            <a:prstGeom prst="rect">
              <a:avLst/>
            </a:prstGeom>
            <a:blipFill>
              <a:blip r:embed="rId1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0009910" y="1775358"/>
              <a:ext cx="147789" cy="117208"/>
            </a:xfrm>
            <a:prstGeom prst="rect">
              <a:avLst/>
            </a:prstGeom>
            <a:blipFill>
              <a:blip r:embed="rId1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0009910" y="1636776"/>
              <a:ext cx="147955" cy="110489"/>
            </a:xfrm>
            <a:custGeom>
              <a:avLst/>
              <a:gdLst/>
              <a:ahLst/>
              <a:cxnLst/>
              <a:rect l="l" t="t" r="r" b="b"/>
              <a:pathLst>
                <a:path w="147954" h="110489">
                  <a:moveTo>
                    <a:pt x="147789" y="46990"/>
                  </a:moveTo>
                  <a:lnTo>
                    <a:pt x="15875" y="46990"/>
                  </a:lnTo>
                  <a:lnTo>
                    <a:pt x="15875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4770"/>
                  </a:lnTo>
                  <a:lnTo>
                    <a:pt x="0" y="110490"/>
                  </a:lnTo>
                  <a:lnTo>
                    <a:pt x="15875" y="110490"/>
                  </a:lnTo>
                  <a:lnTo>
                    <a:pt x="15875" y="64770"/>
                  </a:lnTo>
                  <a:lnTo>
                    <a:pt x="147789" y="64770"/>
                  </a:lnTo>
                  <a:lnTo>
                    <a:pt x="147789" y="46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0009910" y="1173277"/>
              <a:ext cx="147789" cy="435863"/>
            </a:xfrm>
            <a:prstGeom prst="rect">
              <a:avLst/>
            </a:prstGeom>
            <a:blipFill>
              <a:blip r:embed="rId1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0009910" y="1059548"/>
              <a:ext cx="147789" cy="90360"/>
            </a:xfrm>
            <a:prstGeom prst="rect">
              <a:avLst/>
            </a:prstGeom>
            <a:blipFill>
              <a:blip r:embed="rId1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9972953" y="911187"/>
              <a:ext cx="184746" cy="117208"/>
            </a:xfrm>
            <a:prstGeom prst="rect">
              <a:avLst/>
            </a:prstGeom>
            <a:blipFill>
              <a:blip r:embed="rId1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0008106" y="0"/>
              <a:ext cx="12700" cy="835660"/>
            </a:xfrm>
            <a:custGeom>
              <a:avLst/>
              <a:gdLst/>
              <a:ahLst/>
              <a:cxnLst/>
              <a:rect l="l" t="t" r="r" b="b"/>
              <a:pathLst>
                <a:path w="12700" h="835660">
                  <a:moveTo>
                    <a:pt x="0" y="835076"/>
                  </a:moveTo>
                  <a:lnTo>
                    <a:pt x="12701" y="835076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5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0154499" y="4209237"/>
              <a:ext cx="0" cy="2811780"/>
            </a:xfrm>
            <a:custGeom>
              <a:avLst/>
              <a:gdLst/>
              <a:ahLst/>
              <a:cxnLst/>
              <a:rect l="l" t="t" r="r" b="b"/>
              <a:pathLst>
                <a:path h="2811779">
                  <a:moveTo>
                    <a:pt x="0" y="2811611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0073334" y="7095617"/>
              <a:ext cx="77444" cy="147793"/>
            </a:xfrm>
            <a:prstGeom prst="rect">
              <a:avLst/>
            </a:prstGeom>
            <a:blipFill>
              <a:blip r:embed="rId19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0173168" y="7093619"/>
              <a:ext cx="73266" cy="151822"/>
            </a:xfrm>
            <a:prstGeom prst="rect">
              <a:avLst/>
            </a:prstGeom>
            <a:blipFill>
              <a:blip r:embed="rId1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4" name="object 454"/>
          <p:cNvGrpSpPr/>
          <p:nvPr/>
        </p:nvGrpSpPr>
        <p:grpSpPr>
          <a:xfrm>
            <a:off x="0" y="0"/>
            <a:ext cx="1187450" cy="7776209"/>
            <a:chOff x="0" y="0"/>
            <a:chExt cx="1187450" cy="7776209"/>
          </a:xfrm>
        </p:grpSpPr>
        <p:sp>
          <p:nvSpPr>
            <p:cNvPr id="455" name="object 455"/>
            <p:cNvSpPr/>
            <p:nvPr/>
          </p:nvSpPr>
          <p:spPr>
            <a:xfrm>
              <a:off x="0" y="0"/>
              <a:ext cx="1187450" cy="7776209"/>
            </a:xfrm>
            <a:custGeom>
              <a:avLst/>
              <a:gdLst/>
              <a:ahLst/>
              <a:cxnLst/>
              <a:rect l="l" t="t" r="r" b="b"/>
              <a:pathLst>
                <a:path w="1187450" h="7776209">
                  <a:moveTo>
                    <a:pt x="0" y="7776005"/>
                  </a:moveTo>
                  <a:lnTo>
                    <a:pt x="0" y="0"/>
                  </a:lnTo>
                  <a:lnTo>
                    <a:pt x="1186948" y="0"/>
                  </a:lnTo>
                  <a:lnTo>
                    <a:pt x="1186948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737956" y="6874350"/>
              <a:ext cx="211499" cy="139230"/>
            </a:xfrm>
            <a:prstGeom prst="rect">
              <a:avLst/>
            </a:prstGeom>
            <a:blipFill>
              <a:blip r:embed="rId1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737628" y="6604127"/>
              <a:ext cx="157767" cy="237020"/>
            </a:xfrm>
            <a:prstGeom prst="rect">
              <a:avLst/>
            </a:prstGeom>
            <a:blipFill>
              <a:blip r:embed="rId1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679611" y="6353137"/>
              <a:ext cx="216061" cy="231528"/>
            </a:xfrm>
            <a:prstGeom prst="rect">
              <a:avLst/>
            </a:prstGeom>
            <a:blipFill>
              <a:blip r:embed="rId1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737956" y="6196444"/>
              <a:ext cx="157439" cy="123964"/>
            </a:xfrm>
            <a:prstGeom prst="rect">
              <a:avLst/>
            </a:prstGeom>
            <a:blipFill>
              <a:blip r:embed="rId1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737956" y="6044362"/>
              <a:ext cx="157716" cy="126707"/>
            </a:xfrm>
            <a:prstGeom prst="rect">
              <a:avLst/>
            </a:prstGeom>
            <a:blipFill>
              <a:blip r:embed="rId2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689108" y="5872302"/>
              <a:ext cx="206193" cy="139192"/>
            </a:xfrm>
            <a:prstGeom prst="rect">
              <a:avLst/>
            </a:prstGeom>
            <a:blipFill>
              <a:blip r:embed="rId2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854603" y="579067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737956" y="5611774"/>
              <a:ext cx="211499" cy="139230"/>
            </a:xfrm>
            <a:prstGeom prst="rect">
              <a:avLst/>
            </a:prstGeom>
            <a:blipFill>
              <a:blip r:embed="rId2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737628" y="5341556"/>
              <a:ext cx="157767" cy="237020"/>
            </a:xfrm>
            <a:prstGeom prst="rect">
              <a:avLst/>
            </a:prstGeom>
            <a:blipFill>
              <a:blip r:embed="rId2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740561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1502"/>
                  </a:moveTo>
                  <a:lnTo>
                    <a:pt x="0" y="7091502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1502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0083"/>
                  </a:lnTo>
                  <a:lnTo>
                    <a:pt x="155663" y="529008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8658" y="1875708"/>
            <a:ext cx="3912229" cy="2345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188720" cy="7776209"/>
            <a:chOff x="0" y="0"/>
            <a:chExt cx="1188720" cy="777620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188720" cy="7776209"/>
            </a:xfrm>
            <a:custGeom>
              <a:avLst/>
              <a:gdLst/>
              <a:ahLst/>
              <a:cxnLst/>
              <a:rect l="l" t="t" r="r" b="b"/>
              <a:pathLst>
                <a:path w="1188720" h="7776209">
                  <a:moveTo>
                    <a:pt x="0" y="7776005"/>
                  </a:moveTo>
                  <a:lnTo>
                    <a:pt x="1188612" y="7776005"/>
                  </a:lnTo>
                  <a:lnTo>
                    <a:pt x="1188612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6740" y="3528543"/>
              <a:ext cx="147793" cy="1172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6733" y="3377946"/>
              <a:ext cx="147955" cy="114300"/>
            </a:xfrm>
            <a:custGeom>
              <a:avLst/>
              <a:gdLst/>
              <a:ahLst/>
              <a:cxnLst/>
              <a:rect l="l" t="t" r="r" b="b"/>
              <a:pathLst>
                <a:path w="147955" h="114300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65836" y="17780"/>
                  </a:lnTo>
                  <a:lnTo>
                    <a:pt x="65836" y="96520"/>
                  </a:lnTo>
                  <a:lnTo>
                    <a:pt x="0" y="96520"/>
                  </a:lnTo>
                  <a:lnTo>
                    <a:pt x="0" y="114300"/>
                  </a:lnTo>
                  <a:lnTo>
                    <a:pt x="147789" y="114300"/>
                  </a:lnTo>
                  <a:lnTo>
                    <a:pt x="147789" y="96520"/>
                  </a:lnTo>
                  <a:lnTo>
                    <a:pt x="81686" y="96520"/>
                  </a:lnTo>
                  <a:lnTo>
                    <a:pt x="81686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4166" y="3211652"/>
              <a:ext cx="156430" cy="1365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4741" y="3056953"/>
              <a:ext cx="151823" cy="1304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6740" y="2926766"/>
              <a:ext cx="147793" cy="1001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6740" y="2753004"/>
              <a:ext cx="147793" cy="14490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6740" y="2602941"/>
              <a:ext cx="147793" cy="127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6733" y="2454656"/>
              <a:ext cx="182880" cy="125730"/>
            </a:xfrm>
            <a:custGeom>
              <a:avLst/>
              <a:gdLst/>
              <a:ahLst/>
              <a:cxnLst/>
              <a:rect l="l" t="t" r="r" b="b"/>
              <a:pathLst>
                <a:path w="182880" h="125730">
                  <a:moveTo>
                    <a:pt x="182714" y="1270"/>
                  </a:moveTo>
                  <a:lnTo>
                    <a:pt x="157060" y="1270"/>
                  </a:lnTo>
                  <a:lnTo>
                    <a:pt x="157060" y="0"/>
                  </a:lnTo>
                  <a:lnTo>
                    <a:pt x="130759" y="0"/>
                  </a:lnTo>
                  <a:lnTo>
                    <a:pt x="130759" y="1270"/>
                  </a:lnTo>
                  <a:lnTo>
                    <a:pt x="130759" y="15240"/>
                  </a:lnTo>
                  <a:lnTo>
                    <a:pt x="0" y="15240"/>
                  </a:lnTo>
                  <a:lnTo>
                    <a:pt x="0" y="20320"/>
                  </a:lnTo>
                  <a:lnTo>
                    <a:pt x="0" y="31750"/>
                  </a:lnTo>
                  <a:lnTo>
                    <a:pt x="131330" y="31750"/>
                  </a:lnTo>
                  <a:lnTo>
                    <a:pt x="131330" y="107950"/>
                  </a:lnTo>
                  <a:lnTo>
                    <a:pt x="0" y="107950"/>
                  </a:lnTo>
                  <a:lnTo>
                    <a:pt x="0" y="125730"/>
                  </a:lnTo>
                  <a:lnTo>
                    <a:pt x="147789" y="125730"/>
                  </a:lnTo>
                  <a:lnTo>
                    <a:pt x="147789" y="107950"/>
                  </a:lnTo>
                  <a:lnTo>
                    <a:pt x="147789" y="31750"/>
                  </a:lnTo>
                  <a:lnTo>
                    <a:pt x="147789" y="20320"/>
                  </a:lnTo>
                  <a:lnTo>
                    <a:pt x="182714" y="20320"/>
                  </a:lnTo>
                  <a:lnTo>
                    <a:pt x="182714" y="15240"/>
                  </a:lnTo>
                  <a:lnTo>
                    <a:pt x="182714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740" y="2309927"/>
              <a:ext cx="147793" cy="1172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6740" y="2180044"/>
              <a:ext cx="147793" cy="1059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6733" y="1977136"/>
              <a:ext cx="147955" cy="109220"/>
            </a:xfrm>
            <a:custGeom>
              <a:avLst/>
              <a:gdLst/>
              <a:ahLst/>
              <a:cxnLst/>
              <a:rect l="l" t="t" r="r" b="b"/>
              <a:pathLst>
                <a:path w="147955" h="109219">
                  <a:moveTo>
                    <a:pt x="14778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91440"/>
                  </a:lnTo>
                  <a:lnTo>
                    <a:pt x="0" y="109220"/>
                  </a:lnTo>
                  <a:lnTo>
                    <a:pt x="147789" y="109220"/>
                  </a:lnTo>
                  <a:lnTo>
                    <a:pt x="147789" y="91440"/>
                  </a:lnTo>
                  <a:lnTo>
                    <a:pt x="15887" y="91440"/>
                  </a:lnTo>
                  <a:lnTo>
                    <a:pt x="15887" y="17780"/>
                  </a:lnTo>
                  <a:lnTo>
                    <a:pt x="147789" y="17780"/>
                  </a:lnTo>
                  <a:lnTo>
                    <a:pt x="14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6740" y="1583690"/>
              <a:ext cx="147793" cy="1449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4741" y="1815782"/>
              <a:ext cx="151823" cy="13044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6740" y="1457566"/>
              <a:ext cx="147793" cy="903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6740" y="1321905"/>
              <a:ext cx="147793" cy="10450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6740" y="1061834"/>
              <a:ext cx="147793" cy="2306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6740" y="908863"/>
              <a:ext cx="147793" cy="11720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4947" y="0"/>
              <a:ext cx="12700" cy="833119"/>
            </a:xfrm>
            <a:custGeom>
              <a:avLst/>
              <a:gdLst/>
              <a:ahLst/>
              <a:cxnLst/>
              <a:rect l="l" t="t" r="r" b="b"/>
              <a:pathLst>
                <a:path w="12700" h="833119">
                  <a:moveTo>
                    <a:pt x="0" y="832752"/>
                  </a:moveTo>
                  <a:lnTo>
                    <a:pt x="12701" y="832752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27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1338" y="3704590"/>
              <a:ext cx="0" cy="3314065"/>
            </a:xfrm>
            <a:custGeom>
              <a:avLst/>
              <a:gdLst/>
              <a:ahLst/>
              <a:cxnLst/>
              <a:rect l="l" t="t" r="r" b="b"/>
              <a:pathLst>
                <a:path h="3314065">
                  <a:moveTo>
                    <a:pt x="0" y="3313936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0168" y="7093294"/>
              <a:ext cx="77450" cy="1477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07340" y="7093294"/>
              <a:ext cx="77449" cy="14779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340675" y="6229566"/>
            <a:ext cx="740410" cy="91440"/>
            <a:chOff x="7340675" y="6229566"/>
            <a:chExt cx="740410" cy="91440"/>
          </a:xfrm>
        </p:grpSpPr>
        <p:sp>
          <p:nvSpPr>
            <p:cNvPr id="27" name="object 27"/>
            <p:cNvSpPr/>
            <p:nvPr/>
          </p:nvSpPr>
          <p:spPr>
            <a:xfrm>
              <a:off x="7340675" y="6229566"/>
              <a:ext cx="177406" cy="9093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38655" y="6230582"/>
              <a:ext cx="542290" cy="88900"/>
            </a:xfrm>
            <a:custGeom>
              <a:avLst/>
              <a:gdLst/>
              <a:ahLst/>
              <a:cxnLst/>
              <a:rect l="l" t="t" r="r" b="b"/>
              <a:pathLst>
                <a:path w="542290" h="88900">
                  <a:moveTo>
                    <a:pt x="76454" y="0"/>
                  </a:moveTo>
                  <a:lnTo>
                    <a:pt x="63754" y="0"/>
                  </a:lnTo>
                  <a:lnTo>
                    <a:pt x="63754" y="38227"/>
                  </a:lnTo>
                  <a:lnTo>
                    <a:pt x="12700" y="38227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88900"/>
                  </a:lnTo>
                  <a:lnTo>
                    <a:pt x="12700" y="88900"/>
                  </a:lnTo>
                  <a:lnTo>
                    <a:pt x="12700" y="49276"/>
                  </a:lnTo>
                  <a:lnTo>
                    <a:pt x="63754" y="49276"/>
                  </a:lnTo>
                  <a:lnTo>
                    <a:pt x="63754" y="88900"/>
                  </a:lnTo>
                  <a:lnTo>
                    <a:pt x="76454" y="88900"/>
                  </a:lnTo>
                  <a:lnTo>
                    <a:pt x="76454" y="0"/>
                  </a:lnTo>
                  <a:close/>
                </a:path>
                <a:path w="542290" h="88900">
                  <a:moveTo>
                    <a:pt x="165227" y="0"/>
                  </a:moveTo>
                  <a:lnTo>
                    <a:pt x="91948" y="0"/>
                  </a:lnTo>
                  <a:lnTo>
                    <a:pt x="91948" y="11049"/>
                  </a:lnTo>
                  <a:lnTo>
                    <a:pt x="122301" y="11049"/>
                  </a:lnTo>
                  <a:lnTo>
                    <a:pt x="122301" y="88900"/>
                  </a:lnTo>
                  <a:lnTo>
                    <a:pt x="134747" y="88900"/>
                  </a:lnTo>
                  <a:lnTo>
                    <a:pt x="134747" y="11049"/>
                  </a:lnTo>
                  <a:lnTo>
                    <a:pt x="165227" y="11049"/>
                  </a:lnTo>
                  <a:lnTo>
                    <a:pt x="165227" y="0"/>
                  </a:lnTo>
                  <a:close/>
                </a:path>
                <a:path w="542290" h="88900">
                  <a:moveTo>
                    <a:pt x="261620" y="88900"/>
                  </a:moveTo>
                  <a:lnTo>
                    <a:pt x="251523" y="66675"/>
                  </a:lnTo>
                  <a:lnTo>
                    <a:pt x="246900" y="56515"/>
                  </a:lnTo>
                  <a:lnTo>
                    <a:pt x="234061" y="28257"/>
                  </a:lnTo>
                  <a:lnTo>
                    <a:pt x="234061" y="56515"/>
                  </a:lnTo>
                  <a:lnTo>
                    <a:pt x="195707" y="56515"/>
                  </a:lnTo>
                  <a:lnTo>
                    <a:pt x="214884" y="12954"/>
                  </a:lnTo>
                  <a:lnTo>
                    <a:pt x="234061" y="56515"/>
                  </a:lnTo>
                  <a:lnTo>
                    <a:pt x="234061" y="28257"/>
                  </a:lnTo>
                  <a:lnTo>
                    <a:pt x="227114" y="12954"/>
                  </a:lnTo>
                  <a:lnTo>
                    <a:pt x="221234" y="0"/>
                  </a:lnTo>
                  <a:lnTo>
                    <a:pt x="208661" y="0"/>
                  </a:lnTo>
                  <a:lnTo>
                    <a:pt x="168402" y="88900"/>
                  </a:lnTo>
                  <a:lnTo>
                    <a:pt x="181483" y="88900"/>
                  </a:lnTo>
                  <a:lnTo>
                    <a:pt x="191262" y="66675"/>
                  </a:lnTo>
                  <a:lnTo>
                    <a:pt x="238506" y="66675"/>
                  </a:lnTo>
                  <a:lnTo>
                    <a:pt x="248285" y="88900"/>
                  </a:lnTo>
                  <a:lnTo>
                    <a:pt x="261620" y="88900"/>
                  </a:lnTo>
                  <a:close/>
                </a:path>
                <a:path w="542290" h="88900">
                  <a:moveTo>
                    <a:pt x="351282" y="88900"/>
                  </a:moveTo>
                  <a:lnTo>
                    <a:pt x="318008" y="43053"/>
                  </a:lnTo>
                  <a:lnTo>
                    <a:pt x="349758" y="0"/>
                  </a:lnTo>
                  <a:lnTo>
                    <a:pt x="336169" y="0"/>
                  </a:lnTo>
                  <a:lnTo>
                    <a:pt x="308229" y="38608"/>
                  </a:lnTo>
                  <a:lnTo>
                    <a:pt x="289433" y="38608"/>
                  </a:lnTo>
                  <a:lnTo>
                    <a:pt x="289433" y="0"/>
                  </a:lnTo>
                  <a:lnTo>
                    <a:pt x="276987" y="0"/>
                  </a:lnTo>
                  <a:lnTo>
                    <a:pt x="276987" y="88900"/>
                  </a:lnTo>
                  <a:lnTo>
                    <a:pt x="289433" y="88900"/>
                  </a:lnTo>
                  <a:lnTo>
                    <a:pt x="289433" y="49784"/>
                  </a:lnTo>
                  <a:lnTo>
                    <a:pt x="307975" y="49784"/>
                  </a:lnTo>
                  <a:lnTo>
                    <a:pt x="336804" y="88900"/>
                  </a:lnTo>
                  <a:lnTo>
                    <a:pt x="351282" y="88900"/>
                  </a:lnTo>
                  <a:close/>
                </a:path>
                <a:path w="542290" h="88900">
                  <a:moveTo>
                    <a:pt x="428358" y="0"/>
                  </a:moveTo>
                  <a:lnTo>
                    <a:pt x="355092" y="0"/>
                  </a:lnTo>
                  <a:lnTo>
                    <a:pt x="355092" y="11049"/>
                  </a:lnTo>
                  <a:lnTo>
                    <a:pt x="385445" y="11049"/>
                  </a:lnTo>
                  <a:lnTo>
                    <a:pt x="385445" y="88900"/>
                  </a:lnTo>
                  <a:lnTo>
                    <a:pt x="397891" y="88900"/>
                  </a:lnTo>
                  <a:lnTo>
                    <a:pt x="397891" y="11049"/>
                  </a:lnTo>
                  <a:lnTo>
                    <a:pt x="428358" y="11049"/>
                  </a:lnTo>
                  <a:lnTo>
                    <a:pt x="428358" y="0"/>
                  </a:lnTo>
                  <a:close/>
                </a:path>
                <a:path w="542290" h="88900">
                  <a:moveTo>
                    <a:pt x="515620" y="49822"/>
                  </a:moveTo>
                  <a:lnTo>
                    <a:pt x="512800" y="42837"/>
                  </a:lnTo>
                  <a:lnTo>
                    <a:pt x="510628" y="41021"/>
                  </a:lnTo>
                  <a:lnTo>
                    <a:pt x="502907" y="34518"/>
                  </a:lnTo>
                  <a:lnTo>
                    <a:pt x="502907" y="59309"/>
                  </a:lnTo>
                  <a:lnTo>
                    <a:pt x="502907" y="65659"/>
                  </a:lnTo>
                  <a:lnTo>
                    <a:pt x="500938" y="70510"/>
                  </a:lnTo>
                  <a:lnTo>
                    <a:pt x="493064" y="77190"/>
                  </a:lnTo>
                  <a:lnTo>
                    <a:pt x="487413" y="78867"/>
                  </a:lnTo>
                  <a:lnTo>
                    <a:pt x="456438" y="78867"/>
                  </a:lnTo>
                  <a:lnTo>
                    <a:pt x="456438" y="41021"/>
                  </a:lnTo>
                  <a:lnTo>
                    <a:pt x="480047" y="41021"/>
                  </a:lnTo>
                  <a:lnTo>
                    <a:pt x="490042" y="42164"/>
                  </a:lnTo>
                  <a:lnTo>
                    <a:pt x="497192" y="45593"/>
                  </a:lnTo>
                  <a:lnTo>
                    <a:pt x="501472" y="51308"/>
                  </a:lnTo>
                  <a:lnTo>
                    <a:pt x="502907" y="59309"/>
                  </a:lnTo>
                  <a:lnTo>
                    <a:pt x="502907" y="34518"/>
                  </a:lnTo>
                  <a:lnTo>
                    <a:pt x="501535" y="33362"/>
                  </a:lnTo>
                  <a:lnTo>
                    <a:pt x="493433" y="30988"/>
                  </a:lnTo>
                  <a:lnTo>
                    <a:pt x="456438" y="30988"/>
                  </a:lnTo>
                  <a:lnTo>
                    <a:pt x="456438" y="0"/>
                  </a:lnTo>
                  <a:lnTo>
                    <a:pt x="443865" y="0"/>
                  </a:lnTo>
                  <a:lnTo>
                    <a:pt x="443865" y="88900"/>
                  </a:lnTo>
                  <a:lnTo>
                    <a:pt x="480555" y="88900"/>
                  </a:lnTo>
                  <a:lnTo>
                    <a:pt x="488505" y="88430"/>
                  </a:lnTo>
                  <a:lnTo>
                    <a:pt x="495490" y="86995"/>
                  </a:lnTo>
                  <a:lnTo>
                    <a:pt x="501497" y="84620"/>
                  </a:lnTo>
                  <a:lnTo>
                    <a:pt x="506526" y="81280"/>
                  </a:lnTo>
                  <a:lnTo>
                    <a:pt x="509397" y="78867"/>
                  </a:lnTo>
                  <a:lnTo>
                    <a:pt x="512584" y="76200"/>
                  </a:lnTo>
                  <a:lnTo>
                    <a:pt x="515620" y="68795"/>
                  </a:lnTo>
                  <a:lnTo>
                    <a:pt x="515620" y="49822"/>
                  </a:lnTo>
                  <a:close/>
                </a:path>
                <a:path w="542290" h="88900">
                  <a:moveTo>
                    <a:pt x="542277" y="0"/>
                  </a:moveTo>
                  <a:lnTo>
                    <a:pt x="529704" y="0"/>
                  </a:lnTo>
                  <a:lnTo>
                    <a:pt x="529704" y="88900"/>
                  </a:lnTo>
                  <a:lnTo>
                    <a:pt x="542277" y="88900"/>
                  </a:lnTo>
                  <a:lnTo>
                    <a:pt x="5422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9227475" y="6481403"/>
            <a:ext cx="13970" cy="31750"/>
          </a:xfrm>
          <a:custGeom>
            <a:avLst/>
            <a:gdLst/>
            <a:ahLst/>
            <a:cxnLst/>
            <a:rect l="l" t="t" r="r" b="b"/>
            <a:pathLst>
              <a:path w="13970" h="31750">
                <a:moveTo>
                  <a:pt x="8674" y="0"/>
                </a:moveTo>
                <a:lnTo>
                  <a:pt x="4787" y="0"/>
                </a:lnTo>
                <a:lnTo>
                  <a:pt x="3175" y="655"/>
                </a:lnTo>
                <a:lnTo>
                  <a:pt x="635" y="3282"/>
                </a:lnTo>
                <a:lnTo>
                  <a:pt x="0" y="4909"/>
                </a:lnTo>
                <a:lnTo>
                  <a:pt x="0" y="8467"/>
                </a:lnTo>
                <a:lnTo>
                  <a:pt x="419" y="9842"/>
                </a:lnTo>
                <a:lnTo>
                  <a:pt x="2108" y="12128"/>
                </a:lnTo>
                <a:lnTo>
                  <a:pt x="3213" y="12913"/>
                </a:lnTo>
                <a:lnTo>
                  <a:pt x="4572" y="13333"/>
                </a:lnTo>
                <a:lnTo>
                  <a:pt x="254" y="31748"/>
                </a:lnTo>
                <a:lnTo>
                  <a:pt x="6350" y="31748"/>
                </a:lnTo>
                <a:lnTo>
                  <a:pt x="13309" y="8975"/>
                </a:lnTo>
                <a:lnTo>
                  <a:pt x="13462" y="4909"/>
                </a:lnTo>
                <a:lnTo>
                  <a:pt x="12826" y="3282"/>
                </a:lnTo>
                <a:lnTo>
                  <a:pt x="10287" y="65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85895" y="6405712"/>
            <a:ext cx="110109" cy="888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28228" y="6396190"/>
            <a:ext cx="1879561" cy="64844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2492627" y="754545"/>
            <a:ext cx="6638925" cy="999490"/>
            <a:chOff x="2492627" y="754545"/>
            <a:chExt cx="6638925" cy="999490"/>
          </a:xfrm>
        </p:grpSpPr>
        <p:sp>
          <p:nvSpPr>
            <p:cNvPr id="33" name="object 33"/>
            <p:cNvSpPr/>
            <p:nvPr/>
          </p:nvSpPr>
          <p:spPr>
            <a:xfrm>
              <a:off x="4494249" y="785406"/>
              <a:ext cx="4636795" cy="9282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492627" y="754545"/>
              <a:ext cx="6267843" cy="99933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04324" y="1661300"/>
              <a:ext cx="1598256" cy="9258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5661735" y="2072957"/>
            <a:ext cx="1763496" cy="996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55130" y="2279459"/>
            <a:ext cx="1442326" cy="6819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5722313" y="2257869"/>
            <a:ext cx="3546475" cy="457834"/>
            <a:chOff x="5722313" y="2257869"/>
            <a:chExt cx="3546475" cy="457834"/>
          </a:xfrm>
        </p:grpSpPr>
        <p:sp>
          <p:nvSpPr>
            <p:cNvPr id="39" name="object 39"/>
            <p:cNvSpPr/>
            <p:nvPr/>
          </p:nvSpPr>
          <p:spPr>
            <a:xfrm>
              <a:off x="9235070" y="2308415"/>
              <a:ext cx="33655" cy="8255"/>
            </a:xfrm>
            <a:custGeom>
              <a:avLst/>
              <a:gdLst/>
              <a:ahLst/>
              <a:cxnLst/>
              <a:rect l="l" t="t" r="r" b="b"/>
              <a:pathLst>
                <a:path w="33654" h="8255">
                  <a:moveTo>
                    <a:pt x="33274" y="0"/>
                  </a:moveTo>
                  <a:lnTo>
                    <a:pt x="0" y="0"/>
                  </a:lnTo>
                  <a:lnTo>
                    <a:pt x="0" y="7874"/>
                  </a:lnTo>
                  <a:lnTo>
                    <a:pt x="33274" y="7874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722313" y="2257869"/>
              <a:ext cx="3498659" cy="45769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5655130" y="2804846"/>
            <a:ext cx="3734765" cy="61796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5727774" y="3505365"/>
            <a:ext cx="774065" cy="92710"/>
            <a:chOff x="5727774" y="3505365"/>
            <a:chExt cx="774065" cy="92710"/>
          </a:xfrm>
        </p:grpSpPr>
        <p:sp>
          <p:nvSpPr>
            <p:cNvPr id="43" name="object 43"/>
            <p:cNvSpPr/>
            <p:nvPr/>
          </p:nvSpPr>
          <p:spPr>
            <a:xfrm>
              <a:off x="5727774" y="3505873"/>
              <a:ext cx="60325" cy="67310"/>
            </a:xfrm>
            <a:custGeom>
              <a:avLst/>
              <a:gdLst/>
              <a:ahLst/>
              <a:cxnLst/>
              <a:rect l="l" t="t" r="r" b="b"/>
              <a:pathLst>
                <a:path w="60325" h="67310">
                  <a:moveTo>
                    <a:pt x="59943" y="0"/>
                  </a:moveTo>
                  <a:lnTo>
                    <a:pt x="0" y="0"/>
                  </a:lnTo>
                  <a:lnTo>
                    <a:pt x="0" y="66801"/>
                  </a:lnTo>
                  <a:lnTo>
                    <a:pt x="9016" y="66801"/>
                  </a:lnTo>
                  <a:lnTo>
                    <a:pt x="9016" y="8000"/>
                  </a:lnTo>
                  <a:lnTo>
                    <a:pt x="50926" y="8000"/>
                  </a:lnTo>
                  <a:lnTo>
                    <a:pt x="50926" y="66801"/>
                  </a:lnTo>
                  <a:lnTo>
                    <a:pt x="59943" y="66801"/>
                  </a:lnTo>
                  <a:lnTo>
                    <a:pt x="5994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806895" y="3505365"/>
              <a:ext cx="67944" cy="6794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894144" y="3505873"/>
              <a:ext cx="204597" cy="9207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118426" y="3505365"/>
              <a:ext cx="273164" cy="6819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11530" y="3505873"/>
              <a:ext cx="90170" cy="67945"/>
            </a:xfrm>
            <a:custGeom>
              <a:avLst/>
              <a:gdLst/>
              <a:ahLst/>
              <a:cxnLst/>
              <a:rect l="l" t="t" r="r" b="b"/>
              <a:pathLst>
                <a:path w="90170" h="67945">
                  <a:moveTo>
                    <a:pt x="57023" y="0"/>
                  </a:moveTo>
                  <a:lnTo>
                    <a:pt x="48768" y="0"/>
                  </a:lnTo>
                  <a:lnTo>
                    <a:pt x="48768" y="8001"/>
                  </a:lnTo>
                  <a:lnTo>
                    <a:pt x="48768" y="37973"/>
                  </a:lnTo>
                  <a:lnTo>
                    <a:pt x="15963" y="37973"/>
                  </a:lnTo>
                  <a:lnTo>
                    <a:pt x="9652" y="33020"/>
                  </a:lnTo>
                  <a:lnTo>
                    <a:pt x="9652" y="13030"/>
                  </a:lnTo>
                  <a:lnTo>
                    <a:pt x="16167" y="8001"/>
                  </a:lnTo>
                  <a:lnTo>
                    <a:pt x="48768" y="8001"/>
                  </a:lnTo>
                  <a:lnTo>
                    <a:pt x="48768" y="0"/>
                  </a:lnTo>
                  <a:lnTo>
                    <a:pt x="20154" y="0"/>
                  </a:lnTo>
                  <a:lnTo>
                    <a:pt x="13208" y="1943"/>
                  </a:lnTo>
                  <a:lnTo>
                    <a:pt x="3048" y="9728"/>
                  </a:lnTo>
                  <a:lnTo>
                    <a:pt x="508" y="15405"/>
                  </a:lnTo>
                  <a:lnTo>
                    <a:pt x="508" y="28194"/>
                  </a:lnTo>
                  <a:lnTo>
                    <a:pt x="1905" y="32588"/>
                  </a:lnTo>
                  <a:lnTo>
                    <a:pt x="7493" y="39535"/>
                  </a:lnTo>
                  <a:lnTo>
                    <a:pt x="11468" y="41986"/>
                  </a:lnTo>
                  <a:lnTo>
                    <a:pt x="16637" y="43434"/>
                  </a:lnTo>
                  <a:lnTo>
                    <a:pt x="0" y="66802"/>
                  </a:lnTo>
                  <a:lnTo>
                    <a:pt x="9779" y="66802"/>
                  </a:lnTo>
                  <a:lnTo>
                    <a:pt x="25273" y="44704"/>
                  </a:lnTo>
                  <a:lnTo>
                    <a:pt x="48768" y="44704"/>
                  </a:lnTo>
                  <a:lnTo>
                    <a:pt x="48768" y="66802"/>
                  </a:lnTo>
                  <a:lnTo>
                    <a:pt x="57023" y="66802"/>
                  </a:lnTo>
                  <a:lnTo>
                    <a:pt x="57023" y="44704"/>
                  </a:lnTo>
                  <a:lnTo>
                    <a:pt x="57023" y="37973"/>
                  </a:lnTo>
                  <a:lnTo>
                    <a:pt x="57023" y="8001"/>
                  </a:lnTo>
                  <a:lnTo>
                    <a:pt x="57023" y="0"/>
                  </a:lnTo>
                  <a:close/>
                </a:path>
                <a:path w="90170" h="67945">
                  <a:moveTo>
                    <a:pt x="90170" y="58496"/>
                  </a:moveTo>
                  <a:lnTo>
                    <a:pt x="89484" y="56870"/>
                  </a:lnTo>
                  <a:lnTo>
                    <a:pt x="86779" y="54241"/>
                  </a:lnTo>
                  <a:lnTo>
                    <a:pt x="85178" y="53594"/>
                  </a:lnTo>
                  <a:lnTo>
                    <a:pt x="81445" y="53594"/>
                  </a:lnTo>
                  <a:lnTo>
                    <a:pt x="79857" y="54241"/>
                  </a:lnTo>
                  <a:lnTo>
                    <a:pt x="77241" y="56870"/>
                  </a:lnTo>
                  <a:lnTo>
                    <a:pt x="76581" y="58496"/>
                  </a:lnTo>
                  <a:lnTo>
                    <a:pt x="76581" y="62395"/>
                  </a:lnTo>
                  <a:lnTo>
                    <a:pt x="77241" y="64046"/>
                  </a:lnTo>
                  <a:lnTo>
                    <a:pt x="79857" y="66751"/>
                  </a:lnTo>
                  <a:lnTo>
                    <a:pt x="81445" y="67437"/>
                  </a:lnTo>
                  <a:lnTo>
                    <a:pt x="85178" y="67437"/>
                  </a:lnTo>
                  <a:lnTo>
                    <a:pt x="86779" y="66751"/>
                  </a:lnTo>
                  <a:lnTo>
                    <a:pt x="89484" y="64046"/>
                  </a:lnTo>
                  <a:lnTo>
                    <a:pt x="90170" y="62395"/>
                  </a:lnTo>
                  <a:lnTo>
                    <a:pt x="90170" y="584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2567405" y="5158321"/>
            <a:ext cx="6428117" cy="82445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67405" y="6227674"/>
            <a:ext cx="4261167" cy="81506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94001" y="704268"/>
            <a:ext cx="765042" cy="7741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2567532" y="4180852"/>
            <a:ext cx="1558925" cy="289560"/>
            <a:chOff x="2567532" y="4180852"/>
            <a:chExt cx="1558925" cy="289560"/>
          </a:xfrm>
        </p:grpSpPr>
        <p:sp>
          <p:nvSpPr>
            <p:cNvPr id="52" name="object 52"/>
            <p:cNvSpPr/>
            <p:nvPr/>
          </p:nvSpPr>
          <p:spPr>
            <a:xfrm>
              <a:off x="2574644" y="4180852"/>
              <a:ext cx="76454" cy="8890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671037" y="4201807"/>
              <a:ext cx="59055" cy="69215"/>
            </a:xfrm>
            <a:custGeom>
              <a:avLst/>
              <a:gdLst/>
              <a:ahLst/>
              <a:cxnLst/>
              <a:rect l="l" t="t" r="r" b="b"/>
              <a:pathLst>
                <a:path w="59055" h="69214">
                  <a:moveTo>
                    <a:pt x="55107" y="10540"/>
                  </a:moveTo>
                  <a:lnTo>
                    <a:pt x="34239" y="10540"/>
                  </a:lnTo>
                  <a:lnTo>
                    <a:pt x="38735" y="11937"/>
                  </a:lnTo>
                  <a:lnTo>
                    <a:pt x="44831" y="17525"/>
                  </a:lnTo>
                  <a:lnTo>
                    <a:pt x="46355" y="21551"/>
                  </a:lnTo>
                  <a:lnTo>
                    <a:pt x="46355" y="29222"/>
                  </a:lnTo>
                  <a:lnTo>
                    <a:pt x="17653" y="29222"/>
                  </a:lnTo>
                  <a:lnTo>
                    <a:pt x="10794" y="31013"/>
                  </a:lnTo>
                  <a:lnTo>
                    <a:pt x="2159" y="38214"/>
                  </a:lnTo>
                  <a:lnTo>
                    <a:pt x="0" y="42976"/>
                  </a:lnTo>
                  <a:lnTo>
                    <a:pt x="0" y="54825"/>
                  </a:lnTo>
                  <a:lnTo>
                    <a:pt x="2260" y="59613"/>
                  </a:lnTo>
                  <a:lnTo>
                    <a:pt x="11328" y="66890"/>
                  </a:lnTo>
                  <a:lnTo>
                    <a:pt x="17348" y="68706"/>
                  </a:lnTo>
                  <a:lnTo>
                    <a:pt x="30048" y="68706"/>
                  </a:lnTo>
                  <a:lnTo>
                    <a:pt x="34518" y="67881"/>
                  </a:lnTo>
                  <a:lnTo>
                    <a:pt x="42049" y="64579"/>
                  </a:lnTo>
                  <a:lnTo>
                    <a:pt x="44958" y="62191"/>
                  </a:lnTo>
                  <a:lnTo>
                    <a:pt x="46825" y="59308"/>
                  </a:lnTo>
                  <a:lnTo>
                    <a:pt x="22263" y="59308"/>
                  </a:lnTo>
                  <a:lnTo>
                    <a:pt x="18618" y="58343"/>
                  </a:lnTo>
                  <a:lnTo>
                    <a:pt x="13373" y="54444"/>
                  </a:lnTo>
                  <a:lnTo>
                    <a:pt x="12065" y="51777"/>
                  </a:lnTo>
                  <a:lnTo>
                    <a:pt x="12065" y="41452"/>
                  </a:lnTo>
                  <a:lnTo>
                    <a:pt x="17221" y="37972"/>
                  </a:lnTo>
                  <a:lnTo>
                    <a:pt x="58547" y="37972"/>
                  </a:lnTo>
                  <a:lnTo>
                    <a:pt x="58547" y="18249"/>
                  </a:lnTo>
                  <a:lnTo>
                    <a:pt x="56070" y="11429"/>
                  </a:lnTo>
                  <a:lnTo>
                    <a:pt x="55107" y="10540"/>
                  </a:lnTo>
                  <a:close/>
                </a:path>
                <a:path w="59055" h="69214">
                  <a:moveTo>
                    <a:pt x="58547" y="59054"/>
                  </a:moveTo>
                  <a:lnTo>
                    <a:pt x="46990" y="59054"/>
                  </a:lnTo>
                  <a:lnTo>
                    <a:pt x="46990" y="67944"/>
                  </a:lnTo>
                  <a:lnTo>
                    <a:pt x="58547" y="67944"/>
                  </a:lnTo>
                  <a:lnTo>
                    <a:pt x="58547" y="59054"/>
                  </a:lnTo>
                  <a:close/>
                </a:path>
                <a:path w="59055" h="69214">
                  <a:moveTo>
                    <a:pt x="58547" y="37972"/>
                  </a:moveTo>
                  <a:lnTo>
                    <a:pt x="46355" y="37972"/>
                  </a:lnTo>
                  <a:lnTo>
                    <a:pt x="46355" y="47370"/>
                  </a:lnTo>
                  <a:lnTo>
                    <a:pt x="44831" y="51180"/>
                  </a:lnTo>
                  <a:lnTo>
                    <a:pt x="42367" y="54127"/>
                  </a:lnTo>
                  <a:lnTo>
                    <a:pt x="35598" y="58280"/>
                  </a:lnTo>
                  <a:lnTo>
                    <a:pt x="31584" y="59308"/>
                  </a:lnTo>
                  <a:lnTo>
                    <a:pt x="46825" y="59308"/>
                  </a:lnTo>
                  <a:lnTo>
                    <a:pt x="46990" y="59054"/>
                  </a:lnTo>
                  <a:lnTo>
                    <a:pt x="58547" y="59054"/>
                  </a:lnTo>
                  <a:lnTo>
                    <a:pt x="58547" y="37972"/>
                  </a:lnTo>
                  <a:close/>
                </a:path>
                <a:path w="59055" h="69214">
                  <a:moveTo>
                    <a:pt x="39027" y="0"/>
                  </a:moveTo>
                  <a:lnTo>
                    <a:pt x="24295" y="0"/>
                  </a:lnTo>
                  <a:lnTo>
                    <a:pt x="19177" y="749"/>
                  </a:lnTo>
                  <a:lnTo>
                    <a:pt x="9525" y="3708"/>
                  </a:lnTo>
                  <a:lnTo>
                    <a:pt x="5372" y="5854"/>
                  </a:lnTo>
                  <a:lnTo>
                    <a:pt x="1905" y="8648"/>
                  </a:lnTo>
                  <a:lnTo>
                    <a:pt x="6985" y="17792"/>
                  </a:lnTo>
                  <a:lnTo>
                    <a:pt x="9613" y="15582"/>
                  </a:lnTo>
                  <a:lnTo>
                    <a:pt x="12827" y="13830"/>
                  </a:lnTo>
                  <a:lnTo>
                    <a:pt x="20447" y="11201"/>
                  </a:lnTo>
                  <a:lnTo>
                    <a:pt x="24345" y="10540"/>
                  </a:lnTo>
                  <a:lnTo>
                    <a:pt x="55107" y="10540"/>
                  </a:lnTo>
                  <a:lnTo>
                    <a:pt x="46164" y="2285"/>
                  </a:lnTo>
                  <a:lnTo>
                    <a:pt x="390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567532" y="4201807"/>
              <a:ext cx="1525384" cy="26835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112728" y="4431677"/>
              <a:ext cx="13970" cy="31750"/>
            </a:xfrm>
            <a:custGeom>
              <a:avLst/>
              <a:gdLst/>
              <a:ahLst/>
              <a:cxnLst/>
              <a:rect l="l" t="t" r="r" b="b"/>
              <a:pathLst>
                <a:path w="13970" h="31750">
                  <a:moveTo>
                    <a:pt x="8686" y="0"/>
                  </a:moveTo>
                  <a:lnTo>
                    <a:pt x="4787" y="0"/>
                  </a:lnTo>
                  <a:lnTo>
                    <a:pt x="3175" y="660"/>
                  </a:lnTo>
                  <a:lnTo>
                    <a:pt x="634" y="3276"/>
                  </a:lnTo>
                  <a:lnTo>
                    <a:pt x="0" y="4914"/>
                  </a:lnTo>
                  <a:lnTo>
                    <a:pt x="0" y="8470"/>
                  </a:lnTo>
                  <a:lnTo>
                    <a:pt x="431" y="9842"/>
                  </a:lnTo>
                  <a:lnTo>
                    <a:pt x="2120" y="12128"/>
                  </a:lnTo>
                  <a:lnTo>
                    <a:pt x="3225" y="12915"/>
                  </a:lnTo>
                  <a:lnTo>
                    <a:pt x="4571" y="13335"/>
                  </a:lnTo>
                  <a:lnTo>
                    <a:pt x="266" y="31750"/>
                  </a:lnTo>
                  <a:lnTo>
                    <a:pt x="6350" y="31750"/>
                  </a:lnTo>
                  <a:lnTo>
                    <a:pt x="13322" y="8978"/>
                  </a:lnTo>
                  <a:lnTo>
                    <a:pt x="13461" y="4914"/>
                  </a:lnTo>
                  <a:lnTo>
                    <a:pt x="12826" y="3276"/>
                  </a:lnTo>
                  <a:lnTo>
                    <a:pt x="10286" y="6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4178895" y="4346461"/>
            <a:ext cx="4757089" cy="12369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2567532" y="4552708"/>
            <a:ext cx="6674484" cy="442595"/>
            <a:chOff x="2567532" y="4552708"/>
            <a:chExt cx="6674484" cy="442595"/>
          </a:xfrm>
        </p:grpSpPr>
        <p:sp>
          <p:nvSpPr>
            <p:cNvPr id="58" name="object 58"/>
            <p:cNvSpPr/>
            <p:nvPr/>
          </p:nvSpPr>
          <p:spPr>
            <a:xfrm>
              <a:off x="2567532" y="4552708"/>
              <a:ext cx="5324246" cy="442201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905113" y="4706251"/>
              <a:ext cx="1336395" cy="11352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1494001" y="6234969"/>
            <a:ext cx="765042" cy="78333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9719994" y="0"/>
            <a:ext cx="1188085" cy="7776209"/>
            <a:chOff x="9719994" y="0"/>
            <a:chExt cx="1188085" cy="7776209"/>
          </a:xfrm>
        </p:grpSpPr>
        <p:sp>
          <p:nvSpPr>
            <p:cNvPr id="62" name="object 62"/>
            <p:cNvSpPr/>
            <p:nvPr/>
          </p:nvSpPr>
          <p:spPr>
            <a:xfrm>
              <a:off x="9719994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4" h="7776209">
                  <a:moveTo>
                    <a:pt x="0" y="0"/>
                  </a:moveTo>
                  <a:lnTo>
                    <a:pt x="0" y="7776005"/>
                  </a:lnTo>
                  <a:lnTo>
                    <a:pt x="1188008" y="7776005"/>
                  </a:lnTo>
                  <a:lnTo>
                    <a:pt x="11880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012233" y="6872431"/>
              <a:ext cx="211505" cy="13923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11903" y="6602208"/>
              <a:ext cx="157772" cy="23702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953890" y="6351219"/>
              <a:ext cx="216065" cy="231527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12233" y="6194526"/>
              <a:ext cx="157441" cy="123952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012233" y="6042444"/>
              <a:ext cx="157721" cy="126707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963389" y="5870384"/>
              <a:ext cx="206184" cy="139191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128883" y="5788762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1" y="38107"/>
                  </a:lnTo>
                  <a:lnTo>
                    <a:pt x="33793" y="33842"/>
                  </a:lnTo>
                  <a:lnTo>
                    <a:pt x="38025" y="27533"/>
                  </a:lnTo>
                  <a:lnTo>
                    <a:pt x="39573" y="19837"/>
                  </a:lnTo>
                  <a:lnTo>
                    <a:pt x="38025" y="12178"/>
                  </a:lnTo>
                  <a:lnTo>
                    <a:pt x="33793" y="5865"/>
                  </a:lnTo>
                  <a:lnTo>
                    <a:pt x="27491" y="1579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012233" y="5609857"/>
              <a:ext cx="211505" cy="13923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011903" y="5339639"/>
              <a:ext cx="157772" cy="237020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014825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89572"/>
                  </a:moveTo>
                  <a:lnTo>
                    <a:pt x="0" y="7089572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89572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8165"/>
                  </a:lnTo>
                  <a:lnTo>
                    <a:pt x="155676" y="5288165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96568"/>
            <a:ext cx="4378960" cy="2760980"/>
          </a:xfrm>
          <a:custGeom>
            <a:avLst/>
            <a:gdLst/>
            <a:ahLst/>
            <a:cxnLst/>
            <a:rect l="l" t="t" r="r" b="b"/>
            <a:pathLst>
              <a:path w="4378960" h="2760979">
                <a:moveTo>
                  <a:pt x="0" y="2760535"/>
                </a:moveTo>
                <a:lnTo>
                  <a:pt x="4378666" y="2760535"/>
                </a:lnTo>
                <a:lnTo>
                  <a:pt x="4378666" y="0"/>
                </a:lnTo>
                <a:lnTo>
                  <a:pt x="0" y="0"/>
                </a:lnTo>
                <a:lnTo>
                  <a:pt x="0" y="2760535"/>
                </a:lnTo>
                <a:close/>
              </a:path>
            </a:pathLst>
          </a:custGeom>
          <a:solidFill>
            <a:srgbClr val="F26A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9049" y="0"/>
            <a:ext cx="10946130" cy="7776209"/>
            <a:chOff x="-19049" y="0"/>
            <a:chExt cx="10946130" cy="7776209"/>
          </a:xfrm>
        </p:grpSpPr>
        <p:sp>
          <p:nvSpPr>
            <p:cNvPr id="4" name="object 4"/>
            <p:cNvSpPr/>
            <p:nvPr/>
          </p:nvSpPr>
          <p:spPr>
            <a:xfrm>
              <a:off x="11" y="4257103"/>
              <a:ext cx="10908030" cy="3519170"/>
            </a:xfrm>
            <a:custGeom>
              <a:avLst/>
              <a:gdLst/>
              <a:ahLst/>
              <a:cxnLst/>
              <a:rect l="l" t="t" r="r" b="b"/>
              <a:pathLst>
                <a:path w="10908030" h="3519170">
                  <a:moveTo>
                    <a:pt x="10907979" y="0"/>
                  </a:moveTo>
                  <a:lnTo>
                    <a:pt x="3907244" y="0"/>
                  </a:lnTo>
                  <a:lnTo>
                    <a:pt x="3907244" y="307022"/>
                  </a:lnTo>
                  <a:lnTo>
                    <a:pt x="3907244" y="336232"/>
                  </a:lnTo>
                  <a:lnTo>
                    <a:pt x="3846931" y="336232"/>
                  </a:lnTo>
                  <a:lnTo>
                    <a:pt x="3846931" y="418782"/>
                  </a:lnTo>
                  <a:lnTo>
                    <a:pt x="3846931" y="467207"/>
                  </a:lnTo>
                  <a:lnTo>
                    <a:pt x="3846931" y="472122"/>
                  </a:lnTo>
                  <a:lnTo>
                    <a:pt x="3846931" y="501332"/>
                  </a:lnTo>
                  <a:lnTo>
                    <a:pt x="3811879" y="501332"/>
                  </a:lnTo>
                  <a:lnTo>
                    <a:pt x="3811879" y="472122"/>
                  </a:lnTo>
                  <a:lnTo>
                    <a:pt x="3811879" y="467207"/>
                  </a:lnTo>
                  <a:lnTo>
                    <a:pt x="3811879" y="418782"/>
                  </a:lnTo>
                  <a:lnTo>
                    <a:pt x="3811879" y="336232"/>
                  </a:lnTo>
                  <a:lnTo>
                    <a:pt x="3751605" y="336232"/>
                  </a:lnTo>
                  <a:lnTo>
                    <a:pt x="3751605" y="307022"/>
                  </a:lnTo>
                  <a:lnTo>
                    <a:pt x="3907244" y="307022"/>
                  </a:lnTo>
                  <a:lnTo>
                    <a:pt x="3907244" y="0"/>
                  </a:lnTo>
                  <a:lnTo>
                    <a:pt x="3351733" y="0"/>
                  </a:lnTo>
                  <a:lnTo>
                    <a:pt x="3351733" y="307022"/>
                  </a:lnTo>
                  <a:lnTo>
                    <a:pt x="3351733" y="336232"/>
                  </a:lnTo>
                  <a:lnTo>
                    <a:pt x="3291421" y="336232"/>
                  </a:lnTo>
                  <a:lnTo>
                    <a:pt x="3291421" y="418782"/>
                  </a:lnTo>
                  <a:lnTo>
                    <a:pt x="3291421" y="467207"/>
                  </a:lnTo>
                  <a:lnTo>
                    <a:pt x="3291421" y="472122"/>
                  </a:lnTo>
                  <a:lnTo>
                    <a:pt x="3291421" y="501332"/>
                  </a:lnTo>
                  <a:lnTo>
                    <a:pt x="3256356" y="501332"/>
                  </a:lnTo>
                  <a:lnTo>
                    <a:pt x="3256356" y="472122"/>
                  </a:lnTo>
                  <a:lnTo>
                    <a:pt x="3256356" y="467207"/>
                  </a:lnTo>
                  <a:lnTo>
                    <a:pt x="3256356" y="418782"/>
                  </a:lnTo>
                  <a:lnTo>
                    <a:pt x="3291421" y="418782"/>
                  </a:lnTo>
                  <a:lnTo>
                    <a:pt x="3291421" y="336232"/>
                  </a:lnTo>
                  <a:lnTo>
                    <a:pt x="3196082" y="336232"/>
                  </a:lnTo>
                  <a:lnTo>
                    <a:pt x="3196082" y="307022"/>
                  </a:lnTo>
                  <a:lnTo>
                    <a:pt x="3351733" y="307022"/>
                  </a:lnTo>
                  <a:lnTo>
                    <a:pt x="3351733" y="0"/>
                  </a:lnTo>
                  <a:lnTo>
                    <a:pt x="3166262" y="0"/>
                  </a:lnTo>
                  <a:lnTo>
                    <a:pt x="3166262" y="418782"/>
                  </a:lnTo>
                  <a:lnTo>
                    <a:pt x="3166262" y="467207"/>
                  </a:lnTo>
                  <a:lnTo>
                    <a:pt x="3166262" y="472122"/>
                  </a:lnTo>
                  <a:lnTo>
                    <a:pt x="3166262" y="501332"/>
                  </a:lnTo>
                  <a:lnTo>
                    <a:pt x="3130804" y="501332"/>
                  </a:lnTo>
                  <a:lnTo>
                    <a:pt x="3130804" y="472122"/>
                  </a:lnTo>
                  <a:lnTo>
                    <a:pt x="3130804" y="467207"/>
                  </a:lnTo>
                  <a:lnTo>
                    <a:pt x="3130804" y="418782"/>
                  </a:lnTo>
                  <a:lnTo>
                    <a:pt x="3166262" y="418782"/>
                  </a:lnTo>
                  <a:lnTo>
                    <a:pt x="3166262" y="0"/>
                  </a:lnTo>
                  <a:lnTo>
                    <a:pt x="3040392" y="0"/>
                  </a:lnTo>
                  <a:lnTo>
                    <a:pt x="3040392" y="418782"/>
                  </a:lnTo>
                  <a:lnTo>
                    <a:pt x="3040392" y="467207"/>
                  </a:lnTo>
                  <a:lnTo>
                    <a:pt x="3040392" y="472122"/>
                  </a:lnTo>
                  <a:lnTo>
                    <a:pt x="3040392" y="501332"/>
                  </a:lnTo>
                  <a:lnTo>
                    <a:pt x="3005023" y="501332"/>
                  </a:lnTo>
                  <a:lnTo>
                    <a:pt x="3005023" y="472122"/>
                  </a:lnTo>
                  <a:lnTo>
                    <a:pt x="3005023" y="467207"/>
                  </a:lnTo>
                  <a:lnTo>
                    <a:pt x="3005023" y="418782"/>
                  </a:lnTo>
                  <a:lnTo>
                    <a:pt x="3040392" y="418782"/>
                  </a:lnTo>
                  <a:lnTo>
                    <a:pt x="3040392" y="0"/>
                  </a:lnTo>
                  <a:lnTo>
                    <a:pt x="2303881" y="0"/>
                  </a:lnTo>
                  <a:lnTo>
                    <a:pt x="2303881" y="307022"/>
                  </a:lnTo>
                  <a:lnTo>
                    <a:pt x="2303881" y="336232"/>
                  </a:lnTo>
                  <a:lnTo>
                    <a:pt x="2303881" y="418782"/>
                  </a:lnTo>
                  <a:lnTo>
                    <a:pt x="2303881" y="467207"/>
                  </a:lnTo>
                  <a:lnTo>
                    <a:pt x="2303881" y="472122"/>
                  </a:lnTo>
                  <a:lnTo>
                    <a:pt x="2269274" y="472122"/>
                  </a:lnTo>
                  <a:lnTo>
                    <a:pt x="2269274" y="467207"/>
                  </a:lnTo>
                  <a:lnTo>
                    <a:pt x="2269274" y="418782"/>
                  </a:lnTo>
                  <a:lnTo>
                    <a:pt x="2269274" y="307022"/>
                  </a:lnTo>
                  <a:lnTo>
                    <a:pt x="2303881" y="307022"/>
                  </a:lnTo>
                  <a:lnTo>
                    <a:pt x="2303881" y="0"/>
                  </a:lnTo>
                  <a:lnTo>
                    <a:pt x="2209533" y="0"/>
                  </a:lnTo>
                  <a:lnTo>
                    <a:pt x="2209533" y="307022"/>
                  </a:lnTo>
                  <a:lnTo>
                    <a:pt x="2209533" y="418782"/>
                  </a:lnTo>
                  <a:lnTo>
                    <a:pt x="2209533" y="467207"/>
                  </a:lnTo>
                  <a:lnTo>
                    <a:pt x="2209533" y="472122"/>
                  </a:lnTo>
                  <a:lnTo>
                    <a:pt x="2174976" y="472122"/>
                  </a:lnTo>
                  <a:lnTo>
                    <a:pt x="2174976" y="467207"/>
                  </a:lnTo>
                  <a:lnTo>
                    <a:pt x="2174976" y="418782"/>
                  </a:lnTo>
                  <a:lnTo>
                    <a:pt x="2174976" y="307022"/>
                  </a:lnTo>
                  <a:lnTo>
                    <a:pt x="2209533" y="307022"/>
                  </a:lnTo>
                  <a:lnTo>
                    <a:pt x="2209533" y="0"/>
                  </a:lnTo>
                  <a:lnTo>
                    <a:pt x="2114740" y="0"/>
                  </a:lnTo>
                  <a:lnTo>
                    <a:pt x="2114740" y="418782"/>
                  </a:lnTo>
                  <a:lnTo>
                    <a:pt x="2114740" y="467207"/>
                  </a:lnTo>
                  <a:lnTo>
                    <a:pt x="2079955" y="467207"/>
                  </a:lnTo>
                  <a:lnTo>
                    <a:pt x="2079955" y="418782"/>
                  </a:lnTo>
                  <a:lnTo>
                    <a:pt x="2114740" y="418782"/>
                  </a:lnTo>
                  <a:lnTo>
                    <a:pt x="2114740" y="0"/>
                  </a:lnTo>
                  <a:lnTo>
                    <a:pt x="1842312" y="0"/>
                  </a:lnTo>
                  <a:lnTo>
                    <a:pt x="1842312" y="418782"/>
                  </a:lnTo>
                  <a:lnTo>
                    <a:pt x="1842312" y="467207"/>
                  </a:lnTo>
                  <a:lnTo>
                    <a:pt x="1842312" y="472122"/>
                  </a:lnTo>
                  <a:lnTo>
                    <a:pt x="1842312" y="501332"/>
                  </a:lnTo>
                  <a:lnTo>
                    <a:pt x="1806854" y="501332"/>
                  </a:lnTo>
                  <a:lnTo>
                    <a:pt x="1806854" y="467207"/>
                  </a:lnTo>
                  <a:lnTo>
                    <a:pt x="1806854" y="418782"/>
                  </a:lnTo>
                  <a:lnTo>
                    <a:pt x="1842312" y="418782"/>
                  </a:lnTo>
                  <a:lnTo>
                    <a:pt x="1842312" y="0"/>
                  </a:lnTo>
                  <a:lnTo>
                    <a:pt x="0" y="0"/>
                  </a:lnTo>
                  <a:lnTo>
                    <a:pt x="0" y="307022"/>
                  </a:lnTo>
                  <a:lnTo>
                    <a:pt x="0" y="418782"/>
                  </a:lnTo>
                  <a:lnTo>
                    <a:pt x="0" y="467207"/>
                  </a:lnTo>
                  <a:lnTo>
                    <a:pt x="0" y="501332"/>
                  </a:lnTo>
                  <a:lnTo>
                    <a:pt x="0" y="3518890"/>
                  </a:lnTo>
                  <a:lnTo>
                    <a:pt x="10907979" y="3518890"/>
                  </a:lnTo>
                  <a:lnTo>
                    <a:pt x="10907979" y="307022"/>
                  </a:lnTo>
                  <a:lnTo>
                    <a:pt x="10907979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" y="0"/>
              <a:ext cx="10908030" cy="4724400"/>
            </a:xfrm>
            <a:custGeom>
              <a:avLst/>
              <a:gdLst/>
              <a:ahLst/>
              <a:cxnLst/>
              <a:rect l="l" t="t" r="r" b="b"/>
              <a:pathLst>
                <a:path w="10908030" h="4724400">
                  <a:moveTo>
                    <a:pt x="10907979" y="0"/>
                  </a:moveTo>
                  <a:lnTo>
                    <a:pt x="4986375" y="0"/>
                  </a:lnTo>
                  <a:lnTo>
                    <a:pt x="4378655" y="0"/>
                  </a:lnTo>
                  <a:lnTo>
                    <a:pt x="0" y="0"/>
                  </a:lnTo>
                  <a:lnTo>
                    <a:pt x="0" y="4257103"/>
                  </a:lnTo>
                  <a:lnTo>
                    <a:pt x="4378655" y="4257103"/>
                  </a:lnTo>
                  <a:lnTo>
                    <a:pt x="4378655" y="4724311"/>
                  </a:lnTo>
                  <a:lnTo>
                    <a:pt x="10907979" y="4724311"/>
                  </a:lnTo>
                  <a:lnTo>
                    <a:pt x="10907979" y="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257103"/>
              <a:ext cx="10908030" cy="467359"/>
            </a:xfrm>
            <a:custGeom>
              <a:avLst/>
              <a:gdLst/>
              <a:ahLst/>
              <a:cxnLst/>
              <a:rect l="l" t="t" r="r" b="b"/>
              <a:pathLst>
                <a:path w="10908030" h="467360">
                  <a:moveTo>
                    <a:pt x="0" y="0"/>
                  </a:moveTo>
                  <a:lnTo>
                    <a:pt x="4376304" y="0"/>
                  </a:lnTo>
                  <a:lnTo>
                    <a:pt x="4376304" y="467207"/>
                  </a:lnTo>
                  <a:lnTo>
                    <a:pt x="10908003" y="467207"/>
                  </a:lnTo>
                </a:path>
              </a:pathLst>
            </a:custGeom>
            <a:ln w="380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3485" y="5075187"/>
              <a:ext cx="73406" cy="1200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2215" y="5074666"/>
              <a:ext cx="301853" cy="1206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06547" y="5075187"/>
              <a:ext cx="73418" cy="1200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05277" y="5075187"/>
              <a:ext cx="81394" cy="12007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10116" y="5075187"/>
              <a:ext cx="95237" cy="12007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34410" y="5074666"/>
              <a:ext cx="93345" cy="120650"/>
            </a:xfrm>
            <a:custGeom>
              <a:avLst/>
              <a:gdLst/>
              <a:ahLst/>
              <a:cxnLst/>
              <a:rect l="l" t="t" r="r" b="b"/>
              <a:pathLst>
                <a:path w="93344" h="120650">
                  <a:moveTo>
                    <a:pt x="93116" y="0"/>
                  </a:moveTo>
                  <a:lnTo>
                    <a:pt x="78587" y="0"/>
                  </a:lnTo>
                  <a:lnTo>
                    <a:pt x="78587" y="54610"/>
                  </a:lnTo>
                  <a:lnTo>
                    <a:pt x="14554" y="54610"/>
                  </a:lnTo>
                  <a:lnTo>
                    <a:pt x="1455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67310"/>
                  </a:lnTo>
                  <a:lnTo>
                    <a:pt x="0" y="120650"/>
                  </a:lnTo>
                  <a:lnTo>
                    <a:pt x="14554" y="120650"/>
                  </a:lnTo>
                  <a:lnTo>
                    <a:pt x="14554" y="67310"/>
                  </a:lnTo>
                  <a:lnTo>
                    <a:pt x="78587" y="67310"/>
                  </a:lnTo>
                  <a:lnTo>
                    <a:pt x="78587" y="120650"/>
                  </a:lnTo>
                  <a:lnTo>
                    <a:pt x="93116" y="120650"/>
                  </a:lnTo>
                  <a:lnTo>
                    <a:pt x="93116" y="67310"/>
                  </a:lnTo>
                  <a:lnTo>
                    <a:pt x="93116" y="54610"/>
                  </a:lnTo>
                  <a:lnTo>
                    <a:pt x="931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56584" y="5075187"/>
              <a:ext cx="293192" cy="1217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73221" y="5074666"/>
              <a:ext cx="113753" cy="14989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50526" y="5074666"/>
              <a:ext cx="318515" cy="14968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91546" y="5075187"/>
              <a:ext cx="73418" cy="12007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85602" y="5073561"/>
              <a:ext cx="435508" cy="12335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45482" y="5073561"/>
              <a:ext cx="101320" cy="12335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070247" y="5075187"/>
              <a:ext cx="294805" cy="12007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90617" y="5178831"/>
              <a:ext cx="22860" cy="46355"/>
            </a:xfrm>
            <a:custGeom>
              <a:avLst/>
              <a:gdLst/>
              <a:ahLst/>
              <a:cxnLst/>
              <a:rect l="l" t="t" r="r" b="b"/>
              <a:pathLst>
                <a:path w="22860" h="46354">
                  <a:moveTo>
                    <a:pt x="22263" y="0"/>
                  </a:moveTo>
                  <a:lnTo>
                    <a:pt x="7264" y="0"/>
                  </a:lnTo>
                  <a:lnTo>
                    <a:pt x="5023" y="18348"/>
                  </a:lnTo>
                  <a:lnTo>
                    <a:pt x="1422" y="38712"/>
                  </a:lnTo>
                  <a:lnTo>
                    <a:pt x="0" y="45732"/>
                  </a:lnTo>
                  <a:lnTo>
                    <a:pt x="10540" y="45732"/>
                  </a:lnTo>
                  <a:lnTo>
                    <a:pt x="16243" y="28071"/>
                  </a:lnTo>
                  <a:lnTo>
                    <a:pt x="19202" y="17027"/>
                  </a:lnTo>
                  <a:lnTo>
                    <a:pt x="21336" y="6362"/>
                  </a:lnTo>
                  <a:lnTo>
                    <a:pt x="222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81841" y="5075187"/>
              <a:ext cx="149377" cy="12007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76932" y="5474716"/>
              <a:ext cx="90170" cy="120650"/>
            </a:xfrm>
            <a:custGeom>
              <a:avLst/>
              <a:gdLst/>
              <a:ahLst/>
              <a:cxnLst/>
              <a:rect l="l" t="t" r="r" b="b"/>
              <a:pathLst>
                <a:path w="90169" h="120650">
                  <a:moveTo>
                    <a:pt x="90068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7757" y="12700"/>
                  </a:lnTo>
                  <a:lnTo>
                    <a:pt x="37757" y="120650"/>
                  </a:lnTo>
                  <a:lnTo>
                    <a:pt x="52285" y="120650"/>
                  </a:lnTo>
                  <a:lnTo>
                    <a:pt x="52285" y="12700"/>
                  </a:lnTo>
                  <a:lnTo>
                    <a:pt x="90068" y="12700"/>
                  </a:lnTo>
                  <a:lnTo>
                    <a:pt x="900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89479" y="5474779"/>
              <a:ext cx="187388" cy="12007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05925" y="5474779"/>
              <a:ext cx="73418" cy="12007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099969" y="5472684"/>
              <a:ext cx="110921" cy="12710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230601" y="5473154"/>
              <a:ext cx="105994" cy="12335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60979" y="5474716"/>
              <a:ext cx="140970" cy="121285"/>
            </a:xfrm>
            <a:custGeom>
              <a:avLst/>
              <a:gdLst/>
              <a:ahLst/>
              <a:cxnLst/>
              <a:rect l="l" t="t" r="r" b="b"/>
              <a:pathLst>
                <a:path w="140969" h="121285">
                  <a:moveTo>
                    <a:pt x="93103" y="0"/>
                  </a:moveTo>
                  <a:lnTo>
                    <a:pt x="78574" y="0"/>
                  </a:lnTo>
                  <a:lnTo>
                    <a:pt x="78574" y="53340"/>
                  </a:lnTo>
                  <a:lnTo>
                    <a:pt x="14554" y="53340"/>
                  </a:lnTo>
                  <a:lnTo>
                    <a:pt x="14554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66040"/>
                  </a:lnTo>
                  <a:lnTo>
                    <a:pt x="0" y="120650"/>
                  </a:lnTo>
                  <a:lnTo>
                    <a:pt x="14554" y="120650"/>
                  </a:lnTo>
                  <a:lnTo>
                    <a:pt x="14554" y="66040"/>
                  </a:lnTo>
                  <a:lnTo>
                    <a:pt x="78574" y="66040"/>
                  </a:lnTo>
                  <a:lnTo>
                    <a:pt x="78574" y="120650"/>
                  </a:lnTo>
                  <a:lnTo>
                    <a:pt x="93103" y="120650"/>
                  </a:lnTo>
                  <a:lnTo>
                    <a:pt x="93103" y="66040"/>
                  </a:lnTo>
                  <a:lnTo>
                    <a:pt x="93103" y="53340"/>
                  </a:lnTo>
                  <a:lnTo>
                    <a:pt x="93103" y="0"/>
                  </a:lnTo>
                  <a:close/>
                </a:path>
                <a:path w="140969" h="121285">
                  <a:moveTo>
                    <a:pt x="140931" y="104736"/>
                  </a:moveTo>
                  <a:lnTo>
                    <a:pt x="136194" y="99974"/>
                  </a:lnTo>
                  <a:lnTo>
                    <a:pt x="124587" y="99974"/>
                  </a:lnTo>
                  <a:lnTo>
                    <a:pt x="119824" y="104736"/>
                  </a:lnTo>
                  <a:lnTo>
                    <a:pt x="119824" y="116344"/>
                  </a:lnTo>
                  <a:lnTo>
                    <a:pt x="124587" y="121069"/>
                  </a:lnTo>
                  <a:lnTo>
                    <a:pt x="136194" y="121069"/>
                  </a:lnTo>
                  <a:lnTo>
                    <a:pt x="140931" y="116344"/>
                  </a:lnTo>
                  <a:lnTo>
                    <a:pt x="140931" y="104736"/>
                  </a:lnTo>
                  <a:close/>
                </a:path>
                <a:path w="140969" h="121285">
                  <a:moveTo>
                    <a:pt x="140931" y="37896"/>
                  </a:moveTo>
                  <a:lnTo>
                    <a:pt x="136194" y="33134"/>
                  </a:lnTo>
                  <a:lnTo>
                    <a:pt x="124587" y="33134"/>
                  </a:lnTo>
                  <a:lnTo>
                    <a:pt x="119824" y="37896"/>
                  </a:lnTo>
                  <a:lnTo>
                    <a:pt x="119824" y="49479"/>
                  </a:lnTo>
                  <a:lnTo>
                    <a:pt x="124587" y="54241"/>
                  </a:lnTo>
                  <a:lnTo>
                    <a:pt x="136194" y="54241"/>
                  </a:lnTo>
                  <a:lnTo>
                    <a:pt x="140931" y="49479"/>
                  </a:lnTo>
                  <a:lnTo>
                    <a:pt x="140931" y="37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576257" y="5509247"/>
              <a:ext cx="77406" cy="7740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673615" y="5474779"/>
              <a:ext cx="76911" cy="12007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23932" y="5469153"/>
              <a:ext cx="34925" cy="150495"/>
            </a:xfrm>
            <a:custGeom>
              <a:avLst/>
              <a:gdLst/>
              <a:ahLst/>
              <a:cxnLst/>
              <a:rect l="l" t="t" r="r" b="b"/>
              <a:pathLst>
                <a:path w="34925" h="150495">
                  <a:moveTo>
                    <a:pt x="34480" y="0"/>
                  </a:moveTo>
                  <a:lnTo>
                    <a:pt x="22288" y="0"/>
                  </a:lnTo>
                  <a:lnTo>
                    <a:pt x="12773" y="16372"/>
                  </a:lnTo>
                  <a:lnTo>
                    <a:pt x="5781" y="34264"/>
                  </a:lnTo>
                  <a:lnTo>
                    <a:pt x="1471" y="53785"/>
                  </a:lnTo>
                  <a:lnTo>
                    <a:pt x="0" y="75044"/>
                  </a:lnTo>
                  <a:lnTo>
                    <a:pt x="1471" y="96303"/>
                  </a:lnTo>
                  <a:lnTo>
                    <a:pt x="5781" y="115822"/>
                  </a:lnTo>
                  <a:lnTo>
                    <a:pt x="12773" y="133710"/>
                  </a:lnTo>
                  <a:lnTo>
                    <a:pt x="22288" y="150075"/>
                  </a:lnTo>
                  <a:lnTo>
                    <a:pt x="34480" y="150075"/>
                  </a:lnTo>
                  <a:lnTo>
                    <a:pt x="26582" y="135755"/>
                  </a:lnTo>
                  <a:lnTo>
                    <a:pt x="20177" y="117227"/>
                  </a:lnTo>
                  <a:lnTo>
                    <a:pt x="15881" y="96365"/>
                  </a:lnTo>
                  <a:lnTo>
                    <a:pt x="14312" y="75044"/>
                  </a:lnTo>
                  <a:lnTo>
                    <a:pt x="15881" y="53722"/>
                  </a:lnTo>
                  <a:lnTo>
                    <a:pt x="20177" y="32859"/>
                  </a:lnTo>
                  <a:lnTo>
                    <a:pt x="26582" y="14327"/>
                  </a:lnTo>
                  <a:lnTo>
                    <a:pt x="344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78339" y="5473154"/>
              <a:ext cx="81394" cy="12335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80815" y="5474779"/>
              <a:ext cx="86779" cy="12007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89388" y="5473154"/>
              <a:ext cx="81394" cy="12335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189997" y="5469153"/>
              <a:ext cx="34925" cy="150495"/>
            </a:xfrm>
            <a:custGeom>
              <a:avLst/>
              <a:gdLst/>
              <a:ahLst/>
              <a:cxnLst/>
              <a:rect l="l" t="t" r="r" b="b"/>
              <a:pathLst>
                <a:path w="34925" h="150495">
                  <a:moveTo>
                    <a:pt x="12179" y="0"/>
                  </a:moveTo>
                  <a:lnTo>
                    <a:pt x="0" y="0"/>
                  </a:lnTo>
                  <a:lnTo>
                    <a:pt x="7898" y="14327"/>
                  </a:lnTo>
                  <a:lnTo>
                    <a:pt x="14303" y="32859"/>
                  </a:lnTo>
                  <a:lnTo>
                    <a:pt x="18598" y="53722"/>
                  </a:lnTo>
                  <a:lnTo>
                    <a:pt x="20167" y="75044"/>
                  </a:lnTo>
                  <a:lnTo>
                    <a:pt x="18598" y="96365"/>
                  </a:lnTo>
                  <a:lnTo>
                    <a:pt x="14303" y="117227"/>
                  </a:lnTo>
                  <a:lnTo>
                    <a:pt x="7898" y="135755"/>
                  </a:lnTo>
                  <a:lnTo>
                    <a:pt x="0" y="150075"/>
                  </a:lnTo>
                  <a:lnTo>
                    <a:pt x="12179" y="150075"/>
                  </a:lnTo>
                  <a:lnTo>
                    <a:pt x="21700" y="133710"/>
                  </a:lnTo>
                  <a:lnTo>
                    <a:pt x="28690" y="115822"/>
                  </a:lnTo>
                  <a:lnTo>
                    <a:pt x="32997" y="96303"/>
                  </a:lnTo>
                  <a:lnTo>
                    <a:pt x="34467" y="75044"/>
                  </a:lnTo>
                  <a:lnTo>
                    <a:pt x="32997" y="53785"/>
                  </a:lnTo>
                  <a:lnTo>
                    <a:pt x="28690" y="34264"/>
                  </a:lnTo>
                  <a:lnTo>
                    <a:pt x="21700" y="16372"/>
                  </a:lnTo>
                  <a:lnTo>
                    <a:pt x="121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00690" y="5473154"/>
              <a:ext cx="81394" cy="12335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05998" y="5473154"/>
              <a:ext cx="75742" cy="12170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03547" y="5473154"/>
              <a:ext cx="81610" cy="12335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606976" y="5536933"/>
              <a:ext cx="52705" cy="13335"/>
            </a:xfrm>
            <a:custGeom>
              <a:avLst/>
              <a:gdLst/>
              <a:ahLst/>
              <a:cxnLst/>
              <a:rect l="l" t="t" r="r" b="b"/>
              <a:pathLst>
                <a:path w="52704" h="13335">
                  <a:moveTo>
                    <a:pt x="52527" y="0"/>
                  </a:moveTo>
                  <a:lnTo>
                    <a:pt x="0" y="0"/>
                  </a:lnTo>
                  <a:lnTo>
                    <a:pt x="0" y="12903"/>
                  </a:lnTo>
                  <a:lnTo>
                    <a:pt x="52527" y="12903"/>
                  </a:lnTo>
                  <a:lnTo>
                    <a:pt x="52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81080" y="5473154"/>
              <a:ext cx="83489" cy="12335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784484" y="5474779"/>
              <a:ext cx="131445" cy="120650"/>
            </a:xfrm>
            <a:custGeom>
              <a:avLst/>
              <a:gdLst/>
              <a:ahLst/>
              <a:cxnLst/>
              <a:rect l="l" t="t" r="r" b="b"/>
              <a:pathLst>
                <a:path w="131445" h="120650">
                  <a:moveTo>
                    <a:pt x="44577" y="0"/>
                  </a:moveTo>
                  <a:lnTo>
                    <a:pt x="30022" y="0"/>
                  </a:lnTo>
                  <a:lnTo>
                    <a:pt x="0" y="19939"/>
                  </a:lnTo>
                  <a:lnTo>
                    <a:pt x="0" y="34721"/>
                  </a:lnTo>
                  <a:lnTo>
                    <a:pt x="29337" y="15240"/>
                  </a:lnTo>
                  <a:lnTo>
                    <a:pt x="30022" y="15240"/>
                  </a:lnTo>
                  <a:lnTo>
                    <a:pt x="30022" y="120078"/>
                  </a:lnTo>
                  <a:lnTo>
                    <a:pt x="44577" y="120078"/>
                  </a:lnTo>
                  <a:lnTo>
                    <a:pt x="44577" y="0"/>
                  </a:lnTo>
                  <a:close/>
                </a:path>
                <a:path w="131445" h="120650">
                  <a:moveTo>
                    <a:pt x="130873" y="62153"/>
                  </a:moveTo>
                  <a:lnTo>
                    <a:pt x="78346" y="62153"/>
                  </a:lnTo>
                  <a:lnTo>
                    <a:pt x="78346" y="75057"/>
                  </a:lnTo>
                  <a:lnTo>
                    <a:pt x="130873" y="75057"/>
                  </a:lnTo>
                  <a:lnTo>
                    <a:pt x="130873" y="621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937392" y="5473154"/>
              <a:ext cx="81394" cy="12335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042459" y="5473154"/>
              <a:ext cx="81394" cy="12335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250769" y="5874372"/>
              <a:ext cx="763905" cy="151765"/>
            </a:xfrm>
            <a:custGeom>
              <a:avLst/>
              <a:gdLst/>
              <a:ahLst/>
              <a:cxnLst/>
              <a:rect l="l" t="t" r="r" b="b"/>
              <a:pathLst>
                <a:path w="763905" h="151764">
                  <a:moveTo>
                    <a:pt x="21107" y="104673"/>
                  </a:moveTo>
                  <a:lnTo>
                    <a:pt x="16370" y="99910"/>
                  </a:lnTo>
                  <a:lnTo>
                    <a:pt x="4762" y="99910"/>
                  </a:lnTo>
                  <a:lnTo>
                    <a:pt x="0" y="104673"/>
                  </a:lnTo>
                  <a:lnTo>
                    <a:pt x="0" y="116281"/>
                  </a:lnTo>
                  <a:lnTo>
                    <a:pt x="4762" y="121005"/>
                  </a:lnTo>
                  <a:lnTo>
                    <a:pt x="16370" y="121005"/>
                  </a:lnTo>
                  <a:lnTo>
                    <a:pt x="21107" y="116281"/>
                  </a:lnTo>
                  <a:lnTo>
                    <a:pt x="21107" y="104673"/>
                  </a:lnTo>
                  <a:close/>
                </a:path>
                <a:path w="763905" h="151764">
                  <a:moveTo>
                    <a:pt x="21107" y="37833"/>
                  </a:moveTo>
                  <a:lnTo>
                    <a:pt x="16370" y="33070"/>
                  </a:lnTo>
                  <a:lnTo>
                    <a:pt x="4762" y="33070"/>
                  </a:lnTo>
                  <a:lnTo>
                    <a:pt x="0" y="37833"/>
                  </a:lnTo>
                  <a:lnTo>
                    <a:pt x="0" y="49415"/>
                  </a:lnTo>
                  <a:lnTo>
                    <a:pt x="4762" y="54178"/>
                  </a:lnTo>
                  <a:lnTo>
                    <a:pt x="16370" y="54178"/>
                  </a:lnTo>
                  <a:lnTo>
                    <a:pt x="21107" y="49415"/>
                  </a:lnTo>
                  <a:lnTo>
                    <a:pt x="21107" y="37833"/>
                  </a:lnTo>
                  <a:close/>
                </a:path>
                <a:path w="763905" h="151764">
                  <a:moveTo>
                    <a:pt x="173075" y="107175"/>
                  </a:moveTo>
                  <a:lnTo>
                    <a:pt x="107645" y="107175"/>
                  </a:lnTo>
                  <a:lnTo>
                    <a:pt x="172389" y="10566"/>
                  </a:lnTo>
                  <a:lnTo>
                    <a:pt x="172389" y="0"/>
                  </a:lnTo>
                  <a:lnTo>
                    <a:pt x="89585" y="0"/>
                  </a:lnTo>
                  <a:lnTo>
                    <a:pt x="89585" y="12903"/>
                  </a:lnTo>
                  <a:lnTo>
                    <a:pt x="155028" y="12903"/>
                  </a:lnTo>
                  <a:lnTo>
                    <a:pt x="90309" y="109512"/>
                  </a:lnTo>
                  <a:lnTo>
                    <a:pt x="90309" y="120078"/>
                  </a:lnTo>
                  <a:lnTo>
                    <a:pt x="173075" y="120078"/>
                  </a:lnTo>
                  <a:lnTo>
                    <a:pt x="173075" y="107175"/>
                  </a:lnTo>
                  <a:close/>
                </a:path>
                <a:path w="763905" h="151764">
                  <a:moveTo>
                    <a:pt x="290322" y="120078"/>
                  </a:moveTo>
                  <a:lnTo>
                    <a:pt x="277825" y="86067"/>
                  </a:lnTo>
                  <a:lnTo>
                    <a:pt x="273088" y="73164"/>
                  </a:lnTo>
                  <a:lnTo>
                    <a:pt x="258432" y="33235"/>
                  </a:lnTo>
                  <a:lnTo>
                    <a:pt x="258432" y="73164"/>
                  </a:lnTo>
                  <a:lnTo>
                    <a:pt x="219062" y="73164"/>
                  </a:lnTo>
                  <a:lnTo>
                    <a:pt x="238264" y="19011"/>
                  </a:lnTo>
                  <a:lnTo>
                    <a:pt x="239204" y="19011"/>
                  </a:lnTo>
                  <a:lnTo>
                    <a:pt x="258432" y="73164"/>
                  </a:lnTo>
                  <a:lnTo>
                    <a:pt x="258432" y="33235"/>
                  </a:lnTo>
                  <a:lnTo>
                    <a:pt x="253212" y="19011"/>
                  </a:lnTo>
                  <a:lnTo>
                    <a:pt x="246240" y="0"/>
                  </a:lnTo>
                  <a:lnTo>
                    <a:pt x="231241" y="0"/>
                  </a:lnTo>
                  <a:lnTo>
                    <a:pt x="187134" y="120078"/>
                  </a:lnTo>
                  <a:lnTo>
                    <a:pt x="202387" y="120078"/>
                  </a:lnTo>
                  <a:lnTo>
                    <a:pt x="214464" y="86067"/>
                  </a:lnTo>
                  <a:lnTo>
                    <a:pt x="263029" y="86067"/>
                  </a:lnTo>
                  <a:lnTo>
                    <a:pt x="275082" y="120078"/>
                  </a:lnTo>
                  <a:lnTo>
                    <a:pt x="290322" y="120078"/>
                  </a:lnTo>
                  <a:close/>
                </a:path>
                <a:path w="763905" h="151764">
                  <a:moveTo>
                    <a:pt x="398005" y="0"/>
                  </a:moveTo>
                  <a:lnTo>
                    <a:pt x="378980" y="0"/>
                  </a:lnTo>
                  <a:lnTo>
                    <a:pt x="325056" y="59563"/>
                  </a:lnTo>
                  <a:lnTo>
                    <a:pt x="323646" y="59563"/>
                  </a:lnTo>
                  <a:lnTo>
                    <a:pt x="323646" y="0"/>
                  </a:lnTo>
                  <a:lnTo>
                    <a:pt x="309092" y="0"/>
                  </a:lnTo>
                  <a:lnTo>
                    <a:pt x="309092" y="120078"/>
                  </a:lnTo>
                  <a:lnTo>
                    <a:pt x="323646" y="120078"/>
                  </a:lnTo>
                  <a:lnTo>
                    <a:pt x="323646" y="81140"/>
                  </a:lnTo>
                  <a:lnTo>
                    <a:pt x="338645" y="64274"/>
                  </a:lnTo>
                  <a:lnTo>
                    <a:pt x="380390" y="120078"/>
                  </a:lnTo>
                  <a:lnTo>
                    <a:pt x="398005" y="120078"/>
                  </a:lnTo>
                  <a:lnTo>
                    <a:pt x="347560" y="54178"/>
                  </a:lnTo>
                  <a:lnTo>
                    <a:pt x="398005" y="0"/>
                  </a:lnTo>
                  <a:close/>
                </a:path>
                <a:path w="763905" h="151764">
                  <a:moveTo>
                    <a:pt x="509612" y="120078"/>
                  </a:moveTo>
                  <a:lnTo>
                    <a:pt x="497116" y="86067"/>
                  </a:lnTo>
                  <a:lnTo>
                    <a:pt x="492379" y="73164"/>
                  </a:lnTo>
                  <a:lnTo>
                    <a:pt x="477710" y="33235"/>
                  </a:lnTo>
                  <a:lnTo>
                    <a:pt x="477710" y="73164"/>
                  </a:lnTo>
                  <a:lnTo>
                    <a:pt x="438340" y="73164"/>
                  </a:lnTo>
                  <a:lnTo>
                    <a:pt x="457542" y="19011"/>
                  </a:lnTo>
                  <a:lnTo>
                    <a:pt x="458482" y="19011"/>
                  </a:lnTo>
                  <a:lnTo>
                    <a:pt x="477710" y="73164"/>
                  </a:lnTo>
                  <a:lnTo>
                    <a:pt x="477710" y="33235"/>
                  </a:lnTo>
                  <a:lnTo>
                    <a:pt x="472490" y="19011"/>
                  </a:lnTo>
                  <a:lnTo>
                    <a:pt x="465518" y="0"/>
                  </a:lnTo>
                  <a:lnTo>
                    <a:pt x="450532" y="0"/>
                  </a:lnTo>
                  <a:lnTo>
                    <a:pt x="406412" y="120078"/>
                  </a:lnTo>
                  <a:lnTo>
                    <a:pt x="421665" y="120078"/>
                  </a:lnTo>
                  <a:lnTo>
                    <a:pt x="433743" y="86067"/>
                  </a:lnTo>
                  <a:lnTo>
                    <a:pt x="482307" y="86067"/>
                  </a:lnTo>
                  <a:lnTo>
                    <a:pt x="494360" y="120078"/>
                  </a:lnTo>
                  <a:lnTo>
                    <a:pt x="509612" y="120078"/>
                  </a:lnTo>
                  <a:close/>
                </a:path>
                <a:path w="763905" h="151764">
                  <a:moveTo>
                    <a:pt x="607187" y="107175"/>
                  </a:moveTo>
                  <a:lnTo>
                    <a:pt x="541743" y="107175"/>
                  </a:lnTo>
                  <a:lnTo>
                    <a:pt x="606488" y="10566"/>
                  </a:lnTo>
                  <a:lnTo>
                    <a:pt x="606488" y="0"/>
                  </a:lnTo>
                  <a:lnTo>
                    <a:pt x="523697" y="0"/>
                  </a:lnTo>
                  <a:lnTo>
                    <a:pt x="523697" y="12903"/>
                  </a:lnTo>
                  <a:lnTo>
                    <a:pt x="589127" y="12903"/>
                  </a:lnTo>
                  <a:lnTo>
                    <a:pt x="524408" y="109512"/>
                  </a:lnTo>
                  <a:lnTo>
                    <a:pt x="524408" y="120078"/>
                  </a:lnTo>
                  <a:lnTo>
                    <a:pt x="607187" y="120078"/>
                  </a:lnTo>
                  <a:lnTo>
                    <a:pt x="607187" y="107175"/>
                  </a:lnTo>
                  <a:close/>
                </a:path>
                <a:path w="763905" h="151764">
                  <a:moveTo>
                    <a:pt x="763612" y="68237"/>
                  </a:moveTo>
                  <a:lnTo>
                    <a:pt x="746874" y="24307"/>
                  </a:lnTo>
                  <a:lnTo>
                    <a:pt x="697242" y="4445"/>
                  </a:lnTo>
                  <a:lnTo>
                    <a:pt x="666851" y="9448"/>
                  </a:lnTo>
                  <a:lnTo>
                    <a:pt x="644144" y="23888"/>
                  </a:lnTo>
                  <a:lnTo>
                    <a:pt x="629932" y="46901"/>
                  </a:lnTo>
                  <a:lnTo>
                    <a:pt x="625119" y="76923"/>
                  </a:lnTo>
                  <a:lnTo>
                    <a:pt x="625081" y="78079"/>
                  </a:lnTo>
                  <a:lnTo>
                    <a:pt x="629831" y="109207"/>
                  </a:lnTo>
                  <a:lnTo>
                    <a:pt x="644004" y="132461"/>
                  </a:lnTo>
                  <a:lnTo>
                    <a:pt x="667143" y="146837"/>
                  </a:lnTo>
                  <a:lnTo>
                    <a:pt x="698868" y="151752"/>
                  </a:lnTo>
                  <a:lnTo>
                    <a:pt x="708279" y="151155"/>
                  </a:lnTo>
                  <a:lnTo>
                    <a:pt x="717867" y="149606"/>
                  </a:lnTo>
                  <a:lnTo>
                    <a:pt x="726567" y="147497"/>
                  </a:lnTo>
                  <a:lnTo>
                    <a:pt x="733348" y="145173"/>
                  </a:lnTo>
                  <a:lnTo>
                    <a:pt x="731913" y="140474"/>
                  </a:lnTo>
                  <a:lnTo>
                    <a:pt x="730072" y="134391"/>
                  </a:lnTo>
                  <a:lnTo>
                    <a:pt x="725297" y="135940"/>
                  </a:lnTo>
                  <a:lnTo>
                    <a:pt x="717956" y="137960"/>
                  </a:lnTo>
                  <a:lnTo>
                    <a:pt x="708990" y="139712"/>
                  </a:lnTo>
                  <a:lnTo>
                    <a:pt x="699363" y="140474"/>
                  </a:lnTo>
                  <a:lnTo>
                    <a:pt x="672833" y="136334"/>
                  </a:lnTo>
                  <a:lnTo>
                    <a:pt x="653580" y="124231"/>
                  </a:lnTo>
                  <a:lnTo>
                    <a:pt x="641858" y="104660"/>
                  </a:lnTo>
                  <a:lnTo>
                    <a:pt x="637908" y="78079"/>
                  </a:lnTo>
                  <a:lnTo>
                    <a:pt x="641883" y="51790"/>
                  </a:lnTo>
                  <a:lnTo>
                    <a:pt x="653402" y="32105"/>
                  </a:lnTo>
                  <a:lnTo>
                    <a:pt x="671830" y="19761"/>
                  </a:lnTo>
                  <a:lnTo>
                    <a:pt x="696531" y="15481"/>
                  </a:lnTo>
                  <a:lnTo>
                    <a:pt x="720826" y="20002"/>
                  </a:lnTo>
                  <a:lnTo>
                    <a:pt x="737946" y="31902"/>
                  </a:lnTo>
                  <a:lnTo>
                    <a:pt x="748080" y="48717"/>
                  </a:lnTo>
                  <a:lnTo>
                    <a:pt x="751420" y="68008"/>
                  </a:lnTo>
                  <a:lnTo>
                    <a:pt x="750785" y="85344"/>
                  </a:lnTo>
                  <a:lnTo>
                    <a:pt x="725855" y="50901"/>
                  </a:lnTo>
                  <a:lnTo>
                    <a:pt x="725855" y="47840"/>
                  </a:lnTo>
                  <a:lnTo>
                    <a:pt x="725855" y="41262"/>
                  </a:lnTo>
                  <a:lnTo>
                    <a:pt x="714108" y="41262"/>
                  </a:lnTo>
                  <a:lnTo>
                    <a:pt x="714108" y="76212"/>
                  </a:lnTo>
                  <a:lnTo>
                    <a:pt x="712863" y="88950"/>
                  </a:lnTo>
                  <a:lnTo>
                    <a:pt x="708977" y="97955"/>
                  </a:lnTo>
                  <a:lnTo>
                    <a:pt x="702132" y="103314"/>
                  </a:lnTo>
                  <a:lnTo>
                    <a:pt x="692073" y="105079"/>
                  </a:lnTo>
                  <a:lnTo>
                    <a:pt x="682409" y="102692"/>
                  </a:lnTo>
                  <a:lnTo>
                    <a:pt x="676033" y="96291"/>
                  </a:lnTo>
                  <a:lnTo>
                    <a:pt x="672515" y="87071"/>
                  </a:lnTo>
                  <a:lnTo>
                    <a:pt x="671436" y="76212"/>
                  </a:lnTo>
                  <a:lnTo>
                    <a:pt x="672846" y="66535"/>
                  </a:lnTo>
                  <a:lnTo>
                    <a:pt x="676973" y="58470"/>
                  </a:lnTo>
                  <a:lnTo>
                    <a:pt x="683602" y="52946"/>
                  </a:lnTo>
                  <a:lnTo>
                    <a:pt x="692531" y="50901"/>
                  </a:lnTo>
                  <a:lnTo>
                    <a:pt x="701840" y="52095"/>
                  </a:lnTo>
                  <a:lnTo>
                    <a:pt x="708596" y="56172"/>
                  </a:lnTo>
                  <a:lnTo>
                    <a:pt x="712711" y="63957"/>
                  </a:lnTo>
                  <a:lnTo>
                    <a:pt x="714108" y="76212"/>
                  </a:lnTo>
                  <a:lnTo>
                    <a:pt x="714108" y="41262"/>
                  </a:lnTo>
                  <a:lnTo>
                    <a:pt x="713422" y="41262"/>
                  </a:lnTo>
                  <a:lnTo>
                    <a:pt x="713422" y="47840"/>
                  </a:lnTo>
                  <a:lnTo>
                    <a:pt x="712698" y="47840"/>
                  </a:lnTo>
                  <a:lnTo>
                    <a:pt x="711085" y="42672"/>
                  </a:lnTo>
                  <a:lnTo>
                    <a:pt x="701916" y="38239"/>
                  </a:lnTo>
                  <a:lnTo>
                    <a:pt x="690194" y="39395"/>
                  </a:lnTo>
                  <a:lnTo>
                    <a:pt x="659358" y="76212"/>
                  </a:lnTo>
                  <a:lnTo>
                    <a:pt x="659320" y="77622"/>
                  </a:lnTo>
                  <a:lnTo>
                    <a:pt x="661212" y="92494"/>
                  </a:lnTo>
                  <a:lnTo>
                    <a:pt x="667092" y="105079"/>
                  </a:lnTo>
                  <a:lnTo>
                    <a:pt x="676757" y="113601"/>
                  </a:lnTo>
                  <a:lnTo>
                    <a:pt x="690194" y="117017"/>
                  </a:lnTo>
                  <a:lnTo>
                    <a:pt x="699058" y="116166"/>
                  </a:lnTo>
                  <a:lnTo>
                    <a:pt x="705764" y="113309"/>
                  </a:lnTo>
                  <a:lnTo>
                    <a:pt x="710488" y="109080"/>
                  </a:lnTo>
                  <a:lnTo>
                    <a:pt x="712851" y="105079"/>
                  </a:lnTo>
                  <a:lnTo>
                    <a:pt x="713422" y="104114"/>
                  </a:lnTo>
                  <a:lnTo>
                    <a:pt x="714108" y="104114"/>
                  </a:lnTo>
                  <a:lnTo>
                    <a:pt x="717042" y="110515"/>
                  </a:lnTo>
                  <a:lnTo>
                    <a:pt x="722706" y="114719"/>
                  </a:lnTo>
                  <a:lnTo>
                    <a:pt x="729653" y="117043"/>
                  </a:lnTo>
                  <a:lnTo>
                    <a:pt x="736396" y="117741"/>
                  </a:lnTo>
                  <a:lnTo>
                    <a:pt x="751141" y="113207"/>
                  </a:lnTo>
                  <a:lnTo>
                    <a:pt x="755700" y="106705"/>
                  </a:lnTo>
                  <a:lnTo>
                    <a:pt x="759333" y="101523"/>
                  </a:lnTo>
                  <a:lnTo>
                    <a:pt x="762850" y="85585"/>
                  </a:lnTo>
                  <a:lnTo>
                    <a:pt x="763612" y="682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036886" y="5874372"/>
              <a:ext cx="81394" cy="12007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41724" y="5872746"/>
              <a:ext cx="206844" cy="12335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372953" y="5872746"/>
              <a:ext cx="540385" cy="123825"/>
            </a:xfrm>
            <a:custGeom>
              <a:avLst/>
              <a:gdLst/>
              <a:ahLst/>
              <a:cxnLst/>
              <a:rect l="l" t="t" r="r" b="b"/>
              <a:pathLst>
                <a:path w="540385" h="123825">
                  <a:moveTo>
                    <a:pt x="72009" y="1625"/>
                  </a:moveTo>
                  <a:lnTo>
                    <a:pt x="0" y="1625"/>
                  </a:lnTo>
                  <a:lnTo>
                    <a:pt x="0" y="121704"/>
                  </a:lnTo>
                  <a:lnTo>
                    <a:pt x="14541" y="121704"/>
                  </a:lnTo>
                  <a:lnTo>
                    <a:pt x="14541" y="67995"/>
                  </a:lnTo>
                  <a:lnTo>
                    <a:pt x="66624" y="67995"/>
                  </a:lnTo>
                  <a:lnTo>
                    <a:pt x="66624" y="55118"/>
                  </a:lnTo>
                  <a:lnTo>
                    <a:pt x="14541" y="55118"/>
                  </a:lnTo>
                  <a:lnTo>
                    <a:pt x="14541" y="14528"/>
                  </a:lnTo>
                  <a:lnTo>
                    <a:pt x="72009" y="14528"/>
                  </a:lnTo>
                  <a:lnTo>
                    <a:pt x="72009" y="1625"/>
                  </a:lnTo>
                  <a:close/>
                </a:path>
                <a:path w="540385" h="123825">
                  <a:moveTo>
                    <a:pt x="174726" y="121704"/>
                  </a:moveTo>
                  <a:lnTo>
                    <a:pt x="162229" y="87693"/>
                  </a:lnTo>
                  <a:lnTo>
                    <a:pt x="157492" y="74790"/>
                  </a:lnTo>
                  <a:lnTo>
                    <a:pt x="142836" y="34861"/>
                  </a:lnTo>
                  <a:lnTo>
                    <a:pt x="142836" y="74790"/>
                  </a:lnTo>
                  <a:lnTo>
                    <a:pt x="103466" y="74790"/>
                  </a:lnTo>
                  <a:lnTo>
                    <a:pt x="122669" y="20637"/>
                  </a:lnTo>
                  <a:lnTo>
                    <a:pt x="123609" y="20637"/>
                  </a:lnTo>
                  <a:lnTo>
                    <a:pt x="142836" y="74790"/>
                  </a:lnTo>
                  <a:lnTo>
                    <a:pt x="142836" y="34861"/>
                  </a:lnTo>
                  <a:lnTo>
                    <a:pt x="137617" y="20637"/>
                  </a:lnTo>
                  <a:lnTo>
                    <a:pt x="130644" y="1625"/>
                  </a:lnTo>
                  <a:lnTo>
                    <a:pt x="115646" y="1625"/>
                  </a:lnTo>
                  <a:lnTo>
                    <a:pt x="71539" y="121704"/>
                  </a:lnTo>
                  <a:lnTo>
                    <a:pt x="86791" y="121704"/>
                  </a:lnTo>
                  <a:lnTo>
                    <a:pt x="98869" y="87693"/>
                  </a:lnTo>
                  <a:lnTo>
                    <a:pt x="147434" y="87693"/>
                  </a:lnTo>
                  <a:lnTo>
                    <a:pt x="159486" y="121704"/>
                  </a:lnTo>
                  <a:lnTo>
                    <a:pt x="174726" y="121704"/>
                  </a:lnTo>
                  <a:close/>
                </a:path>
                <a:path w="540385" h="123825">
                  <a:moveTo>
                    <a:pt x="274891" y="89090"/>
                  </a:moveTo>
                  <a:lnTo>
                    <a:pt x="241134" y="56045"/>
                  </a:lnTo>
                  <a:lnTo>
                    <a:pt x="228917" y="52743"/>
                  </a:lnTo>
                  <a:lnTo>
                    <a:pt x="221513" y="50469"/>
                  </a:lnTo>
                  <a:lnTo>
                    <a:pt x="213956" y="46748"/>
                  </a:lnTo>
                  <a:lnTo>
                    <a:pt x="208076" y="41059"/>
                  </a:lnTo>
                  <a:lnTo>
                    <a:pt x="205714" y="32816"/>
                  </a:lnTo>
                  <a:lnTo>
                    <a:pt x="207606" y="24853"/>
                  </a:lnTo>
                  <a:lnTo>
                    <a:pt x="212979" y="18542"/>
                  </a:lnTo>
                  <a:lnTo>
                    <a:pt x="221335" y="14389"/>
                  </a:lnTo>
                  <a:lnTo>
                    <a:pt x="232206" y="12877"/>
                  </a:lnTo>
                  <a:lnTo>
                    <a:pt x="242354" y="14147"/>
                  </a:lnTo>
                  <a:lnTo>
                    <a:pt x="250609" y="17830"/>
                  </a:lnTo>
                  <a:lnTo>
                    <a:pt x="256413" y="23723"/>
                  </a:lnTo>
                  <a:lnTo>
                    <a:pt x="259181" y="31635"/>
                  </a:lnTo>
                  <a:lnTo>
                    <a:pt x="273240" y="31635"/>
                  </a:lnTo>
                  <a:lnTo>
                    <a:pt x="269887" y="19062"/>
                  </a:lnTo>
                  <a:lnTo>
                    <a:pt x="261416" y="9042"/>
                  </a:lnTo>
                  <a:lnTo>
                    <a:pt x="248704" y="2400"/>
                  </a:lnTo>
                  <a:lnTo>
                    <a:pt x="232676" y="0"/>
                  </a:lnTo>
                  <a:lnTo>
                    <a:pt x="216547" y="2413"/>
                  </a:lnTo>
                  <a:lnTo>
                    <a:pt x="203517" y="9194"/>
                  </a:lnTo>
                  <a:lnTo>
                    <a:pt x="194805" y="19773"/>
                  </a:lnTo>
                  <a:lnTo>
                    <a:pt x="191630" y="33515"/>
                  </a:lnTo>
                  <a:lnTo>
                    <a:pt x="193751" y="44462"/>
                  </a:lnTo>
                  <a:lnTo>
                    <a:pt x="199834" y="53162"/>
                  </a:lnTo>
                  <a:lnTo>
                    <a:pt x="209423" y="59842"/>
                  </a:lnTo>
                  <a:lnTo>
                    <a:pt x="222110" y="64719"/>
                  </a:lnTo>
                  <a:lnTo>
                    <a:pt x="236893" y="68922"/>
                  </a:lnTo>
                  <a:lnTo>
                    <a:pt x="245960" y="71843"/>
                  </a:lnTo>
                  <a:lnTo>
                    <a:pt x="253593" y="75730"/>
                  </a:lnTo>
                  <a:lnTo>
                    <a:pt x="258838" y="81203"/>
                  </a:lnTo>
                  <a:lnTo>
                    <a:pt x="260807" y="88874"/>
                  </a:lnTo>
                  <a:lnTo>
                    <a:pt x="258559" y="97815"/>
                  </a:lnTo>
                  <a:lnTo>
                    <a:pt x="252387" y="104698"/>
                  </a:lnTo>
                  <a:lnTo>
                    <a:pt x="243090" y="109118"/>
                  </a:lnTo>
                  <a:lnTo>
                    <a:pt x="231495" y="110667"/>
                  </a:lnTo>
                  <a:lnTo>
                    <a:pt x="221221" y="109474"/>
                  </a:lnTo>
                  <a:lnTo>
                    <a:pt x="212496" y="105816"/>
                  </a:lnTo>
                  <a:lnTo>
                    <a:pt x="206235" y="99593"/>
                  </a:lnTo>
                  <a:lnTo>
                    <a:pt x="203352" y="90741"/>
                  </a:lnTo>
                  <a:lnTo>
                    <a:pt x="188353" y="90741"/>
                  </a:lnTo>
                  <a:lnTo>
                    <a:pt x="192049" y="104228"/>
                  </a:lnTo>
                  <a:lnTo>
                    <a:pt x="200774" y="114681"/>
                  </a:lnTo>
                  <a:lnTo>
                    <a:pt x="214071" y="121437"/>
                  </a:lnTo>
                  <a:lnTo>
                    <a:pt x="231495" y="123825"/>
                  </a:lnTo>
                  <a:lnTo>
                    <a:pt x="249948" y="121145"/>
                  </a:lnTo>
                  <a:lnTo>
                    <a:pt x="263575" y="113766"/>
                  </a:lnTo>
                  <a:lnTo>
                    <a:pt x="271995" y="102743"/>
                  </a:lnTo>
                  <a:lnTo>
                    <a:pt x="274891" y="89090"/>
                  </a:lnTo>
                  <a:close/>
                </a:path>
                <a:path w="540385" h="123825">
                  <a:moveTo>
                    <a:pt x="391680" y="121704"/>
                  </a:moveTo>
                  <a:lnTo>
                    <a:pt x="379183" y="87693"/>
                  </a:lnTo>
                  <a:lnTo>
                    <a:pt x="374446" y="74790"/>
                  </a:lnTo>
                  <a:lnTo>
                    <a:pt x="359778" y="34861"/>
                  </a:lnTo>
                  <a:lnTo>
                    <a:pt x="359778" y="74790"/>
                  </a:lnTo>
                  <a:lnTo>
                    <a:pt x="320408" y="74790"/>
                  </a:lnTo>
                  <a:lnTo>
                    <a:pt x="339610" y="20637"/>
                  </a:lnTo>
                  <a:lnTo>
                    <a:pt x="340550" y="20637"/>
                  </a:lnTo>
                  <a:lnTo>
                    <a:pt x="359778" y="74790"/>
                  </a:lnTo>
                  <a:lnTo>
                    <a:pt x="359778" y="34861"/>
                  </a:lnTo>
                  <a:lnTo>
                    <a:pt x="354558" y="20637"/>
                  </a:lnTo>
                  <a:lnTo>
                    <a:pt x="347586" y="1625"/>
                  </a:lnTo>
                  <a:lnTo>
                    <a:pt x="332600" y="1625"/>
                  </a:lnTo>
                  <a:lnTo>
                    <a:pt x="288480" y="121704"/>
                  </a:lnTo>
                  <a:lnTo>
                    <a:pt x="303733" y="121704"/>
                  </a:lnTo>
                  <a:lnTo>
                    <a:pt x="315810" y="87693"/>
                  </a:lnTo>
                  <a:lnTo>
                    <a:pt x="364375" y="87693"/>
                  </a:lnTo>
                  <a:lnTo>
                    <a:pt x="376428" y="121704"/>
                  </a:lnTo>
                  <a:lnTo>
                    <a:pt x="391680" y="121704"/>
                  </a:lnTo>
                  <a:close/>
                </a:path>
                <a:path w="540385" h="123825">
                  <a:moveTo>
                    <a:pt x="504736" y="61442"/>
                  </a:moveTo>
                  <a:lnTo>
                    <a:pt x="500964" y="36372"/>
                  </a:lnTo>
                  <a:lnTo>
                    <a:pt x="490651" y="18618"/>
                  </a:lnTo>
                  <a:lnTo>
                    <a:pt x="490651" y="61442"/>
                  </a:lnTo>
                  <a:lnTo>
                    <a:pt x="487946" y="81203"/>
                  </a:lnTo>
                  <a:lnTo>
                    <a:pt x="479767" y="96113"/>
                  </a:lnTo>
                  <a:lnTo>
                    <a:pt x="466013" y="105524"/>
                  </a:lnTo>
                  <a:lnTo>
                    <a:pt x="446570" y="108800"/>
                  </a:lnTo>
                  <a:lnTo>
                    <a:pt x="424992" y="108800"/>
                  </a:lnTo>
                  <a:lnTo>
                    <a:pt x="424992" y="14528"/>
                  </a:lnTo>
                  <a:lnTo>
                    <a:pt x="448221" y="14528"/>
                  </a:lnTo>
                  <a:lnTo>
                    <a:pt x="466712" y="17780"/>
                  </a:lnTo>
                  <a:lnTo>
                    <a:pt x="479971" y="27089"/>
                  </a:lnTo>
                  <a:lnTo>
                    <a:pt x="487972" y="41846"/>
                  </a:lnTo>
                  <a:lnTo>
                    <a:pt x="490651" y="61442"/>
                  </a:lnTo>
                  <a:lnTo>
                    <a:pt x="490651" y="18618"/>
                  </a:lnTo>
                  <a:lnTo>
                    <a:pt x="490042" y="17564"/>
                  </a:lnTo>
                  <a:lnTo>
                    <a:pt x="485584" y="14528"/>
                  </a:lnTo>
                  <a:lnTo>
                    <a:pt x="472579" y="5740"/>
                  </a:lnTo>
                  <a:lnTo>
                    <a:pt x="449160" y="1625"/>
                  </a:lnTo>
                  <a:lnTo>
                    <a:pt x="410438" y="1625"/>
                  </a:lnTo>
                  <a:lnTo>
                    <a:pt x="410438" y="121704"/>
                  </a:lnTo>
                  <a:lnTo>
                    <a:pt x="447509" y="121704"/>
                  </a:lnTo>
                  <a:lnTo>
                    <a:pt x="471881" y="117563"/>
                  </a:lnTo>
                  <a:lnTo>
                    <a:pt x="485076" y="108800"/>
                  </a:lnTo>
                  <a:lnTo>
                    <a:pt x="489839" y="105638"/>
                  </a:lnTo>
                  <a:lnTo>
                    <a:pt x="500938" y="86690"/>
                  </a:lnTo>
                  <a:lnTo>
                    <a:pt x="504736" y="61442"/>
                  </a:lnTo>
                  <a:close/>
                </a:path>
                <a:path w="540385" h="123825">
                  <a:moveTo>
                    <a:pt x="540372" y="106299"/>
                  </a:moveTo>
                  <a:lnTo>
                    <a:pt x="535635" y="101536"/>
                  </a:lnTo>
                  <a:lnTo>
                    <a:pt x="524027" y="101536"/>
                  </a:lnTo>
                  <a:lnTo>
                    <a:pt x="519264" y="106299"/>
                  </a:lnTo>
                  <a:lnTo>
                    <a:pt x="519264" y="117906"/>
                  </a:lnTo>
                  <a:lnTo>
                    <a:pt x="524027" y="122631"/>
                  </a:lnTo>
                  <a:lnTo>
                    <a:pt x="535635" y="122631"/>
                  </a:lnTo>
                  <a:lnTo>
                    <a:pt x="540372" y="117906"/>
                  </a:lnTo>
                  <a:lnTo>
                    <a:pt x="540372" y="106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940046" y="5874372"/>
              <a:ext cx="81394" cy="12007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44885" y="5872746"/>
              <a:ext cx="206844" cy="12335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83485" y="5874372"/>
              <a:ext cx="73406" cy="12007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858186" y="5874372"/>
              <a:ext cx="272986" cy="12007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779408" y="5874766"/>
              <a:ext cx="451484" cy="520700"/>
            </a:xfrm>
            <a:custGeom>
              <a:avLst/>
              <a:gdLst/>
              <a:ahLst/>
              <a:cxnLst/>
              <a:rect l="l" t="t" r="r" b="b"/>
              <a:pathLst>
                <a:path w="451485" h="520700">
                  <a:moveTo>
                    <a:pt x="52527" y="61760"/>
                  </a:moveTo>
                  <a:lnTo>
                    <a:pt x="0" y="61760"/>
                  </a:lnTo>
                  <a:lnTo>
                    <a:pt x="0" y="74663"/>
                  </a:lnTo>
                  <a:lnTo>
                    <a:pt x="52527" y="74663"/>
                  </a:lnTo>
                  <a:lnTo>
                    <a:pt x="52527" y="61760"/>
                  </a:lnTo>
                  <a:close/>
                </a:path>
                <a:path w="451485" h="520700">
                  <a:moveTo>
                    <a:pt x="384848" y="503872"/>
                  </a:moveTo>
                  <a:lnTo>
                    <a:pt x="380111" y="499110"/>
                  </a:lnTo>
                  <a:lnTo>
                    <a:pt x="368503" y="499110"/>
                  </a:lnTo>
                  <a:lnTo>
                    <a:pt x="363740" y="503872"/>
                  </a:lnTo>
                  <a:lnTo>
                    <a:pt x="363740" y="515480"/>
                  </a:lnTo>
                  <a:lnTo>
                    <a:pt x="368503" y="520204"/>
                  </a:lnTo>
                  <a:lnTo>
                    <a:pt x="380111" y="520204"/>
                  </a:lnTo>
                  <a:lnTo>
                    <a:pt x="384848" y="515480"/>
                  </a:lnTo>
                  <a:lnTo>
                    <a:pt x="384848" y="503872"/>
                  </a:lnTo>
                  <a:close/>
                </a:path>
                <a:path w="451485" h="520700">
                  <a:moveTo>
                    <a:pt x="384848" y="437032"/>
                  </a:moveTo>
                  <a:lnTo>
                    <a:pt x="380111" y="432269"/>
                  </a:lnTo>
                  <a:lnTo>
                    <a:pt x="368503" y="432269"/>
                  </a:lnTo>
                  <a:lnTo>
                    <a:pt x="363740" y="437032"/>
                  </a:lnTo>
                  <a:lnTo>
                    <a:pt x="363740" y="448614"/>
                  </a:lnTo>
                  <a:lnTo>
                    <a:pt x="368503" y="453377"/>
                  </a:lnTo>
                  <a:lnTo>
                    <a:pt x="380111" y="453377"/>
                  </a:lnTo>
                  <a:lnTo>
                    <a:pt x="384848" y="448614"/>
                  </a:lnTo>
                  <a:lnTo>
                    <a:pt x="384848" y="437032"/>
                  </a:lnTo>
                  <a:close/>
                </a:path>
                <a:path w="451485" h="520700">
                  <a:moveTo>
                    <a:pt x="451192" y="106680"/>
                  </a:moveTo>
                  <a:lnTo>
                    <a:pt x="395389" y="106680"/>
                  </a:lnTo>
                  <a:lnTo>
                    <a:pt x="395389" y="0"/>
                  </a:lnTo>
                  <a:lnTo>
                    <a:pt x="380834" y="0"/>
                  </a:lnTo>
                  <a:lnTo>
                    <a:pt x="380834" y="106680"/>
                  </a:lnTo>
                  <a:lnTo>
                    <a:pt x="380834" y="119380"/>
                  </a:lnTo>
                  <a:lnTo>
                    <a:pt x="451192" y="119380"/>
                  </a:lnTo>
                  <a:lnTo>
                    <a:pt x="451192" y="1066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78798" y="6243942"/>
              <a:ext cx="331635" cy="15175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032951" y="6273546"/>
              <a:ext cx="90170" cy="120650"/>
            </a:xfrm>
            <a:custGeom>
              <a:avLst/>
              <a:gdLst/>
              <a:ahLst/>
              <a:cxnLst/>
              <a:rect l="l" t="t" r="r" b="b"/>
              <a:pathLst>
                <a:path w="90169" h="120650">
                  <a:moveTo>
                    <a:pt x="900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7744" y="12700"/>
                  </a:lnTo>
                  <a:lnTo>
                    <a:pt x="37744" y="120650"/>
                  </a:lnTo>
                  <a:lnTo>
                    <a:pt x="52273" y="120650"/>
                  </a:lnTo>
                  <a:lnTo>
                    <a:pt x="52273" y="12700"/>
                  </a:lnTo>
                  <a:lnTo>
                    <a:pt x="90055" y="12700"/>
                  </a:lnTo>
                  <a:lnTo>
                    <a:pt x="90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237421" y="6273965"/>
              <a:ext cx="81394" cy="12007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342259" y="6272340"/>
              <a:ext cx="204038" cy="123355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70682" y="6272339"/>
              <a:ext cx="517525" cy="123825"/>
            </a:xfrm>
            <a:custGeom>
              <a:avLst/>
              <a:gdLst/>
              <a:ahLst/>
              <a:cxnLst/>
              <a:rect l="l" t="t" r="r" b="b"/>
              <a:pathLst>
                <a:path w="517525" h="123825">
                  <a:moveTo>
                    <a:pt x="72009" y="1625"/>
                  </a:moveTo>
                  <a:lnTo>
                    <a:pt x="0" y="1625"/>
                  </a:lnTo>
                  <a:lnTo>
                    <a:pt x="0" y="121704"/>
                  </a:lnTo>
                  <a:lnTo>
                    <a:pt x="14554" y="121704"/>
                  </a:lnTo>
                  <a:lnTo>
                    <a:pt x="14554" y="67995"/>
                  </a:lnTo>
                  <a:lnTo>
                    <a:pt x="66611" y="67995"/>
                  </a:lnTo>
                  <a:lnTo>
                    <a:pt x="66611" y="55118"/>
                  </a:lnTo>
                  <a:lnTo>
                    <a:pt x="14554" y="55118"/>
                  </a:lnTo>
                  <a:lnTo>
                    <a:pt x="14554" y="14528"/>
                  </a:lnTo>
                  <a:lnTo>
                    <a:pt x="72009" y="14528"/>
                  </a:lnTo>
                  <a:lnTo>
                    <a:pt x="72009" y="1625"/>
                  </a:lnTo>
                  <a:close/>
                </a:path>
                <a:path w="517525" h="123825">
                  <a:moveTo>
                    <a:pt x="187134" y="121704"/>
                  </a:moveTo>
                  <a:lnTo>
                    <a:pt x="174637" y="87693"/>
                  </a:lnTo>
                  <a:lnTo>
                    <a:pt x="169900" y="74790"/>
                  </a:lnTo>
                  <a:lnTo>
                    <a:pt x="155244" y="34861"/>
                  </a:lnTo>
                  <a:lnTo>
                    <a:pt x="155244" y="74790"/>
                  </a:lnTo>
                  <a:lnTo>
                    <a:pt x="115874" y="74790"/>
                  </a:lnTo>
                  <a:lnTo>
                    <a:pt x="135077" y="20637"/>
                  </a:lnTo>
                  <a:lnTo>
                    <a:pt x="136004" y="20637"/>
                  </a:lnTo>
                  <a:lnTo>
                    <a:pt x="155244" y="74790"/>
                  </a:lnTo>
                  <a:lnTo>
                    <a:pt x="155244" y="34861"/>
                  </a:lnTo>
                  <a:lnTo>
                    <a:pt x="150025" y="20637"/>
                  </a:lnTo>
                  <a:lnTo>
                    <a:pt x="143052" y="1625"/>
                  </a:lnTo>
                  <a:lnTo>
                    <a:pt x="128054" y="1625"/>
                  </a:lnTo>
                  <a:lnTo>
                    <a:pt x="83947" y="121704"/>
                  </a:lnTo>
                  <a:lnTo>
                    <a:pt x="99199" y="121704"/>
                  </a:lnTo>
                  <a:lnTo>
                    <a:pt x="111277" y="87693"/>
                  </a:lnTo>
                  <a:lnTo>
                    <a:pt x="159842" y="87693"/>
                  </a:lnTo>
                  <a:lnTo>
                    <a:pt x="171894" y="121704"/>
                  </a:lnTo>
                  <a:lnTo>
                    <a:pt x="187134" y="121704"/>
                  </a:lnTo>
                  <a:close/>
                </a:path>
                <a:path w="517525" h="123825">
                  <a:moveTo>
                    <a:pt x="287299" y="89090"/>
                  </a:moveTo>
                  <a:lnTo>
                    <a:pt x="253530" y="56045"/>
                  </a:lnTo>
                  <a:lnTo>
                    <a:pt x="241312" y="52743"/>
                  </a:lnTo>
                  <a:lnTo>
                    <a:pt x="233921" y="50469"/>
                  </a:lnTo>
                  <a:lnTo>
                    <a:pt x="226364" y="46748"/>
                  </a:lnTo>
                  <a:lnTo>
                    <a:pt x="220484" y="41059"/>
                  </a:lnTo>
                  <a:lnTo>
                    <a:pt x="218122" y="32816"/>
                  </a:lnTo>
                  <a:lnTo>
                    <a:pt x="220014" y="24853"/>
                  </a:lnTo>
                  <a:lnTo>
                    <a:pt x="225386" y="18542"/>
                  </a:lnTo>
                  <a:lnTo>
                    <a:pt x="233743" y="14389"/>
                  </a:lnTo>
                  <a:lnTo>
                    <a:pt x="244614" y="12877"/>
                  </a:lnTo>
                  <a:lnTo>
                    <a:pt x="254749" y="14147"/>
                  </a:lnTo>
                  <a:lnTo>
                    <a:pt x="263017" y="17830"/>
                  </a:lnTo>
                  <a:lnTo>
                    <a:pt x="268820" y="23723"/>
                  </a:lnTo>
                  <a:lnTo>
                    <a:pt x="271589" y="31635"/>
                  </a:lnTo>
                  <a:lnTo>
                    <a:pt x="285648" y="31635"/>
                  </a:lnTo>
                  <a:lnTo>
                    <a:pt x="282295" y="19062"/>
                  </a:lnTo>
                  <a:lnTo>
                    <a:pt x="273824" y="9042"/>
                  </a:lnTo>
                  <a:lnTo>
                    <a:pt x="261112" y="2400"/>
                  </a:lnTo>
                  <a:lnTo>
                    <a:pt x="245084" y="0"/>
                  </a:lnTo>
                  <a:lnTo>
                    <a:pt x="228955" y="2413"/>
                  </a:lnTo>
                  <a:lnTo>
                    <a:pt x="215925" y="9207"/>
                  </a:lnTo>
                  <a:lnTo>
                    <a:pt x="207213" y="19773"/>
                  </a:lnTo>
                  <a:lnTo>
                    <a:pt x="204038" y="33515"/>
                  </a:lnTo>
                  <a:lnTo>
                    <a:pt x="206159" y="44462"/>
                  </a:lnTo>
                  <a:lnTo>
                    <a:pt x="212242" y="53162"/>
                  </a:lnTo>
                  <a:lnTo>
                    <a:pt x="221830" y="59842"/>
                  </a:lnTo>
                  <a:lnTo>
                    <a:pt x="234518" y="64719"/>
                  </a:lnTo>
                  <a:lnTo>
                    <a:pt x="249301" y="68922"/>
                  </a:lnTo>
                  <a:lnTo>
                    <a:pt x="258368" y="71843"/>
                  </a:lnTo>
                  <a:lnTo>
                    <a:pt x="266001" y="75730"/>
                  </a:lnTo>
                  <a:lnTo>
                    <a:pt x="271246" y="81203"/>
                  </a:lnTo>
                  <a:lnTo>
                    <a:pt x="273215" y="88874"/>
                  </a:lnTo>
                  <a:lnTo>
                    <a:pt x="270967" y="97815"/>
                  </a:lnTo>
                  <a:lnTo>
                    <a:pt x="264795" y="104698"/>
                  </a:lnTo>
                  <a:lnTo>
                    <a:pt x="255498" y="109118"/>
                  </a:lnTo>
                  <a:lnTo>
                    <a:pt x="243903" y="110667"/>
                  </a:lnTo>
                  <a:lnTo>
                    <a:pt x="233629" y="109474"/>
                  </a:lnTo>
                  <a:lnTo>
                    <a:pt x="224904" y="105816"/>
                  </a:lnTo>
                  <a:lnTo>
                    <a:pt x="218643" y="99593"/>
                  </a:lnTo>
                  <a:lnTo>
                    <a:pt x="215760" y="90741"/>
                  </a:lnTo>
                  <a:lnTo>
                    <a:pt x="200761" y="90741"/>
                  </a:lnTo>
                  <a:lnTo>
                    <a:pt x="204457" y="104228"/>
                  </a:lnTo>
                  <a:lnTo>
                    <a:pt x="213182" y="114681"/>
                  </a:lnTo>
                  <a:lnTo>
                    <a:pt x="226479" y="121437"/>
                  </a:lnTo>
                  <a:lnTo>
                    <a:pt x="243903" y="123825"/>
                  </a:lnTo>
                  <a:lnTo>
                    <a:pt x="262356" y="121145"/>
                  </a:lnTo>
                  <a:lnTo>
                    <a:pt x="275983" y="113766"/>
                  </a:lnTo>
                  <a:lnTo>
                    <a:pt x="284403" y="102743"/>
                  </a:lnTo>
                  <a:lnTo>
                    <a:pt x="287299" y="89090"/>
                  </a:lnTo>
                  <a:close/>
                </a:path>
                <a:path w="517525" h="123825">
                  <a:moveTo>
                    <a:pt x="404075" y="121704"/>
                  </a:moveTo>
                  <a:lnTo>
                    <a:pt x="391579" y="87693"/>
                  </a:lnTo>
                  <a:lnTo>
                    <a:pt x="386842" y="74790"/>
                  </a:lnTo>
                  <a:lnTo>
                    <a:pt x="372186" y="34861"/>
                  </a:lnTo>
                  <a:lnTo>
                    <a:pt x="372186" y="74790"/>
                  </a:lnTo>
                  <a:lnTo>
                    <a:pt x="332816" y="74790"/>
                  </a:lnTo>
                  <a:lnTo>
                    <a:pt x="352018" y="20637"/>
                  </a:lnTo>
                  <a:lnTo>
                    <a:pt x="352958" y="20637"/>
                  </a:lnTo>
                  <a:lnTo>
                    <a:pt x="372186" y="74790"/>
                  </a:lnTo>
                  <a:lnTo>
                    <a:pt x="372186" y="34861"/>
                  </a:lnTo>
                  <a:lnTo>
                    <a:pt x="366966" y="20637"/>
                  </a:lnTo>
                  <a:lnTo>
                    <a:pt x="359994" y="1625"/>
                  </a:lnTo>
                  <a:lnTo>
                    <a:pt x="344995" y="1625"/>
                  </a:lnTo>
                  <a:lnTo>
                    <a:pt x="300888" y="121704"/>
                  </a:lnTo>
                  <a:lnTo>
                    <a:pt x="316141" y="121704"/>
                  </a:lnTo>
                  <a:lnTo>
                    <a:pt x="328218" y="87693"/>
                  </a:lnTo>
                  <a:lnTo>
                    <a:pt x="376783" y="87693"/>
                  </a:lnTo>
                  <a:lnTo>
                    <a:pt x="388835" y="121704"/>
                  </a:lnTo>
                  <a:lnTo>
                    <a:pt x="404075" y="121704"/>
                  </a:lnTo>
                  <a:close/>
                </a:path>
                <a:path w="517525" h="123825">
                  <a:moveTo>
                    <a:pt x="517144" y="61442"/>
                  </a:moveTo>
                  <a:lnTo>
                    <a:pt x="513372" y="36372"/>
                  </a:lnTo>
                  <a:lnTo>
                    <a:pt x="503059" y="18618"/>
                  </a:lnTo>
                  <a:lnTo>
                    <a:pt x="503059" y="61442"/>
                  </a:lnTo>
                  <a:lnTo>
                    <a:pt x="500354" y="81203"/>
                  </a:lnTo>
                  <a:lnTo>
                    <a:pt x="492175" y="96113"/>
                  </a:lnTo>
                  <a:lnTo>
                    <a:pt x="478421" y="105524"/>
                  </a:lnTo>
                  <a:lnTo>
                    <a:pt x="458978" y="108800"/>
                  </a:lnTo>
                  <a:lnTo>
                    <a:pt x="437400" y="108800"/>
                  </a:lnTo>
                  <a:lnTo>
                    <a:pt x="437400" y="14528"/>
                  </a:lnTo>
                  <a:lnTo>
                    <a:pt x="460629" y="14528"/>
                  </a:lnTo>
                  <a:lnTo>
                    <a:pt x="479120" y="17780"/>
                  </a:lnTo>
                  <a:lnTo>
                    <a:pt x="492379" y="27089"/>
                  </a:lnTo>
                  <a:lnTo>
                    <a:pt x="500380" y="41846"/>
                  </a:lnTo>
                  <a:lnTo>
                    <a:pt x="503059" y="61442"/>
                  </a:lnTo>
                  <a:lnTo>
                    <a:pt x="503059" y="18618"/>
                  </a:lnTo>
                  <a:lnTo>
                    <a:pt x="502450" y="17564"/>
                  </a:lnTo>
                  <a:lnTo>
                    <a:pt x="497979" y="14528"/>
                  </a:lnTo>
                  <a:lnTo>
                    <a:pt x="484974" y="5740"/>
                  </a:lnTo>
                  <a:lnTo>
                    <a:pt x="461556" y="1625"/>
                  </a:lnTo>
                  <a:lnTo>
                    <a:pt x="422846" y="1625"/>
                  </a:lnTo>
                  <a:lnTo>
                    <a:pt x="422846" y="121704"/>
                  </a:lnTo>
                  <a:lnTo>
                    <a:pt x="459917" y="121704"/>
                  </a:lnTo>
                  <a:lnTo>
                    <a:pt x="484289" y="117563"/>
                  </a:lnTo>
                  <a:lnTo>
                    <a:pt x="497484" y="108800"/>
                  </a:lnTo>
                  <a:lnTo>
                    <a:pt x="502246" y="105638"/>
                  </a:lnTo>
                  <a:lnTo>
                    <a:pt x="513346" y="86690"/>
                  </a:lnTo>
                  <a:lnTo>
                    <a:pt x="517144" y="61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57688" y="6273965"/>
              <a:ext cx="81394" cy="12007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62527" y="6272340"/>
              <a:ext cx="204038" cy="12335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681085" y="4564126"/>
              <a:ext cx="1450340" cy="1831339"/>
            </a:xfrm>
            <a:custGeom>
              <a:avLst/>
              <a:gdLst/>
              <a:ahLst/>
              <a:cxnLst/>
              <a:rect l="l" t="t" r="r" b="b"/>
              <a:pathLst>
                <a:path w="1450339" h="1831339">
                  <a:moveTo>
                    <a:pt x="161239" y="0"/>
                  </a:moveTo>
                  <a:lnTo>
                    <a:pt x="125780" y="0"/>
                  </a:lnTo>
                  <a:lnTo>
                    <a:pt x="125780" y="82550"/>
                  </a:lnTo>
                  <a:lnTo>
                    <a:pt x="35369" y="82550"/>
                  </a:lnTo>
                  <a:lnTo>
                    <a:pt x="35369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11760"/>
                  </a:lnTo>
                  <a:lnTo>
                    <a:pt x="0" y="194310"/>
                  </a:lnTo>
                  <a:lnTo>
                    <a:pt x="35369" y="194310"/>
                  </a:lnTo>
                  <a:lnTo>
                    <a:pt x="35369" y="111760"/>
                  </a:lnTo>
                  <a:lnTo>
                    <a:pt x="125780" y="111760"/>
                  </a:lnTo>
                  <a:lnTo>
                    <a:pt x="125780" y="194310"/>
                  </a:lnTo>
                  <a:lnTo>
                    <a:pt x="161239" y="194310"/>
                  </a:lnTo>
                  <a:lnTo>
                    <a:pt x="161239" y="111760"/>
                  </a:lnTo>
                  <a:lnTo>
                    <a:pt x="161239" y="82550"/>
                  </a:lnTo>
                  <a:lnTo>
                    <a:pt x="161239" y="0"/>
                  </a:lnTo>
                  <a:close/>
                </a:path>
                <a:path w="1450339" h="1831339">
                  <a:moveTo>
                    <a:pt x="1449882" y="1814512"/>
                  </a:moveTo>
                  <a:lnTo>
                    <a:pt x="1445158" y="1809750"/>
                  </a:lnTo>
                  <a:lnTo>
                    <a:pt x="1433537" y="1809750"/>
                  </a:lnTo>
                  <a:lnTo>
                    <a:pt x="1428788" y="1814512"/>
                  </a:lnTo>
                  <a:lnTo>
                    <a:pt x="1428788" y="1826120"/>
                  </a:lnTo>
                  <a:lnTo>
                    <a:pt x="1433537" y="1830844"/>
                  </a:lnTo>
                  <a:lnTo>
                    <a:pt x="1445158" y="1830844"/>
                  </a:lnTo>
                  <a:lnTo>
                    <a:pt x="1449882" y="1826120"/>
                  </a:lnTo>
                  <a:lnTo>
                    <a:pt x="1449882" y="18145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868029" y="4563669"/>
              <a:ext cx="181089" cy="19513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079966" y="4564126"/>
              <a:ext cx="224154" cy="194310"/>
            </a:xfrm>
            <a:custGeom>
              <a:avLst/>
              <a:gdLst/>
              <a:ahLst/>
              <a:cxnLst/>
              <a:rect l="l" t="t" r="r" b="b"/>
              <a:pathLst>
                <a:path w="224155" h="194310">
                  <a:moveTo>
                    <a:pt x="223926" y="0"/>
                  </a:moveTo>
                  <a:lnTo>
                    <a:pt x="189318" y="0"/>
                  </a:lnTo>
                  <a:lnTo>
                    <a:pt x="189318" y="165100"/>
                  </a:lnTo>
                  <a:lnTo>
                    <a:pt x="129578" y="165100"/>
                  </a:lnTo>
                  <a:lnTo>
                    <a:pt x="129578" y="0"/>
                  </a:lnTo>
                  <a:lnTo>
                    <a:pt x="95021" y="0"/>
                  </a:lnTo>
                  <a:lnTo>
                    <a:pt x="95021" y="165100"/>
                  </a:lnTo>
                  <a:lnTo>
                    <a:pt x="34785" y="165100"/>
                  </a:lnTo>
                  <a:lnTo>
                    <a:pt x="34785" y="0"/>
                  </a:lnTo>
                  <a:lnTo>
                    <a:pt x="0" y="0"/>
                  </a:lnTo>
                  <a:lnTo>
                    <a:pt x="0" y="165100"/>
                  </a:lnTo>
                  <a:lnTo>
                    <a:pt x="0" y="194310"/>
                  </a:lnTo>
                  <a:lnTo>
                    <a:pt x="223926" y="194310"/>
                  </a:lnTo>
                  <a:lnTo>
                    <a:pt x="223926" y="165100"/>
                  </a:lnTo>
                  <a:lnTo>
                    <a:pt x="223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347403" y="4563669"/>
              <a:ext cx="160337" cy="195135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612820" y="4561040"/>
              <a:ext cx="358724" cy="200444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005034" y="4564126"/>
              <a:ext cx="287020" cy="194310"/>
            </a:xfrm>
            <a:custGeom>
              <a:avLst/>
              <a:gdLst/>
              <a:ahLst/>
              <a:cxnLst/>
              <a:rect l="l" t="t" r="r" b="b"/>
              <a:pathLst>
                <a:path w="287020" h="194310">
                  <a:moveTo>
                    <a:pt x="161239" y="0"/>
                  </a:moveTo>
                  <a:lnTo>
                    <a:pt x="125780" y="0"/>
                  </a:lnTo>
                  <a:lnTo>
                    <a:pt x="125780" y="82550"/>
                  </a:lnTo>
                  <a:lnTo>
                    <a:pt x="35369" y="82550"/>
                  </a:lnTo>
                  <a:lnTo>
                    <a:pt x="35369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111760"/>
                  </a:lnTo>
                  <a:lnTo>
                    <a:pt x="0" y="194310"/>
                  </a:lnTo>
                  <a:lnTo>
                    <a:pt x="35369" y="194310"/>
                  </a:lnTo>
                  <a:lnTo>
                    <a:pt x="35369" y="111760"/>
                  </a:lnTo>
                  <a:lnTo>
                    <a:pt x="125780" y="111760"/>
                  </a:lnTo>
                  <a:lnTo>
                    <a:pt x="125780" y="194310"/>
                  </a:lnTo>
                  <a:lnTo>
                    <a:pt x="161239" y="194310"/>
                  </a:lnTo>
                  <a:lnTo>
                    <a:pt x="161239" y="111760"/>
                  </a:lnTo>
                  <a:lnTo>
                    <a:pt x="161239" y="82550"/>
                  </a:lnTo>
                  <a:lnTo>
                    <a:pt x="161239" y="0"/>
                  </a:lnTo>
                  <a:close/>
                </a:path>
                <a:path w="287020" h="194310">
                  <a:moveTo>
                    <a:pt x="286397" y="29210"/>
                  </a:moveTo>
                  <a:lnTo>
                    <a:pt x="251333" y="29210"/>
                  </a:lnTo>
                  <a:lnTo>
                    <a:pt x="251333" y="194310"/>
                  </a:lnTo>
                  <a:lnTo>
                    <a:pt x="286397" y="194310"/>
                  </a:lnTo>
                  <a:lnTo>
                    <a:pt x="286397" y="29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369003" y="4563669"/>
              <a:ext cx="181089" cy="195135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575797" y="4563669"/>
              <a:ext cx="160477" cy="195135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811891" y="4593336"/>
              <a:ext cx="35560" cy="165100"/>
            </a:xfrm>
            <a:custGeom>
              <a:avLst/>
              <a:gdLst/>
              <a:ahLst/>
              <a:cxnLst/>
              <a:rect l="l" t="t" r="r" b="b"/>
              <a:pathLst>
                <a:path w="35560" h="165100">
                  <a:moveTo>
                    <a:pt x="0" y="165100"/>
                  </a:moveTo>
                  <a:lnTo>
                    <a:pt x="35051" y="165100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165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937570" y="4563669"/>
              <a:ext cx="197015" cy="195135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789581" y="1515135"/>
              <a:ext cx="1585595" cy="793115"/>
            </a:xfrm>
            <a:custGeom>
              <a:avLst/>
              <a:gdLst/>
              <a:ahLst/>
              <a:cxnLst/>
              <a:rect l="l" t="t" r="r" b="b"/>
              <a:pathLst>
                <a:path w="1585595" h="793114">
                  <a:moveTo>
                    <a:pt x="0" y="792657"/>
                  </a:moveTo>
                  <a:lnTo>
                    <a:pt x="1585328" y="792657"/>
                  </a:lnTo>
                  <a:lnTo>
                    <a:pt x="1585328" y="0"/>
                  </a:lnTo>
                  <a:lnTo>
                    <a:pt x="0" y="0"/>
                  </a:lnTo>
                  <a:lnTo>
                    <a:pt x="0" y="792657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732712" y="1402664"/>
              <a:ext cx="1057275" cy="793115"/>
            </a:xfrm>
            <a:custGeom>
              <a:avLst/>
              <a:gdLst/>
              <a:ahLst/>
              <a:cxnLst/>
              <a:rect l="l" t="t" r="r" b="b"/>
              <a:pathLst>
                <a:path w="1057275" h="793114">
                  <a:moveTo>
                    <a:pt x="1056868" y="0"/>
                  </a:moveTo>
                  <a:lnTo>
                    <a:pt x="0" y="0"/>
                  </a:lnTo>
                  <a:lnTo>
                    <a:pt x="0" y="792657"/>
                  </a:lnTo>
                  <a:lnTo>
                    <a:pt x="1056868" y="792657"/>
                  </a:lnTo>
                  <a:lnTo>
                    <a:pt x="1056868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732712" y="1402664"/>
              <a:ext cx="1057275" cy="793115"/>
            </a:xfrm>
            <a:custGeom>
              <a:avLst/>
              <a:gdLst/>
              <a:ahLst/>
              <a:cxnLst/>
              <a:rect l="l" t="t" r="r" b="b"/>
              <a:pathLst>
                <a:path w="1057275" h="793114">
                  <a:moveTo>
                    <a:pt x="0" y="0"/>
                  </a:moveTo>
                  <a:lnTo>
                    <a:pt x="1056868" y="0"/>
                  </a:lnTo>
                  <a:lnTo>
                    <a:pt x="1056868" y="792657"/>
                  </a:lnTo>
                  <a:lnTo>
                    <a:pt x="0" y="792657"/>
                  </a:lnTo>
                  <a:lnTo>
                    <a:pt x="0" y="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816482" y="1676832"/>
              <a:ext cx="2460625" cy="342900"/>
            </a:xfrm>
            <a:custGeom>
              <a:avLst/>
              <a:gdLst/>
              <a:ahLst/>
              <a:cxnLst/>
              <a:rect l="l" t="t" r="r" b="b"/>
              <a:pathLst>
                <a:path w="2460625" h="342900">
                  <a:moveTo>
                    <a:pt x="125120" y="5562"/>
                  </a:moveTo>
                  <a:lnTo>
                    <a:pt x="0" y="5562"/>
                  </a:lnTo>
                  <a:lnTo>
                    <a:pt x="0" y="336943"/>
                  </a:lnTo>
                  <a:lnTo>
                    <a:pt x="43967" y="336943"/>
                  </a:lnTo>
                  <a:lnTo>
                    <a:pt x="43967" y="201790"/>
                  </a:lnTo>
                  <a:lnTo>
                    <a:pt x="128981" y="201790"/>
                  </a:lnTo>
                  <a:lnTo>
                    <a:pt x="188493" y="194492"/>
                  </a:lnTo>
                  <a:lnTo>
                    <a:pt x="226250" y="172554"/>
                  </a:lnTo>
                  <a:lnTo>
                    <a:pt x="233630" y="162915"/>
                  </a:lnTo>
                  <a:lnTo>
                    <a:pt x="43967" y="162915"/>
                  </a:lnTo>
                  <a:lnTo>
                    <a:pt x="43967" y="44437"/>
                  </a:lnTo>
                  <a:lnTo>
                    <a:pt x="236264" y="44437"/>
                  </a:lnTo>
                  <a:lnTo>
                    <a:pt x="231455" y="37860"/>
                  </a:lnTo>
                  <a:lnTo>
                    <a:pt x="198015" y="14609"/>
                  </a:lnTo>
                  <a:lnTo>
                    <a:pt x="154219" y="6357"/>
                  </a:lnTo>
                  <a:lnTo>
                    <a:pt x="140639" y="5762"/>
                  </a:lnTo>
                  <a:lnTo>
                    <a:pt x="125120" y="5562"/>
                  </a:lnTo>
                  <a:close/>
                </a:path>
                <a:path w="2460625" h="342900">
                  <a:moveTo>
                    <a:pt x="236264" y="44437"/>
                  </a:moveTo>
                  <a:lnTo>
                    <a:pt x="128739" y="44437"/>
                  </a:lnTo>
                  <a:lnTo>
                    <a:pt x="142451" y="44624"/>
                  </a:lnTo>
                  <a:lnTo>
                    <a:pt x="153844" y="45180"/>
                  </a:lnTo>
                  <a:lnTo>
                    <a:pt x="191636" y="60176"/>
                  </a:lnTo>
                  <a:lnTo>
                    <a:pt x="207810" y="102514"/>
                  </a:lnTo>
                  <a:lnTo>
                    <a:pt x="206697" y="116102"/>
                  </a:lnTo>
                  <a:lnTo>
                    <a:pt x="179504" y="154032"/>
                  </a:lnTo>
                  <a:lnTo>
                    <a:pt x="129590" y="162915"/>
                  </a:lnTo>
                  <a:lnTo>
                    <a:pt x="233630" y="162915"/>
                  </a:lnTo>
                  <a:lnTo>
                    <a:pt x="238038" y="157157"/>
                  </a:lnTo>
                  <a:lnTo>
                    <a:pt x="246451" y="140123"/>
                  </a:lnTo>
                  <a:lnTo>
                    <a:pt x="251494" y="121468"/>
                  </a:lnTo>
                  <a:lnTo>
                    <a:pt x="253174" y="101206"/>
                  </a:lnTo>
                  <a:lnTo>
                    <a:pt x="252549" y="89142"/>
                  </a:lnTo>
                  <a:lnTo>
                    <a:pt x="250672" y="77601"/>
                  </a:lnTo>
                  <a:lnTo>
                    <a:pt x="247538" y="66582"/>
                  </a:lnTo>
                  <a:lnTo>
                    <a:pt x="243141" y="56083"/>
                  </a:lnTo>
                  <a:lnTo>
                    <a:pt x="237705" y="46407"/>
                  </a:lnTo>
                  <a:lnTo>
                    <a:pt x="236264" y="44437"/>
                  </a:lnTo>
                  <a:close/>
                </a:path>
                <a:path w="2460625" h="342900">
                  <a:moveTo>
                    <a:pt x="456501" y="5562"/>
                  </a:moveTo>
                  <a:lnTo>
                    <a:pt x="309638" y="5562"/>
                  </a:lnTo>
                  <a:lnTo>
                    <a:pt x="309638" y="336943"/>
                  </a:lnTo>
                  <a:lnTo>
                    <a:pt x="353606" y="336943"/>
                  </a:lnTo>
                  <a:lnTo>
                    <a:pt x="353606" y="189763"/>
                  </a:lnTo>
                  <a:lnTo>
                    <a:pt x="488411" y="189763"/>
                  </a:lnTo>
                  <a:lnTo>
                    <a:pt x="481114" y="186054"/>
                  </a:lnTo>
                  <a:lnTo>
                    <a:pt x="503386" y="181671"/>
                  </a:lnTo>
                  <a:lnTo>
                    <a:pt x="522544" y="175102"/>
                  </a:lnTo>
                  <a:lnTo>
                    <a:pt x="538592" y="166336"/>
                  </a:lnTo>
                  <a:lnTo>
                    <a:pt x="551535" y="155359"/>
                  </a:lnTo>
                  <a:lnTo>
                    <a:pt x="554311" y="151803"/>
                  </a:lnTo>
                  <a:lnTo>
                    <a:pt x="353606" y="151803"/>
                  </a:lnTo>
                  <a:lnTo>
                    <a:pt x="353606" y="42125"/>
                  </a:lnTo>
                  <a:lnTo>
                    <a:pt x="557886" y="42125"/>
                  </a:lnTo>
                  <a:lnTo>
                    <a:pt x="553176" y="35548"/>
                  </a:lnTo>
                  <a:lnTo>
                    <a:pt x="511004" y="10598"/>
                  </a:lnTo>
                  <a:lnTo>
                    <a:pt x="477333" y="6123"/>
                  </a:lnTo>
                  <a:lnTo>
                    <a:pt x="456501" y="5562"/>
                  </a:lnTo>
                  <a:close/>
                </a:path>
                <a:path w="2460625" h="342900">
                  <a:moveTo>
                    <a:pt x="488411" y="189763"/>
                  </a:moveTo>
                  <a:lnTo>
                    <a:pt x="415696" y="189763"/>
                  </a:lnTo>
                  <a:lnTo>
                    <a:pt x="423799" y="190296"/>
                  </a:lnTo>
                  <a:lnTo>
                    <a:pt x="428739" y="191300"/>
                  </a:lnTo>
                  <a:lnTo>
                    <a:pt x="464929" y="214917"/>
                  </a:lnTo>
                  <a:lnTo>
                    <a:pt x="493414" y="253893"/>
                  </a:lnTo>
                  <a:lnTo>
                    <a:pt x="546366" y="336943"/>
                  </a:lnTo>
                  <a:lnTo>
                    <a:pt x="601141" y="336943"/>
                  </a:lnTo>
                  <a:lnTo>
                    <a:pt x="543826" y="246684"/>
                  </a:lnTo>
                  <a:lnTo>
                    <a:pt x="517039" y="211919"/>
                  </a:lnTo>
                  <a:lnTo>
                    <a:pt x="489314" y="190222"/>
                  </a:lnTo>
                  <a:lnTo>
                    <a:pt x="488411" y="189763"/>
                  </a:lnTo>
                  <a:close/>
                </a:path>
                <a:path w="2460625" h="342900">
                  <a:moveTo>
                    <a:pt x="557886" y="42125"/>
                  </a:moveTo>
                  <a:lnTo>
                    <a:pt x="458355" y="42125"/>
                  </a:lnTo>
                  <a:lnTo>
                    <a:pt x="475464" y="43065"/>
                  </a:lnTo>
                  <a:lnTo>
                    <a:pt x="490116" y="45891"/>
                  </a:lnTo>
                  <a:lnTo>
                    <a:pt x="524775" y="74518"/>
                  </a:lnTo>
                  <a:lnTo>
                    <a:pt x="529005" y="95961"/>
                  </a:lnTo>
                  <a:lnTo>
                    <a:pt x="528457" y="103844"/>
                  </a:lnTo>
                  <a:lnTo>
                    <a:pt x="509473" y="137521"/>
                  </a:lnTo>
                  <a:lnTo>
                    <a:pt x="461917" y="151414"/>
                  </a:lnTo>
                  <a:lnTo>
                    <a:pt x="447713" y="151803"/>
                  </a:lnTo>
                  <a:lnTo>
                    <a:pt x="554311" y="151803"/>
                  </a:lnTo>
                  <a:lnTo>
                    <a:pt x="561516" y="142574"/>
                  </a:lnTo>
                  <a:lnTo>
                    <a:pt x="568653" y="128398"/>
                  </a:lnTo>
                  <a:lnTo>
                    <a:pt x="572940" y="112834"/>
                  </a:lnTo>
                  <a:lnTo>
                    <a:pt x="574370" y="95884"/>
                  </a:lnTo>
                  <a:lnTo>
                    <a:pt x="573516" y="82523"/>
                  </a:lnTo>
                  <a:lnTo>
                    <a:pt x="570949" y="69743"/>
                  </a:lnTo>
                  <a:lnTo>
                    <a:pt x="566660" y="57556"/>
                  </a:lnTo>
                  <a:lnTo>
                    <a:pt x="560641" y="45974"/>
                  </a:lnTo>
                  <a:lnTo>
                    <a:pt x="557886" y="42125"/>
                  </a:lnTo>
                  <a:close/>
                </a:path>
                <a:path w="2460625" h="342900">
                  <a:moveTo>
                    <a:pt x="788276" y="0"/>
                  </a:moveTo>
                  <a:lnTo>
                    <a:pt x="724627" y="11639"/>
                  </a:lnTo>
                  <a:lnTo>
                    <a:pt x="673874" y="46596"/>
                  </a:lnTo>
                  <a:lnTo>
                    <a:pt x="640622" y="102184"/>
                  </a:lnTo>
                  <a:lnTo>
                    <a:pt x="629526" y="175640"/>
                  </a:lnTo>
                  <a:lnTo>
                    <a:pt x="630712" y="197164"/>
                  </a:lnTo>
                  <a:lnTo>
                    <a:pt x="640199" y="238473"/>
                  </a:lnTo>
                  <a:lnTo>
                    <a:pt x="659113" y="276769"/>
                  </a:lnTo>
                  <a:lnTo>
                    <a:pt x="687054" y="307580"/>
                  </a:lnTo>
                  <a:lnTo>
                    <a:pt x="723416" y="329768"/>
                  </a:lnTo>
                  <a:lnTo>
                    <a:pt x="765249" y="341077"/>
                  </a:lnTo>
                  <a:lnTo>
                    <a:pt x="788047" y="342493"/>
                  </a:lnTo>
                  <a:lnTo>
                    <a:pt x="809262" y="341220"/>
                  </a:lnTo>
                  <a:lnTo>
                    <a:pt x="849528" y="331006"/>
                  </a:lnTo>
                  <a:lnTo>
                    <a:pt x="886152" y="310649"/>
                  </a:lnTo>
                  <a:lnTo>
                    <a:pt x="892466" y="305003"/>
                  </a:lnTo>
                  <a:lnTo>
                    <a:pt x="787806" y="305003"/>
                  </a:lnTo>
                  <a:lnTo>
                    <a:pt x="764490" y="302833"/>
                  </a:lnTo>
                  <a:lnTo>
                    <a:pt x="724160" y="285640"/>
                  </a:lnTo>
                  <a:lnTo>
                    <a:pt x="692976" y="251825"/>
                  </a:lnTo>
                  <a:lnTo>
                    <a:pt x="676889" y="204733"/>
                  </a:lnTo>
                  <a:lnTo>
                    <a:pt x="674877" y="176415"/>
                  </a:lnTo>
                  <a:lnTo>
                    <a:pt x="676975" y="141773"/>
                  </a:lnTo>
                  <a:lnTo>
                    <a:pt x="693758" y="88520"/>
                  </a:lnTo>
                  <a:lnTo>
                    <a:pt x="726027" y="55919"/>
                  </a:lnTo>
                  <a:lnTo>
                    <a:pt x="766056" y="39955"/>
                  </a:lnTo>
                  <a:lnTo>
                    <a:pt x="788504" y="37960"/>
                  </a:lnTo>
                  <a:lnTo>
                    <a:pt x="892658" y="37960"/>
                  </a:lnTo>
                  <a:lnTo>
                    <a:pt x="888355" y="33926"/>
                  </a:lnTo>
                  <a:lnTo>
                    <a:pt x="871042" y="21907"/>
                  </a:lnTo>
                  <a:lnTo>
                    <a:pt x="852032" y="12333"/>
                  </a:lnTo>
                  <a:lnTo>
                    <a:pt x="831911" y="5486"/>
                  </a:lnTo>
                  <a:lnTo>
                    <a:pt x="810665" y="1372"/>
                  </a:lnTo>
                  <a:lnTo>
                    <a:pt x="788276" y="0"/>
                  </a:lnTo>
                  <a:close/>
                </a:path>
                <a:path w="2460625" h="342900">
                  <a:moveTo>
                    <a:pt x="892658" y="37960"/>
                  </a:moveTo>
                  <a:lnTo>
                    <a:pt x="788504" y="37960"/>
                  </a:lnTo>
                  <a:lnTo>
                    <a:pt x="804474" y="38999"/>
                  </a:lnTo>
                  <a:lnTo>
                    <a:pt x="819642" y="42113"/>
                  </a:lnTo>
                  <a:lnTo>
                    <a:pt x="859943" y="63662"/>
                  </a:lnTo>
                  <a:lnTo>
                    <a:pt x="887552" y="101206"/>
                  </a:lnTo>
                  <a:lnTo>
                    <a:pt x="900352" y="152160"/>
                  </a:lnTo>
                  <a:lnTo>
                    <a:pt x="901199" y="171792"/>
                  </a:lnTo>
                  <a:lnTo>
                    <a:pt x="899209" y="201824"/>
                  </a:lnTo>
                  <a:lnTo>
                    <a:pt x="883239" y="251115"/>
                  </a:lnTo>
                  <a:lnTo>
                    <a:pt x="852168" y="285479"/>
                  </a:lnTo>
                  <a:lnTo>
                    <a:pt x="811460" y="302833"/>
                  </a:lnTo>
                  <a:lnTo>
                    <a:pt x="787806" y="305003"/>
                  </a:lnTo>
                  <a:lnTo>
                    <a:pt x="892466" y="305003"/>
                  </a:lnTo>
                  <a:lnTo>
                    <a:pt x="926198" y="261886"/>
                  </a:lnTo>
                  <a:lnTo>
                    <a:pt x="941468" y="219497"/>
                  </a:lnTo>
                  <a:lnTo>
                    <a:pt x="946552" y="171716"/>
                  </a:lnTo>
                  <a:lnTo>
                    <a:pt x="945343" y="147624"/>
                  </a:lnTo>
                  <a:lnTo>
                    <a:pt x="935658" y="103225"/>
                  </a:lnTo>
                  <a:lnTo>
                    <a:pt x="916438" y="64473"/>
                  </a:lnTo>
                  <a:lnTo>
                    <a:pt x="903489" y="48113"/>
                  </a:lnTo>
                  <a:lnTo>
                    <a:pt x="892658" y="37960"/>
                  </a:lnTo>
                  <a:close/>
                </a:path>
                <a:path w="2460625" h="342900">
                  <a:moveTo>
                    <a:pt x="1228801" y="5562"/>
                  </a:moveTo>
                  <a:lnTo>
                    <a:pt x="1005255" y="5562"/>
                  </a:lnTo>
                  <a:lnTo>
                    <a:pt x="1005255" y="336943"/>
                  </a:lnTo>
                  <a:lnTo>
                    <a:pt x="1049235" y="336943"/>
                  </a:lnTo>
                  <a:lnTo>
                    <a:pt x="1049235" y="186524"/>
                  </a:lnTo>
                  <a:lnTo>
                    <a:pt x="1204734" y="186524"/>
                  </a:lnTo>
                  <a:lnTo>
                    <a:pt x="1204734" y="147637"/>
                  </a:lnTo>
                  <a:lnTo>
                    <a:pt x="1049235" y="147637"/>
                  </a:lnTo>
                  <a:lnTo>
                    <a:pt x="1049235" y="44437"/>
                  </a:lnTo>
                  <a:lnTo>
                    <a:pt x="1228801" y="44437"/>
                  </a:lnTo>
                  <a:lnTo>
                    <a:pt x="1228801" y="5562"/>
                  </a:lnTo>
                  <a:close/>
                </a:path>
                <a:path w="2460625" h="342900">
                  <a:moveTo>
                    <a:pt x="1399120" y="5562"/>
                  </a:moveTo>
                  <a:lnTo>
                    <a:pt x="1350911" y="5562"/>
                  </a:lnTo>
                  <a:lnTo>
                    <a:pt x="1223797" y="336943"/>
                  </a:lnTo>
                  <a:lnTo>
                    <a:pt x="1270304" y="336943"/>
                  </a:lnTo>
                  <a:lnTo>
                    <a:pt x="1306245" y="236499"/>
                  </a:lnTo>
                  <a:lnTo>
                    <a:pt x="1493140" y="236499"/>
                  </a:lnTo>
                  <a:lnTo>
                    <a:pt x="1478631" y="200863"/>
                  </a:lnTo>
                  <a:lnTo>
                    <a:pt x="1319136" y="200863"/>
                  </a:lnTo>
                  <a:lnTo>
                    <a:pt x="1355458" y="103593"/>
                  </a:lnTo>
                  <a:lnTo>
                    <a:pt x="1360901" y="87813"/>
                  </a:lnTo>
                  <a:lnTo>
                    <a:pt x="1365764" y="71931"/>
                  </a:lnTo>
                  <a:lnTo>
                    <a:pt x="1370045" y="55932"/>
                  </a:lnTo>
                  <a:lnTo>
                    <a:pt x="1373746" y="39801"/>
                  </a:lnTo>
                  <a:lnTo>
                    <a:pt x="1413060" y="39801"/>
                  </a:lnTo>
                  <a:lnTo>
                    <a:pt x="1399120" y="5562"/>
                  </a:lnTo>
                  <a:close/>
                </a:path>
                <a:path w="2460625" h="342900">
                  <a:moveTo>
                    <a:pt x="1493140" y="236499"/>
                  </a:moveTo>
                  <a:lnTo>
                    <a:pt x="1445793" y="236499"/>
                  </a:lnTo>
                  <a:lnTo>
                    <a:pt x="1484134" y="336943"/>
                  </a:lnTo>
                  <a:lnTo>
                    <a:pt x="1534033" y="336943"/>
                  </a:lnTo>
                  <a:lnTo>
                    <a:pt x="1493140" y="236499"/>
                  </a:lnTo>
                  <a:close/>
                </a:path>
                <a:path w="2460625" h="342900">
                  <a:moveTo>
                    <a:pt x="1413060" y="39801"/>
                  </a:moveTo>
                  <a:lnTo>
                    <a:pt x="1373746" y="39801"/>
                  </a:lnTo>
                  <a:lnTo>
                    <a:pt x="1378303" y="54370"/>
                  </a:lnTo>
                  <a:lnTo>
                    <a:pt x="1383774" y="70758"/>
                  </a:lnTo>
                  <a:lnTo>
                    <a:pt x="1390171" y="88965"/>
                  </a:lnTo>
                  <a:lnTo>
                    <a:pt x="1397508" y="108991"/>
                  </a:lnTo>
                  <a:lnTo>
                    <a:pt x="1432064" y="200863"/>
                  </a:lnTo>
                  <a:lnTo>
                    <a:pt x="1478631" y="200863"/>
                  </a:lnTo>
                  <a:lnTo>
                    <a:pt x="1413060" y="39801"/>
                  </a:lnTo>
                  <a:close/>
                </a:path>
                <a:path w="2460625" h="342900">
                  <a:moveTo>
                    <a:pt x="1595678" y="226783"/>
                  </a:moveTo>
                  <a:lnTo>
                    <a:pt x="1554479" y="230492"/>
                  </a:lnTo>
                  <a:lnTo>
                    <a:pt x="1555960" y="246660"/>
                  </a:lnTo>
                  <a:lnTo>
                    <a:pt x="1559479" y="261962"/>
                  </a:lnTo>
                  <a:lnTo>
                    <a:pt x="1582111" y="302313"/>
                  </a:lnTo>
                  <a:lnTo>
                    <a:pt x="1620278" y="329374"/>
                  </a:lnTo>
                  <a:lnTo>
                    <a:pt x="1673949" y="341670"/>
                  </a:lnTo>
                  <a:lnTo>
                    <a:pt x="1695488" y="342493"/>
                  </a:lnTo>
                  <a:lnTo>
                    <a:pt x="1712880" y="341670"/>
                  </a:lnTo>
                  <a:lnTo>
                    <a:pt x="1759280" y="329539"/>
                  </a:lnTo>
                  <a:lnTo>
                    <a:pt x="1794320" y="304240"/>
                  </a:lnTo>
                  <a:lnTo>
                    <a:pt x="1794792" y="303618"/>
                  </a:lnTo>
                  <a:lnTo>
                    <a:pt x="1693481" y="303618"/>
                  </a:lnTo>
                  <a:lnTo>
                    <a:pt x="1679714" y="302996"/>
                  </a:lnTo>
                  <a:lnTo>
                    <a:pt x="1642643" y="293738"/>
                  </a:lnTo>
                  <a:lnTo>
                    <a:pt x="1609318" y="267830"/>
                  </a:lnTo>
                  <a:lnTo>
                    <a:pt x="1597611" y="238717"/>
                  </a:lnTo>
                  <a:lnTo>
                    <a:pt x="1595678" y="226783"/>
                  </a:lnTo>
                  <a:close/>
                </a:path>
                <a:path w="2460625" h="342900">
                  <a:moveTo>
                    <a:pt x="1683613" y="0"/>
                  </a:moveTo>
                  <a:lnTo>
                    <a:pt x="1636864" y="6381"/>
                  </a:lnTo>
                  <a:lnTo>
                    <a:pt x="1598737" y="25293"/>
                  </a:lnTo>
                  <a:lnTo>
                    <a:pt x="1575013" y="55607"/>
                  </a:lnTo>
                  <a:lnTo>
                    <a:pt x="1566976" y="91490"/>
                  </a:lnTo>
                  <a:lnTo>
                    <a:pt x="1567701" y="102622"/>
                  </a:lnTo>
                  <a:lnTo>
                    <a:pt x="1585199" y="141630"/>
                  </a:lnTo>
                  <a:lnTo>
                    <a:pt x="1624728" y="168622"/>
                  </a:lnTo>
                  <a:lnTo>
                    <a:pt x="1698648" y="189493"/>
                  </a:lnTo>
                  <a:lnTo>
                    <a:pt x="1715427" y="193898"/>
                  </a:lnTo>
                  <a:lnTo>
                    <a:pt x="1754709" y="209342"/>
                  </a:lnTo>
                  <a:lnTo>
                    <a:pt x="1775714" y="247154"/>
                  </a:lnTo>
                  <a:lnTo>
                    <a:pt x="1775120" y="254656"/>
                  </a:lnTo>
                  <a:lnTo>
                    <a:pt x="1754490" y="287224"/>
                  </a:lnTo>
                  <a:lnTo>
                    <a:pt x="1717093" y="301755"/>
                  </a:lnTo>
                  <a:lnTo>
                    <a:pt x="1693481" y="303618"/>
                  </a:lnTo>
                  <a:lnTo>
                    <a:pt x="1794792" y="303618"/>
                  </a:lnTo>
                  <a:lnTo>
                    <a:pt x="1814056" y="269106"/>
                  </a:lnTo>
                  <a:lnTo>
                    <a:pt x="1817827" y="243446"/>
                  </a:lnTo>
                  <a:lnTo>
                    <a:pt x="1816965" y="230492"/>
                  </a:lnTo>
                  <a:lnTo>
                    <a:pt x="1796259" y="186689"/>
                  </a:lnTo>
                  <a:lnTo>
                    <a:pt x="1761439" y="162763"/>
                  </a:lnTo>
                  <a:lnTo>
                    <a:pt x="1712713" y="147504"/>
                  </a:lnTo>
                  <a:lnTo>
                    <a:pt x="1663914" y="135630"/>
                  </a:lnTo>
                  <a:lnTo>
                    <a:pt x="1644850" y="129682"/>
                  </a:lnTo>
                  <a:lnTo>
                    <a:pt x="1612325" y="104889"/>
                  </a:lnTo>
                  <a:lnTo>
                    <a:pt x="1609090" y="88633"/>
                  </a:lnTo>
                  <a:lnTo>
                    <a:pt x="1610231" y="78712"/>
                  </a:lnTo>
                  <a:lnTo>
                    <a:pt x="1637739" y="47077"/>
                  </a:lnTo>
                  <a:lnTo>
                    <a:pt x="1685302" y="38874"/>
                  </a:lnTo>
                  <a:lnTo>
                    <a:pt x="1785690" y="38874"/>
                  </a:lnTo>
                  <a:lnTo>
                    <a:pt x="1783440" y="35961"/>
                  </a:lnTo>
                  <a:lnTo>
                    <a:pt x="1748561" y="11887"/>
                  </a:lnTo>
                  <a:lnTo>
                    <a:pt x="1701471" y="739"/>
                  </a:lnTo>
                  <a:lnTo>
                    <a:pt x="1683613" y="0"/>
                  </a:lnTo>
                  <a:close/>
                </a:path>
                <a:path w="2460625" h="342900">
                  <a:moveTo>
                    <a:pt x="1785690" y="38874"/>
                  </a:moveTo>
                  <a:lnTo>
                    <a:pt x="1685302" y="38874"/>
                  </a:lnTo>
                  <a:lnTo>
                    <a:pt x="1703239" y="39873"/>
                  </a:lnTo>
                  <a:lnTo>
                    <a:pt x="1718851" y="42876"/>
                  </a:lnTo>
                  <a:lnTo>
                    <a:pt x="1751842" y="63877"/>
                  </a:lnTo>
                  <a:lnTo>
                    <a:pt x="1765985" y="102285"/>
                  </a:lnTo>
                  <a:lnTo>
                    <a:pt x="1808111" y="99047"/>
                  </a:lnTo>
                  <a:lnTo>
                    <a:pt x="1806662" y="84849"/>
                  </a:lnTo>
                  <a:lnTo>
                    <a:pt x="1803471" y="71407"/>
                  </a:lnTo>
                  <a:lnTo>
                    <a:pt x="1798530" y="58729"/>
                  </a:lnTo>
                  <a:lnTo>
                    <a:pt x="1791830" y="46824"/>
                  </a:lnTo>
                  <a:lnTo>
                    <a:pt x="1785690" y="38874"/>
                  </a:lnTo>
                  <a:close/>
                </a:path>
                <a:path w="2460625" h="342900">
                  <a:moveTo>
                    <a:pt x="2016531" y="5562"/>
                  </a:moveTo>
                  <a:lnTo>
                    <a:pt x="1968322" y="5562"/>
                  </a:lnTo>
                  <a:lnTo>
                    <a:pt x="1841207" y="336943"/>
                  </a:lnTo>
                  <a:lnTo>
                    <a:pt x="1887715" y="336943"/>
                  </a:lnTo>
                  <a:lnTo>
                    <a:pt x="1923656" y="236499"/>
                  </a:lnTo>
                  <a:lnTo>
                    <a:pt x="2110550" y="236499"/>
                  </a:lnTo>
                  <a:lnTo>
                    <a:pt x="2096042" y="200863"/>
                  </a:lnTo>
                  <a:lnTo>
                    <a:pt x="1936546" y="200863"/>
                  </a:lnTo>
                  <a:lnTo>
                    <a:pt x="1972868" y="103593"/>
                  </a:lnTo>
                  <a:lnTo>
                    <a:pt x="1978312" y="87813"/>
                  </a:lnTo>
                  <a:lnTo>
                    <a:pt x="1983174" y="71931"/>
                  </a:lnTo>
                  <a:lnTo>
                    <a:pt x="1987456" y="55932"/>
                  </a:lnTo>
                  <a:lnTo>
                    <a:pt x="1991156" y="39801"/>
                  </a:lnTo>
                  <a:lnTo>
                    <a:pt x="2030470" y="39801"/>
                  </a:lnTo>
                  <a:lnTo>
                    <a:pt x="2016531" y="5562"/>
                  </a:lnTo>
                  <a:close/>
                </a:path>
                <a:path w="2460625" h="342900">
                  <a:moveTo>
                    <a:pt x="2110550" y="236499"/>
                  </a:moveTo>
                  <a:lnTo>
                    <a:pt x="2063203" y="236499"/>
                  </a:lnTo>
                  <a:lnTo>
                    <a:pt x="2101545" y="336943"/>
                  </a:lnTo>
                  <a:lnTo>
                    <a:pt x="2151443" y="336943"/>
                  </a:lnTo>
                  <a:lnTo>
                    <a:pt x="2110550" y="236499"/>
                  </a:lnTo>
                  <a:close/>
                </a:path>
                <a:path w="2460625" h="342900">
                  <a:moveTo>
                    <a:pt x="2030470" y="39801"/>
                  </a:moveTo>
                  <a:lnTo>
                    <a:pt x="1991156" y="39801"/>
                  </a:lnTo>
                  <a:lnTo>
                    <a:pt x="1995714" y="54370"/>
                  </a:lnTo>
                  <a:lnTo>
                    <a:pt x="2001185" y="70758"/>
                  </a:lnTo>
                  <a:lnTo>
                    <a:pt x="2007582" y="88965"/>
                  </a:lnTo>
                  <a:lnTo>
                    <a:pt x="2014918" y="108991"/>
                  </a:lnTo>
                  <a:lnTo>
                    <a:pt x="2049475" y="200863"/>
                  </a:lnTo>
                  <a:lnTo>
                    <a:pt x="2096042" y="200863"/>
                  </a:lnTo>
                  <a:lnTo>
                    <a:pt x="2030470" y="39801"/>
                  </a:lnTo>
                  <a:close/>
                </a:path>
                <a:path w="2460625" h="342900">
                  <a:moveTo>
                    <a:pt x="2300401" y="5562"/>
                  </a:moveTo>
                  <a:lnTo>
                    <a:pt x="2186241" y="5562"/>
                  </a:lnTo>
                  <a:lnTo>
                    <a:pt x="2186241" y="336943"/>
                  </a:lnTo>
                  <a:lnTo>
                    <a:pt x="2305799" y="336943"/>
                  </a:lnTo>
                  <a:lnTo>
                    <a:pt x="2320407" y="336594"/>
                  </a:lnTo>
                  <a:lnTo>
                    <a:pt x="2359101" y="331304"/>
                  </a:lnTo>
                  <a:lnTo>
                    <a:pt x="2398598" y="314642"/>
                  </a:lnTo>
                  <a:lnTo>
                    <a:pt x="2417709" y="298056"/>
                  </a:lnTo>
                  <a:lnTo>
                    <a:pt x="2230208" y="298056"/>
                  </a:lnTo>
                  <a:lnTo>
                    <a:pt x="2230208" y="44437"/>
                  </a:lnTo>
                  <a:lnTo>
                    <a:pt x="2418804" y="44437"/>
                  </a:lnTo>
                  <a:lnTo>
                    <a:pt x="2408008" y="34023"/>
                  </a:lnTo>
                  <a:lnTo>
                    <a:pt x="2373117" y="14222"/>
                  </a:lnTo>
                  <a:lnTo>
                    <a:pt x="2334475" y="6726"/>
                  </a:lnTo>
                  <a:lnTo>
                    <a:pt x="2318583" y="5852"/>
                  </a:lnTo>
                  <a:lnTo>
                    <a:pt x="2300401" y="5562"/>
                  </a:lnTo>
                  <a:close/>
                </a:path>
                <a:path w="2460625" h="342900">
                  <a:moveTo>
                    <a:pt x="2418804" y="44437"/>
                  </a:moveTo>
                  <a:lnTo>
                    <a:pt x="2299703" y="44437"/>
                  </a:lnTo>
                  <a:lnTo>
                    <a:pt x="2317912" y="44857"/>
                  </a:lnTo>
                  <a:lnTo>
                    <a:pt x="2333432" y="46123"/>
                  </a:lnTo>
                  <a:lnTo>
                    <a:pt x="2378964" y="65335"/>
                  </a:lnTo>
                  <a:lnTo>
                    <a:pt x="2405271" y="104214"/>
                  </a:lnTo>
                  <a:lnTo>
                    <a:pt x="2413798" y="144248"/>
                  </a:lnTo>
                  <a:lnTo>
                    <a:pt x="2414866" y="168782"/>
                  </a:lnTo>
                  <a:lnTo>
                    <a:pt x="2414320" y="186877"/>
                  </a:lnTo>
                  <a:lnTo>
                    <a:pt x="2406154" y="232727"/>
                  </a:lnTo>
                  <a:lnTo>
                    <a:pt x="2381935" y="274764"/>
                  </a:lnTo>
                  <a:lnTo>
                    <a:pt x="2342044" y="294648"/>
                  </a:lnTo>
                  <a:lnTo>
                    <a:pt x="2300871" y="298056"/>
                  </a:lnTo>
                  <a:lnTo>
                    <a:pt x="2417709" y="298056"/>
                  </a:lnTo>
                  <a:lnTo>
                    <a:pt x="2441381" y="263010"/>
                  </a:lnTo>
                  <a:lnTo>
                    <a:pt x="2455280" y="221237"/>
                  </a:lnTo>
                  <a:lnTo>
                    <a:pt x="2460231" y="169468"/>
                  </a:lnTo>
                  <a:lnTo>
                    <a:pt x="2459420" y="147922"/>
                  </a:lnTo>
                  <a:lnTo>
                    <a:pt x="2452907" y="108500"/>
                  </a:lnTo>
                  <a:lnTo>
                    <a:pt x="2430927" y="59264"/>
                  </a:lnTo>
                  <a:lnTo>
                    <a:pt x="2420304" y="45884"/>
                  </a:lnTo>
                  <a:lnTo>
                    <a:pt x="2418804" y="44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307043" y="5340646"/>
              <a:ext cx="1066794" cy="1066794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98006" y="900963"/>
            <a:ext cx="3797998" cy="15218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91347" y="696938"/>
            <a:ext cx="843280" cy="162560"/>
            <a:chOff x="1491347" y="696938"/>
            <a:chExt cx="843280" cy="162560"/>
          </a:xfrm>
        </p:grpSpPr>
        <p:sp>
          <p:nvSpPr>
            <p:cNvPr id="4" name="object 4"/>
            <p:cNvSpPr/>
            <p:nvPr/>
          </p:nvSpPr>
          <p:spPr>
            <a:xfrm>
              <a:off x="1491347" y="696938"/>
              <a:ext cx="217944" cy="1328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5555" y="698246"/>
              <a:ext cx="100330" cy="129539"/>
            </a:xfrm>
            <a:custGeom>
              <a:avLst/>
              <a:gdLst/>
              <a:ahLst/>
              <a:cxnLst/>
              <a:rect l="l" t="t" r="r" b="b"/>
              <a:pathLst>
                <a:path w="100330" h="129540">
                  <a:moveTo>
                    <a:pt x="100266" y="58420"/>
                  </a:moveTo>
                  <a:lnTo>
                    <a:pt x="100253" y="0"/>
                  </a:lnTo>
                  <a:lnTo>
                    <a:pt x="84620" y="0"/>
                  </a:lnTo>
                  <a:lnTo>
                    <a:pt x="84620" y="58420"/>
                  </a:lnTo>
                  <a:lnTo>
                    <a:pt x="15671" y="58420"/>
                  </a:lnTo>
                  <a:lnTo>
                    <a:pt x="15671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72390"/>
                  </a:lnTo>
                  <a:lnTo>
                    <a:pt x="0" y="129540"/>
                  </a:lnTo>
                  <a:lnTo>
                    <a:pt x="15671" y="129540"/>
                  </a:lnTo>
                  <a:lnTo>
                    <a:pt x="15671" y="72390"/>
                  </a:lnTo>
                  <a:lnTo>
                    <a:pt x="84620" y="72390"/>
                  </a:lnTo>
                  <a:lnTo>
                    <a:pt x="84620" y="129540"/>
                  </a:lnTo>
                  <a:lnTo>
                    <a:pt x="100253" y="129540"/>
                  </a:lnTo>
                  <a:lnTo>
                    <a:pt x="100253" y="72390"/>
                  </a:lnTo>
                  <a:lnTo>
                    <a:pt x="100266" y="584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67114" y="696938"/>
              <a:ext cx="217957" cy="1328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1322" y="698690"/>
              <a:ext cx="222783" cy="16064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593245" y="3215527"/>
            <a:ext cx="3808095" cy="3808095"/>
            <a:chOff x="5593245" y="3215527"/>
            <a:chExt cx="3808095" cy="3808095"/>
          </a:xfrm>
        </p:grpSpPr>
        <p:sp>
          <p:nvSpPr>
            <p:cNvPr id="9" name="object 9"/>
            <p:cNvSpPr/>
            <p:nvPr/>
          </p:nvSpPr>
          <p:spPr>
            <a:xfrm>
              <a:off x="5598006" y="3220999"/>
              <a:ext cx="3221266" cy="31830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98006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2"/>
                  </a:lnTo>
                  <a:lnTo>
                    <a:pt x="2321493" y="47170"/>
                  </a:lnTo>
                  <a:lnTo>
                    <a:pt x="2366577" y="57997"/>
                  </a:lnTo>
                  <a:lnTo>
                    <a:pt x="2411236" y="69889"/>
                  </a:lnTo>
                  <a:lnTo>
                    <a:pt x="2455457" y="82832"/>
                  </a:lnTo>
                  <a:lnTo>
                    <a:pt x="2499225" y="96812"/>
                  </a:lnTo>
                  <a:lnTo>
                    <a:pt x="2542526" y="111814"/>
                  </a:lnTo>
                  <a:lnTo>
                    <a:pt x="2585345" y="127824"/>
                  </a:lnTo>
                  <a:lnTo>
                    <a:pt x="2627669" y="144828"/>
                  </a:lnTo>
                  <a:lnTo>
                    <a:pt x="2669483" y="162812"/>
                  </a:lnTo>
                  <a:lnTo>
                    <a:pt x="2710773" y="181761"/>
                  </a:lnTo>
                  <a:lnTo>
                    <a:pt x="2751525" y="201661"/>
                  </a:lnTo>
                  <a:lnTo>
                    <a:pt x="2791724" y="222498"/>
                  </a:lnTo>
                  <a:lnTo>
                    <a:pt x="2831357" y="244258"/>
                  </a:lnTo>
                  <a:lnTo>
                    <a:pt x="2870408" y="266926"/>
                  </a:lnTo>
                  <a:lnTo>
                    <a:pt x="2908865" y="290488"/>
                  </a:lnTo>
                  <a:lnTo>
                    <a:pt x="2946712" y="314930"/>
                  </a:lnTo>
                  <a:lnTo>
                    <a:pt x="2983935" y="340238"/>
                  </a:lnTo>
                  <a:lnTo>
                    <a:pt x="3020520" y="366398"/>
                  </a:lnTo>
                  <a:lnTo>
                    <a:pt x="3056453" y="393394"/>
                  </a:lnTo>
                  <a:lnTo>
                    <a:pt x="3091720" y="421214"/>
                  </a:lnTo>
                  <a:lnTo>
                    <a:pt x="3126306" y="449842"/>
                  </a:lnTo>
                  <a:lnTo>
                    <a:pt x="3160197" y="479265"/>
                  </a:lnTo>
                  <a:lnTo>
                    <a:pt x="3193380" y="509469"/>
                  </a:lnTo>
                  <a:lnTo>
                    <a:pt x="3225838" y="540438"/>
                  </a:lnTo>
                  <a:lnTo>
                    <a:pt x="3257559" y="572159"/>
                  </a:lnTo>
                  <a:lnTo>
                    <a:pt x="3288529" y="604618"/>
                  </a:lnTo>
                  <a:lnTo>
                    <a:pt x="3318732" y="637800"/>
                  </a:lnTo>
                  <a:lnTo>
                    <a:pt x="3348155" y="671691"/>
                  </a:lnTo>
                  <a:lnTo>
                    <a:pt x="3376784" y="706277"/>
                  </a:lnTo>
                  <a:lnTo>
                    <a:pt x="3404603" y="741544"/>
                  </a:lnTo>
                  <a:lnTo>
                    <a:pt x="3431600" y="777477"/>
                  </a:lnTo>
                  <a:lnTo>
                    <a:pt x="3457759" y="814063"/>
                  </a:lnTo>
                  <a:lnTo>
                    <a:pt x="3483067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7" y="2946724"/>
                  </a:lnTo>
                  <a:lnTo>
                    <a:pt x="3457759" y="2983948"/>
                  </a:lnTo>
                  <a:lnTo>
                    <a:pt x="3431600" y="3020533"/>
                  </a:lnTo>
                  <a:lnTo>
                    <a:pt x="3404603" y="3056466"/>
                  </a:lnTo>
                  <a:lnTo>
                    <a:pt x="3376784" y="3091733"/>
                  </a:lnTo>
                  <a:lnTo>
                    <a:pt x="3348155" y="3126319"/>
                  </a:lnTo>
                  <a:lnTo>
                    <a:pt x="3318732" y="3160210"/>
                  </a:lnTo>
                  <a:lnTo>
                    <a:pt x="3288529" y="3193392"/>
                  </a:lnTo>
                  <a:lnTo>
                    <a:pt x="3257559" y="3225851"/>
                  </a:lnTo>
                  <a:lnTo>
                    <a:pt x="3225838" y="3257572"/>
                  </a:lnTo>
                  <a:lnTo>
                    <a:pt x="3193380" y="3288542"/>
                  </a:lnTo>
                  <a:lnTo>
                    <a:pt x="3160197" y="3318745"/>
                  </a:lnTo>
                  <a:lnTo>
                    <a:pt x="3126306" y="3348168"/>
                  </a:lnTo>
                  <a:lnTo>
                    <a:pt x="3091720" y="3376796"/>
                  </a:lnTo>
                  <a:lnTo>
                    <a:pt x="3056453" y="3404616"/>
                  </a:lnTo>
                  <a:lnTo>
                    <a:pt x="3020520" y="3431613"/>
                  </a:lnTo>
                  <a:lnTo>
                    <a:pt x="2983935" y="3457772"/>
                  </a:lnTo>
                  <a:lnTo>
                    <a:pt x="2946712" y="3483080"/>
                  </a:lnTo>
                  <a:lnTo>
                    <a:pt x="2908865" y="3507522"/>
                  </a:lnTo>
                  <a:lnTo>
                    <a:pt x="2870408" y="3531085"/>
                  </a:lnTo>
                  <a:lnTo>
                    <a:pt x="2831357" y="3553753"/>
                  </a:lnTo>
                  <a:lnTo>
                    <a:pt x="2791724" y="3575512"/>
                  </a:lnTo>
                  <a:lnTo>
                    <a:pt x="2751525" y="3596349"/>
                  </a:lnTo>
                  <a:lnTo>
                    <a:pt x="2710773" y="3616249"/>
                  </a:lnTo>
                  <a:lnTo>
                    <a:pt x="2669483" y="3635198"/>
                  </a:lnTo>
                  <a:lnTo>
                    <a:pt x="2627669" y="3653182"/>
                  </a:lnTo>
                  <a:lnTo>
                    <a:pt x="2585345" y="3670186"/>
                  </a:lnTo>
                  <a:lnTo>
                    <a:pt x="2542526" y="3686196"/>
                  </a:lnTo>
                  <a:lnTo>
                    <a:pt x="2499225" y="3701198"/>
                  </a:lnTo>
                  <a:lnTo>
                    <a:pt x="2455457" y="3715178"/>
                  </a:lnTo>
                  <a:lnTo>
                    <a:pt x="2411236" y="3728121"/>
                  </a:lnTo>
                  <a:lnTo>
                    <a:pt x="2366577" y="3740013"/>
                  </a:lnTo>
                  <a:lnTo>
                    <a:pt x="2321493" y="3750841"/>
                  </a:lnTo>
                  <a:lnTo>
                    <a:pt x="2275999" y="3760589"/>
                  </a:lnTo>
                  <a:lnTo>
                    <a:pt x="2230110" y="3769243"/>
                  </a:lnTo>
                  <a:lnTo>
                    <a:pt x="2183838" y="3776790"/>
                  </a:lnTo>
                  <a:lnTo>
                    <a:pt x="2137200" y="3783215"/>
                  </a:lnTo>
                  <a:lnTo>
                    <a:pt x="2090208" y="3788503"/>
                  </a:lnTo>
                  <a:lnTo>
                    <a:pt x="2042877" y="3792641"/>
                  </a:lnTo>
                  <a:lnTo>
                    <a:pt x="1995221" y="3795615"/>
                  </a:lnTo>
                  <a:lnTo>
                    <a:pt x="1947255" y="3797409"/>
                  </a:lnTo>
                  <a:lnTo>
                    <a:pt x="1898992" y="3798011"/>
                  </a:lnTo>
                  <a:lnTo>
                    <a:pt x="1850730" y="3797409"/>
                  </a:lnTo>
                  <a:lnTo>
                    <a:pt x="1802764" y="3795615"/>
                  </a:lnTo>
                  <a:lnTo>
                    <a:pt x="1755108" y="3792641"/>
                  </a:lnTo>
                  <a:lnTo>
                    <a:pt x="1707777" y="3788503"/>
                  </a:lnTo>
                  <a:lnTo>
                    <a:pt x="1660785" y="3783215"/>
                  </a:lnTo>
                  <a:lnTo>
                    <a:pt x="1614147" y="3776790"/>
                  </a:lnTo>
                  <a:lnTo>
                    <a:pt x="1567875" y="3769243"/>
                  </a:lnTo>
                  <a:lnTo>
                    <a:pt x="1521986" y="3760589"/>
                  </a:lnTo>
                  <a:lnTo>
                    <a:pt x="1476492" y="3750841"/>
                  </a:lnTo>
                  <a:lnTo>
                    <a:pt x="1431409" y="3740013"/>
                  </a:lnTo>
                  <a:lnTo>
                    <a:pt x="1386749" y="3728121"/>
                  </a:lnTo>
                  <a:lnTo>
                    <a:pt x="1342529" y="3715178"/>
                  </a:lnTo>
                  <a:lnTo>
                    <a:pt x="1298761" y="3701198"/>
                  </a:lnTo>
                  <a:lnTo>
                    <a:pt x="1255461" y="3686196"/>
                  </a:lnTo>
                  <a:lnTo>
                    <a:pt x="1212641" y="3670186"/>
                  </a:lnTo>
                  <a:lnTo>
                    <a:pt x="1170318" y="3653182"/>
                  </a:lnTo>
                  <a:lnTo>
                    <a:pt x="1128504" y="3635198"/>
                  </a:lnTo>
                  <a:lnTo>
                    <a:pt x="1087214" y="3616249"/>
                  </a:lnTo>
                  <a:lnTo>
                    <a:pt x="1046462" y="3596349"/>
                  </a:lnTo>
                  <a:lnTo>
                    <a:pt x="1006263" y="3575512"/>
                  </a:lnTo>
                  <a:lnTo>
                    <a:pt x="966631" y="3553753"/>
                  </a:lnTo>
                  <a:lnTo>
                    <a:pt x="927580" y="3531085"/>
                  </a:lnTo>
                  <a:lnTo>
                    <a:pt x="889124" y="3507522"/>
                  </a:lnTo>
                  <a:lnTo>
                    <a:pt x="851277" y="3483080"/>
                  </a:lnTo>
                  <a:lnTo>
                    <a:pt x="814054" y="3457772"/>
                  </a:lnTo>
                  <a:lnTo>
                    <a:pt x="777469" y="3431613"/>
                  </a:lnTo>
                  <a:lnTo>
                    <a:pt x="741536" y="3404616"/>
                  </a:lnTo>
                  <a:lnTo>
                    <a:pt x="706270" y="3376796"/>
                  </a:lnTo>
                  <a:lnTo>
                    <a:pt x="671684" y="3348168"/>
                  </a:lnTo>
                  <a:lnTo>
                    <a:pt x="637793" y="3318745"/>
                  </a:lnTo>
                  <a:lnTo>
                    <a:pt x="604611" y="3288542"/>
                  </a:lnTo>
                  <a:lnTo>
                    <a:pt x="572153" y="3257572"/>
                  </a:lnTo>
                  <a:lnTo>
                    <a:pt x="540432" y="3225851"/>
                  </a:lnTo>
                  <a:lnTo>
                    <a:pt x="509463" y="3193392"/>
                  </a:lnTo>
                  <a:lnTo>
                    <a:pt x="479260" y="3160210"/>
                  </a:lnTo>
                  <a:lnTo>
                    <a:pt x="449837" y="3126319"/>
                  </a:lnTo>
                  <a:lnTo>
                    <a:pt x="421209" y="3091733"/>
                  </a:lnTo>
                  <a:lnTo>
                    <a:pt x="393389" y="3056466"/>
                  </a:lnTo>
                  <a:lnTo>
                    <a:pt x="366393" y="3020533"/>
                  </a:lnTo>
                  <a:lnTo>
                    <a:pt x="340234" y="2983948"/>
                  </a:lnTo>
                  <a:lnTo>
                    <a:pt x="314926" y="2946724"/>
                  </a:lnTo>
                  <a:lnTo>
                    <a:pt x="290484" y="2908878"/>
                  </a:lnTo>
                  <a:lnTo>
                    <a:pt x="266922" y="2870421"/>
                  </a:lnTo>
                  <a:lnTo>
                    <a:pt x="244254" y="2831370"/>
                  </a:lnTo>
                  <a:lnTo>
                    <a:pt x="222495" y="2791737"/>
                  </a:lnTo>
                  <a:lnTo>
                    <a:pt x="201658" y="2751538"/>
                  </a:lnTo>
                  <a:lnTo>
                    <a:pt x="181758" y="2710786"/>
                  </a:lnTo>
                  <a:lnTo>
                    <a:pt x="162810" y="2669496"/>
                  </a:lnTo>
                  <a:lnTo>
                    <a:pt x="144826" y="2627682"/>
                  </a:lnTo>
                  <a:lnTo>
                    <a:pt x="127823" y="2585358"/>
                  </a:lnTo>
                  <a:lnTo>
                    <a:pt x="111813" y="2542538"/>
                  </a:lnTo>
                  <a:lnTo>
                    <a:pt x="96811" y="2499238"/>
                  </a:lnTo>
                  <a:lnTo>
                    <a:pt x="82831" y="2455470"/>
                  </a:lnTo>
                  <a:lnTo>
                    <a:pt x="69888" y="2411249"/>
                  </a:lnTo>
                  <a:lnTo>
                    <a:pt x="57996" y="2366590"/>
                  </a:lnTo>
                  <a:lnTo>
                    <a:pt x="47169" y="2321506"/>
                  </a:lnTo>
                  <a:lnTo>
                    <a:pt x="37421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1" y="1521998"/>
                  </a:lnTo>
                  <a:lnTo>
                    <a:pt x="47169" y="1476504"/>
                  </a:lnTo>
                  <a:lnTo>
                    <a:pt x="57996" y="1431421"/>
                  </a:lnTo>
                  <a:lnTo>
                    <a:pt x="69888" y="1386761"/>
                  </a:lnTo>
                  <a:lnTo>
                    <a:pt x="82831" y="1342540"/>
                  </a:lnTo>
                  <a:lnTo>
                    <a:pt x="96811" y="1298773"/>
                  </a:lnTo>
                  <a:lnTo>
                    <a:pt x="111813" y="1255472"/>
                  </a:lnTo>
                  <a:lnTo>
                    <a:pt x="127823" y="1212652"/>
                  </a:lnTo>
                  <a:lnTo>
                    <a:pt x="144826" y="1170328"/>
                  </a:lnTo>
                  <a:lnTo>
                    <a:pt x="162810" y="1128514"/>
                  </a:lnTo>
                  <a:lnTo>
                    <a:pt x="181758" y="1087224"/>
                  </a:lnTo>
                  <a:lnTo>
                    <a:pt x="201658" y="1046472"/>
                  </a:lnTo>
                  <a:lnTo>
                    <a:pt x="222495" y="1006273"/>
                  </a:lnTo>
                  <a:lnTo>
                    <a:pt x="244254" y="966641"/>
                  </a:lnTo>
                  <a:lnTo>
                    <a:pt x="266922" y="927589"/>
                  </a:lnTo>
                  <a:lnTo>
                    <a:pt x="290484" y="889133"/>
                  </a:lnTo>
                  <a:lnTo>
                    <a:pt x="314926" y="851286"/>
                  </a:lnTo>
                  <a:lnTo>
                    <a:pt x="340234" y="814063"/>
                  </a:lnTo>
                  <a:lnTo>
                    <a:pt x="366393" y="777477"/>
                  </a:lnTo>
                  <a:lnTo>
                    <a:pt x="393389" y="741544"/>
                  </a:lnTo>
                  <a:lnTo>
                    <a:pt x="421209" y="706277"/>
                  </a:lnTo>
                  <a:lnTo>
                    <a:pt x="449837" y="671691"/>
                  </a:lnTo>
                  <a:lnTo>
                    <a:pt x="479260" y="637800"/>
                  </a:lnTo>
                  <a:lnTo>
                    <a:pt x="509463" y="604618"/>
                  </a:lnTo>
                  <a:lnTo>
                    <a:pt x="540432" y="572159"/>
                  </a:lnTo>
                  <a:lnTo>
                    <a:pt x="572153" y="540438"/>
                  </a:lnTo>
                  <a:lnTo>
                    <a:pt x="604611" y="509469"/>
                  </a:lnTo>
                  <a:lnTo>
                    <a:pt x="637793" y="479265"/>
                  </a:lnTo>
                  <a:lnTo>
                    <a:pt x="671684" y="449842"/>
                  </a:lnTo>
                  <a:lnTo>
                    <a:pt x="706270" y="421214"/>
                  </a:lnTo>
                  <a:lnTo>
                    <a:pt x="741536" y="393394"/>
                  </a:lnTo>
                  <a:lnTo>
                    <a:pt x="777469" y="366398"/>
                  </a:lnTo>
                  <a:lnTo>
                    <a:pt x="814054" y="340238"/>
                  </a:lnTo>
                  <a:lnTo>
                    <a:pt x="851277" y="314930"/>
                  </a:lnTo>
                  <a:lnTo>
                    <a:pt x="889124" y="290488"/>
                  </a:lnTo>
                  <a:lnTo>
                    <a:pt x="927580" y="266926"/>
                  </a:lnTo>
                  <a:lnTo>
                    <a:pt x="966631" y="244258"/>
                  </a:lnTo>
                  <a:lnTo>
                    <a:pt x="1006263" y="222498"/>
                  </a:lnTo>
                  <a:lnTo>
                    <a:pt x="1046462" y="201661"/>
                  </a:lnTo>
                  <a:lnTo>
                    <a:pt x="1087214" y="181761"/>
                  </a:lnTo>
                  <a:lnTo>
                    <a:pt x="1128504" y="162812"/>
                  </a:lnTo>
                  <a:lnTo>
                    <a:pt x="1170318" y="144828"/>
                  </a:lnTo>
                  <a:lnTo>
                    <a:pt x="1212641" y="127824"/>
                  </a:lnTo>
                  <a:lnTo>
                    <a:pt x="1255461" y="111814"/>
                  </a:lnTo>
                  <a:lnTo>
                    <a:pt x="1298761" y="96812"/>
                  </a:lnTo>
                  <a:lnTo>
                    <a:pt x="1342529" y="82832"/>
                  </a:lnTo>
                  <a:lnTo>
                    <a:pt x="1386749" y="69889"/>
                  </a:lnTo>
                  <a:lnTo>
                    <a:pt x="1431409" y="57997"/>
                  </a:lnTo>
                  <a:lnTo>
                    <a:pt x="1476492" y="47170"/>
                  </a:lnTo>
                  <a:lnTo>
                    <a:pt x="1521986" y="37422"/>
                  </a:lnTo>
                  <a:lnTo>
                    <a:pt x="1567875" y="28767"/>
                  </a:lnTo>
                  <a:lnTo>
                    <a:pt x="1614147" y="21220"/>
                  </a:lnTo>
                  <a:lnTo>
                    <a:pt x="1660785" y="14795"/>
                  </a:lnTo>
                  <a:lnTo>
                    <a:pt x="1707777" y="9507"/>
                  </a:lnTo>
                  <a:lnTo>
                    <a:pt x="1755108" y="5369"/>
                  </a:lnTo>
                  <a:lnTo>
                    <a:pt x="1802764" y="2395"/>
                  </a:lnTo>
                  <a:lnTo>
                    <a:pt x="1850730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494001" y="900963"/>
            <a:ext cx="3797998" cy="61184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188085" cy="7776209"/>
          </a:xfrm>
          <a:custGeom>
            <a:avLst/>
            <a:gdLst/>
            <a:ahLst/>
            <a:cxnLst/>
            <a:rect l="l" t="t" r="r" b="b"/>
            <a:pathLst>
              <a:path w="1188085" h="7776209">
                <a:moveTo>
                  <a:pt x="0" y="7776005"/>
                </a:moveTo>
                <a:lnTo>
                  <a:pt x="1187999" y="7776005"/>
                </a:lnTo>
                <a:lnTo>
                  <a:pt x="1187999" y="0"/>
                </a:lnTo>
                <a:lnTo>
                  <a:pt x="0" y="0"/>
                </a:lnTo>
                <a:lnTo>
                  <a:pt x="0" y="7776005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9720007" y="0"/>
            <a:ext cx="1188085" cy="7776209"/>
            <a:chOff x="9720007" y="0"/>
            <a:chExt cx="1188085" cy="7776209"/>
          </a:xfrm>
        </p:grpSpPr>
        <p:sp>
          <p:nvSpPr>
            <p:cNvPr id="14" name="object 14"/>
            <p:cNvSpPr/>
            <p:nvPr/>
          </p:nvSpPr>
          <p:spPr>
            <a:xfrm>
              <a:off x="9720007" y="0"/>
              <a:ext cx="1188085" cy="7776209"/>
            </a:xfrm>
            <a:custGeom>
              <a:avLst/>
              <a:gdLst/>
              <a:ahLst/>
              <a:cxnLst/>
              <a:rect l="l" t="t" r="r" b="b"/>
              <a:pathLst>
                <a:path w="1188084" h="7776209">
                  <a:moveTo>
                    <a:pt x="0" y="0"/>
                  </a:moveTo>
                  <a:lnTo>
                    <a:pt x="0" y="7776005"/>
                  </a:lnTo>
                  <a:lnTo>
                    <a:pt x="1187995" y="7776005"/>
                  </a:lnTo>
                  <a:lnTo>
                    <a:pt x="11879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08640" y="6878555"/>
              <a:ext cx="211505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08322" y="6608332"/>
              <a:ext cx="157759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50296" y="6357341"/>
              <a:ext cx="216065" cy="2315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08640" y="6200648"/>
              <a:ext cx="157441" cy="12396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08640" y="6048565"/>
              <a:ext cx="157721" cy="126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59796" y="5876506"/>
              <a:ext cx="206197" cy="1391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125289" y="5794883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79"/>
                  </a:lnTo>
                  <a:lnTo>
                    <a:pt x="5821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1" y="33842"/>
                  </a:lnTo>
                  <a:lnTo>
                    <a:pt x="12103" y="38107"/>
                  </a:lnTo>
                  <a:lnTo>
                    <a:pt x="19748" y="39674"/>
                  </a:lnTo>
                  <a:lnTo>
                    <a:pt x="27504" y="38107"/>
                  </a:lnTo>
                  <a:lnTo>
                    <a:pt x="33805" y="33842"/>
                  </a:lnTo>
                  <a:lnTo>
                    <a:pt x="38038" y="27533"/>
                  </a:lnTo>
                  <a:lnTo>
                    <a:pt x="39585" y="19837"/>
                  </a:lnTo>
                  <a:lnTo>
                    <a:pt x="38038" y="12178"/>
                  </a:lnTo>
                  <a:lnTo>
                    <a:pt x="33805" y="5865"/>
                  </a:lnTo>
                  <a:lnTo>
                    <a:pt x="27504" y="1579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08640" y="5615978"/>
              <a:ext cx="211505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08322" y="5345760"/>
              <a:ext cx="157759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11244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5706"/>
                  </a:moveTo>
                  <a:lnTo>
                    <a:pt x="0" y="7095706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5706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4287"/>
                  </a:lnTo>
                  <a:lnTo>
                    <a:pt x="155676" y="5294287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797013" y="3103588"/>
            <a:ext cx="104775" cy="443865"/>
            <a:chOff x="797013" y="3103588"/>
            <a:chExt cx="104775" cy="443865"/>
          </a:xfrm>
        </p:grpSpPr>
        <p:sp>
          <p:nvSpPr>
            <p:cNvPr id="26" name="object 26"/>
            <p:cNvSpPr/>
            <p:nvPr/>
          </p:nvSpPr>
          <p:spPr>
            <a:xfrm>
              <a:off x="797013" y="3462960"/>
              <a:ext cx="104378" cy="8411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8389" y="3381210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4" y="50647"/>
                  </a:lnTo>
                  <a:lnTo>
                    <a:pt x="54924" y="4102"/>
                  </a:lnTo>
                  <a:lnTo>
                    <a:pt x="46587" y="4102"/>
                  </a:lnTo>
                  <a:lnTo>
                    <a:pt x="46587" y="50647"/>
                  </a:lnTo>
                  <a:lnTo>
                    <a:pt x="8333" y="50647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8389" y="3292716"/>
              <a:ext cx="101606" cy="655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8389" y="3103588"/>
              <a:ext cx="101606" cy="16728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796618" y="2368258"/>
            <a:ext cx="128270" cy="673735"/>
            <a:chOff x="796618" y="2368258"/>
            <a:chExt cx="128270" cy="673735"/>
          </a:xfrm>
        </p:grpSpPr>
        <p:sp>
          <p:nvSpPr>
            <p:cNvPr id="31" name="object 31"/>
            <p:cNvSpPr/>
            <p:nvPr/>
          </p:nvSpPr>
          <p:spPr>
            <a:xfrm>
              <a:off x="796618" y="2458771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65" y="396786"/>
                  </a:moveTo>
                  <a:lnTo>
                    <a:pt x="64414" y="410959"/>
                  </a:lnTo>
                  <a:lnTo>
                    <a:pt x="64414" y="420344"/>
                  </a:lnTo>
                  <a:lnTo>
                    <a:pt x="64414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14" y="420344"/>
                  </a:lnTo>
                  <a:lnTo>
                    <a:pt x="64414" y="410959"/>
                  </a:lnTo>
                  <a:lnTo>
                    <a:pt x="1765" y="433730"/>
                  </a:lnTo>
                  <a:lnTo>
                    <a:pt x="1765" y="443649"/>
                  </a:lnTo>
                  <a:lnTo>
                    <a:pt x="103365" y="480618"/>
                  </a:lnTo>
                  <a:lnTo>
                    <a:pt x="103365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65" y="406488"/>
                  </a:lnTo>
                  <a:lnTo>
                    <a:pt x="103365" y="396786"/>
                  </a:lnTo>
                  <a:close/>
                </a:path>
                <a:path w="128269" h="583564">
                  <a:moveTo>
                    <a:pt x="103365" y="203695"/>
                  </a:moveTo>
                  <a:lnTo>
                    <a:pt x="64414" y="217868"/>
                  </a:lnTo>
                  <a:lnTo>
                    <a:pt x="64414" y="227253"/>
                  </a:lnTo>
                  <a:lnTo>
                    <a:pt x="64414" y="263969"/>
                  </a:lnTo>
                  <a:lnTo>
                    <a:pt x="13830" y="245960"/>
                  </a:lnTo>
                  <a:lnTo>
                    <a:pt x="13830" y="245249"/>
                  </a:lnTo>
                  <a:lnTo>
                    <a:pt x="64414" y="227253"/>
                  </a:lnTo>
                  <a:lnTo>
                    <a:pt x="64414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65" y="287540"/>
                  </a:lnTo>
                  <a:lnTo>
                    <a:pt x="103365" y="277812"/>
                  </a:lnTo>
                  <a:lnTo>
                    <a:pt x="72758" y="266941"/>
                  </a:lnTo>
                  <a:lnTo>
                    <a:pt x="72758" y="263969"/>
                  </a:lnTo>
                  <a:lnTo>
                    <a:pt x="72758" y="227253"/>
                  </a:lnTo>
                  <a:lnTo>
                    <a:pt x="72758" y="224282"/>
                  </a:lnTo>
                  <a:lnTo>
                    <a:pt x="103365" y="213410"/>
                  </a:lnTo>
                  <a:lnTo>
                    <a:pt x="103365" y="203695"/>
                  </a:lnTo>
                  <a:close/>
                </a:path>
                <a:path w="128269" h="583564">
                  <a:moveTo>
                    <a:pt x="104762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092"/>
                  </a:lnTo>
                  <a:lnTo>
                    <a:pt x="81305" y="312889"/>
                  </a:lnTo>
                  <a:lnTo>
                    <a:pt x="89052" y="319659"/>
                  </a:lnTo>
                  <a:lnTo>
                    <a:pt x="94183" y="328866"/>
                  </a:lnTo>
                  <a:lnTo>
                    <a:pt x="96037" y="340017"/>
                  </a:lnTo>
                  <a:lnTo>
                    <a:pt x="93218" y="353606"/>
                  </a:lnTo>
                  <a:lnTo>
                    <a:pt x="84886" y="364705"/>
                  </a:lnTo>
                  <a:lnTo>
                    <a:pt x="71272" y="372198"/>
                  </a:lnTo>
                  <a:lnTo>
                    <a:pt x="52565" y="374942"/>
                  </a:lnTo>
                  <a:lnTo>
                    <a:pt x="33909" y="372198"/>
                  </a:lnTo>
                  <a:lnTo>
                    <a:pt x="20294" y="364705"/>
                  </a:lnTo>
                  <a:lnTo>
                    <a:pt x="11950" y="353606"/>
                  </a:lnTo>
                  <a:lnTo>
                    <a:pt x="9118" y="340017"/>
                  </a:lnTo>
                  <a:lnTo>
                    <a:pt x="10985" y="328866"/>
                  </a:lnTo>
                  <a:lnTo>
                    <a:pt x="16103" y="319659"/>
                  </a:lnTo>
                  <a:lnTo>
                    <a:pt x="23837" y="312889"/>
                  </a:lnTo>
                  <a:lnTo>
                    <a:pt x="33515" y="309092"/>
                  </a:lnTo>
                  <a:lnTo>
                    <a:pt x="33515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33" y="325081"/>
                  </a:lnTo>
                  <a:lnTo>
                    <a:pt x="393" y="340017"/>
                  </a:lnTo>
                  <a:lnTo>
                    <a:pt x="4064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65" y="383908"/>
                  </a:lnTo>
                  <a:lnTo>
                    <a:pt x="74142" y="380657"/>
                  </a:lnTo>
                  <a:lnTo>
                    <a:pt x="90589" y="371589"/>
                  </a:lnTo>
                  <a:lnTo>
                    <a:pt x="101079" y="357695"/>
                  </a:lnTo>
                  <a:lnTo>
                    <a:pt x="104762" y="340017"/>
                  </a:lnTo>
                  <a:close/>
                </a:path>
                <a:path w="128269" h="583564">
                  <a:moveTo>
                    <a:pt x="104762" y="43954"/>
                  </a:moveTo>
                  <a:lnTo>
                    <a:pt x="101079" y="26250"/>
                  </a:lnTo>
                  <a:lnTo>
                    <a:pt x="96037" y="19570"/>
                  </a:lnTo>
                  <a:lnTo>
                    <a:pt x="96037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65" y="78879"/>
                  </a:lnTo>
                  <a:lnTo>
                    <a:pt x="34226" y="76225"/>
                  </a:lnTo>
                  <a:lnTo>
                    <a:pt x="20574" y="68897"/>
                  </a:lnTo>
                  <a:lnTo>
                    <a:pt x="12065" y="57823"/>
                  </a:lnTo>
                  <a:lnTo>
                    <a:pt x="9118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65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70"/>
                  </a:lnTo>
                  <a:lnTo>
                    <a:pt x="90589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65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14"/>
                  </a:lnTo>
                  <a:lnTo>
                    <a:pt x="31026" y="84582"/>
                  </a:lnTo>
                  <a:lnTo>
                    <a:pt x="52565" y="87833"/>
                  </a:lnTo>
                  <a:lnTo>
                    <a:pt x="74142" y="84582"/>
                  </a:lnTo>
                  <a:lnTo>
                    <a:pt x="84493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62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30" y="533552"/>
                  </a:lnTo>
                  <a:lnTo>
                    <a:pt x="94030" y="531266"/>
                  </a:lnTo>
                  <a:lnTo>
                    <a:pt x="91135" y="516039"/>
                  </a:lnTo>
                  <a:lnTo>
                    <a:pt x="85699" y="508076"/>
                  </a:lnTo>
                  <a:lnTo>
                    <a:pt x="85699" y="533552"/>
                  </a:lnTo>
                  <a:lnTo>
                    <a:pt x="85699" y="542810"/>
                  </a:lnTo>
                  <a:lnTo>
                    <a:pt x="54356" y="573824"/>
                  </a:lnTo>
                  <a:lnTo>
                    <a:pt x="41529" y="571982"/>
                  </a:lnTo>
                  <a:lnTo>
                    <a:pt x="31470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699" y="542810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02" y="502742"/>
                  </a:lnTo>
                  <a:lnTo>
                    <a:pt x="66903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76"/>
                  </a:lnTo>
                  <a:lnTo>
                    <a:pt x="82981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02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62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62" y="542810"/>
                  </a:lnTo>
                  <a:lnTo>
                    <a:pt x="14262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94018" y="545211"/>
                  </a:lnTo>
                  <a:lnTo>
                    <a:pt x="94030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65" y="187007"/>
                  </a:lnTo>
                  <a:lnTo>
                    <a:pt x="103365" y="178269"/>
                  </a:lnTo>
                  <a:lnTo>
                    <a:pt x="103365" y="124002"/>
                  </a:lnTo>
                  <a:lnTo>
                    <a:pt x="103365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34" y="103276"/>
                  </a:lnTo>
                  <a:lnTo>
                    <a:pt x="95034" y="115176"/>
                  </a:lnTo>
                  <a:lnTo>
                    <a:pt x="95034" y="124002"/>
                  </a:lnTo>
                  <a:lnTo>
                    <a:pt x="95034" y="178269"/>
                  </a:lnTo>
                  <a:lnTo>
                    <a:pt x="86182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85" y="166420"/>
                  </a:lnTo>
                  <a:lnTo>
                    <a:pt x="10096" y="164833"/>
                  </a:lnTo>
                  <a:lnTo>
                    <a:pt x="10096" y="124002"/>
                  </a:lnTo>
                  <a:lnTo>
                    <a:pt x="95034" y="124002"/>
                  </a:lnTo>
                  <a:lnTo>
                    <a:pt x="95034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85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34" y="189407"/>
                  </a:lnTo>
                  <a:lnTo>
                    <a:pt x="95034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8389" y="2368258"/>
              <a:ext cx="101606" cy="680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718599" y="2182825"/>
            <a:ext cx="110742" cy="11112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8599" y="907847"/>
            <a:ext cx="110742" cy="11136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712755" y="1663941"/>
            <a:ext cx="189865" cy="481965"/>
            <a:chOff x="712755" y="1663941"/>
            <a:chExt cx="189865" cy="481965"/>
          </a:xfrm>
        </p:grpSpPr>
        <p:sp>
          <p:nvSpPr>
            <p:cNvPr id="36" name="object 36"/>
            <p:cNvSpPr/>
            <p:nvPr/>
          </p:nvSpPr>
          <p:spPr>
            <a:xfrm>
              <a:off x="715255" y="2015731"/>
              <a:ext cx="184740" cy="12979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2755" y="1663941"/>
              <a:ext cx="189781" cy="31923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712755" y="1057656"/>
            <a:ext cx="189865" cy="513080"/>
            <a:chOff x="712755" y="1057656"/>
            <a:chExt cx="189865" cy="513080"/>
          </a:xfrm>
        </p:grpSpPr>
        <p:sp>
          <p:nvSpPr>
            <p:cNvPr id="39" name="object 39"/>
            <p:cNvSpPr/>
            <p:nvPr/>
          </p:nvSpPr>
          <p:spPr>
            <a:xfrm>
              <a:off x="715250" y="142849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34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4003" y="142240"/>
                  </a:lnTo>
                  <a:lnTo>
                    <a:pt x="24003" y="85090"/>
                  </a:lnTo>
                  <a:lnTo>
                    <a:pt x="184734" y="85090"/>
                  </a:lnTo>
                  <a:lnTo>
                    <a:pt x="184734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2755" y="1236167"/>
              <a:ext cx="189781" cy="1664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5250" y="105765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34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34" y="142240"/>
                  </a:lnTo>
                  <a:lnTo>
                    <a:pt x="184734" y="114300"/>
                  </a:lnTo>
                  <a:lnTo>
                    <a:pt x="23825" y="114300"/>
                  </a:lnTo>
                  <a:lnTo>
                    <a:pt x="23825" y="26670"/>
                  </a:lnTo>
                  <a:lnTo>
                    <a:pt x="184734" y="26670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893198" y="3645103"/>
            <a:ext cx="0" cy="3378835"/>
          </a:xfrm>
          <a:custGeom>
            <a:avLst/>
            <a:gdLst/>
            <a:ahLst/>
            <a:cxnLst/>
            <a:rect l="l" t="t" r="r" b="b"/>
            <a:pathLst>
              <a:path h="3378834">
                <a:moveTo>
                  <a:pt x="0" y="3378301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55229" y="7099659"/>
            <a:ext cx="77450" cy="14779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7489" y="0"/>
            <a:ext cx="12700" cy="833119"/>
          </a:xfrm>
          <a:custGeom>
            <a:avLst/>
            <a:gdLst/>
            <a:ahLst/>
            <a:cxnLst/>
            <a:rect l="l" t="t" r="r" b="b"/>
            <a:pathLst>
              <a:path w="12700" h="833119">
                <a:moveTo>
                  <a:pt x="0" y="833107"/>
                </a:moveTo>
                <a:lnTo>
                  <a:pt x="12701" y="833107"/>
                </a:lnTo>
                <a:lnTo>
                  <a:pt x="12701" y="0"/>
                </a:lnTo>
                <a:lnTo>
                  <a:pt x="0" y="0"/>
                </a:lnTo>
                <a:lnTo>
                  <a:pt x="0" y="8331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1766" y="696658"/>
            <a:ext cx="778510" cy="131445"/>
            <a:chOff x="1491766" y="696658"/>
            <a:chExt cx="778510" cy="131445"/>
          </a:xfrm>
        </p:grpSpPr>
        <p:sp>
          <p:nvSpPr>
            <p:cNvPr id="3" name="object 3"/>
            <p:cNvSpPr/>
            <p:nvPr/>
          </p:nvSpPr>
          <p:spPr>
            <a:xfrm>
              <a:off x="1491766" y="696658"/>
              <a:ext cx="89928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7412" y="696658"/>
              <a:ext cx="79070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3736" y="696976"/>
              <a:ext cx="100330" cy="129539"/>
            </a:xfrm>
            <a:custGeom>
              <a:avLst/>
              <a:gdLst/>
              <a:ahLst/>
              <a:cxnLst/>
              <a:rect l="l" t="t" r="r" b="b"/>
              <a:pathLst>
                <a:path w="100330" h="129540">
                  <a:moveTo>
                    <a:pt x="100279" y="0"/>
                  </a:moveTo>
                  <a:lnTo>
                    <a:pt x="84632" y="0"/>
                  </a:lnTo>
                  <a:lnTo>
                    <a:pt x="84632" y="57150"/>
                  </a:lnTo>
                  <a:lnTo>
                    <a:pt x="15659" y="57150"/>
                  </a:lnTo>
                  <a:lnTo>
                    <a:pt x="15659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71120"/>
                  </a:lnTo>
                  <a:lnTo>
                    <a:pt x="0" y="129540"/>
                  </a:lnTo>
                  <a:lnTo>
                    <a:pt x="15659" y="129540"/>
                  </a:lnTo>
                  <a:lnTo>
                    <a:pt x="15659" y="71120"/>
                  </a:lnTo>
                  <a:lnTo>
                    <a:pt x="84632" y="71120"/>
                  </a:lnTo>
                  <a:lnTo>
                    <a:pt x="84632" y="129540"/>
                  </a:lnTo>
                  <a:lnTo>
                    <a:pt x="100279" y="129540"/>
                  </a:lnTo>
                  <a:lnTo>
                    <a:pt x="100279" y="71120"/>
                  </a:lnTo>
                  <a:lnTo>
                    <a:pt x="100279" y="57150"/>
                  </a:lnTo>
                  <a:lnTo>
                    <a:pt x="1002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38247" y="696658"/>
              <a:ext cx="211874" cy="1310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70301" y="696658"/>
              <a:ext cx="199745" cy="129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94001" y="900963"/>
            <a:ext cx="3797998" cy="6117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79997" y="900963"/>
            <a:ext cx="3816007" cy="15149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593245" y="3215527"/>
            <a:ext cx="3808095" cy="3808095"/>
            <a:chOff x="5593245" y="3215527"/>
            <a:chExt cx="3808095" cy="3808095"/>
          </a:xfrm>
        </p:grpSpPr>
        <p:sp>
          <p:nvSpPr>
            <p:cNvPr id="11" name="object 11"/>
            <p:cNvSpPr/>
            <p:nvPr/>
          </p:nvSpPr>
          <p:spPr>
            <a:xfrm>
              <a:off x="5598006" y="3220999"/>
              <a:ext cx="3221266" cy="31830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98006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2"/>
                  </a:lnTo>
                  <a:lnTo>
                    <a:pt x="2321493" y="47170"/>
                  </a:lnTo>
                  <a:lnTo>
                    <a:pt x="2366577" y="57997"/>
                  </a:lnTo>
                  <a:lnTo>
                    <a:pt x="2411236" y="69889"/>
                  </a:lnTo>
                  <a:lnTo>
                    <a:pt x="2455457" y="82832"/>
                  </a:lnTo>
                  <a:lnTo>
                    <a:pt x="2499225" y="96812"/>
                  </a:lnTo>
                  <a:lnTo>
                    <a:pt x="2542526" y="111814"/>
                  </a:lnTo>
                  <a:lnTo>
                    <a:pt x="2585345" y="127824"/>
                  </a:lnTo>
                  <a:lnTo>
                    <a:pt x="2627669" y="144828"/>
                  </a:lnTo>
                  <a:lnTo>
                    <a:pt x="2669483" y="162812"/>
                  </a:lnTo>
                  <a:lnTo>
                    <a:pt x="2710773" y="181761"/>
                  </a:lnTo>
                  <a:lnTo>
                    <a:pt x="2751525" y="201661"/>
                  </a:lnTo>
                  <a:lnTo>
                    <a:pt x="2791724" y="222498"/>
                  </a:lnTo>
                  <a:lnTo>
                    <a:pt x="2831357" y="244258"/>
                  </a:lnTo>
                  <a:lnTo>
                    <a:pt x="2870408" y="266926"/>
                  </a:lnTo>
                  <a:lnTo>
                    <a:pt x="2908865" y="290488"/>
                  </a:lnTo>
                  <a:lnTo>
                    <a:pt x="2946712" y="314930"/>
                  </a:lnTo>
                  <a:lnTo>
                    <a:pt x="2983935" y="340238"/>
                  </a:lnTo>
                  <a:lnTo>
                    <a:pt x="3020520" y="366398"/>
                  </a:lnTo>
                  <a:lnTo>
                    <a:pt x="3056453" y="393394"/>
                  </a:lnTo>
                  <a:lnTo>
                    <a:pt x="3091720" y="421214"/>
                  </a:lnTo>
                  <a:lnTo>
                    <a:pt x="3126306" y="449842"/>
                  </a:lnTo>
                  <a:lnTo>
                    <a:pt x="3160197" y="479265"/>
                  </a:lnTo>
                  <a:lnTo>
                    <a:pt x="3193380" y="509469"/>
                  </a:lnTo>
                  <a:lnTo>
                    <a:pt x="3225838" y="540438"/>
                  </a:lnTo>
                  <a:lnTo>
                    <a:pt x="3257559" y="572159"/>
                  </a:lnTo>
                  <a:lnTo>
                    <a:pt x="3288529" y="604618"/>
                  </a:lnTo>
                  <a:lnTo>
                    <a:pt x="3318732" y="637800"/>
                  </a:lnTo>
                  <a:lnTo>
                    <a:pt x="3348155" y="671691"/>
                  </a:lnTo>
                  <a:lnTo>
                    <a:pt x="3376784" y="706277"/>
                  </a:lnTo>
                  <a:lnTo>
                    <a:pt x="3404603" y="741544"/>
                  </a:lnTo>
                  <a:lnTo>
                    <a:pt x="3431600" y="777477"/>
                  </a:lnTo>
                  <a:lnTo>
                    <a:pt x="3457759" y="814063"/>
                  </a:lnTo>
                  <a:lnTo>
                    <a:pt x="3483067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7" y="2946724"/>
                  </a:lnTo>
                  <a:lnTo>
                    <a:pt x="3457759" y="2983948"/>
                  </a:lnTo>
                  <a:lnTo>
                    <a:pt x="3431600" y="3020533"/>
                  </a:lnTo>
                  <a:lnTo>
                    <a:pt x="3404603" y="3056466"/>
                  </a:lnTo>
                  <a:lnTo>
                    <a:pt x="3376784" y="3091733"/>
                  </a:lnTo>
                  <a:lnTo>
                    <a:pt x="3348155" y="3126319"/>
                  </a:lnTo>
                  <a:lnTo>
                    <a:pt x="3318732" y="3160210"/>
                  </a:lnTo>
                  <a:lnTo>
                    <a:pt x="3288529" y="3193392"/>
                  </a:lnTo>
                  <a:lnTo>
                    <a:pt x="3257559" y="3225851"/>
                  </a:lnTo>
                  <a:lnTo>
                    <a:pt x="3225838" y="3257572"/>
                  </a:lnTo>
                  <a:lnTo>
                    <a:pt x="3193380" y="3288542"/>
                  </a:lnTo>
                  <a:lnTo>
                    <a:pt x="3160197" y="3318745"/>
                  </a:lnTo>
                  <a:lnTo>
                    <a:pt x="3126306" y="3348168"/>
                  </a:lnTo>
                  <a:lnTo>
                    <a:pt x="3091720" y="3376796"/>
                  </a:lnTo>
                  <a:lnTo>
                    <a:pt x="3056453" y="3404616"/>
                  </a:lnTo>
                  <a:lnTo>
                    <a:pt x="3020520" y="3431613"/>
                  </a:lnTo>
                  <a:lnTo>
                    <a:pt x="2983935" y="3457772"/>
                  </a:lnTo>
                  <a:lnTo>
                    <a:pt x="2946712" y="3483080"/>
                  </a:lnTo>
                  <a:lnTo>
                    <a:pt x="2908865" y="3507522"/>
                  </a:lnTo>
                  <a:lnTo>
                    <a:pt x="2870408" y="3531085"/>
                  </a:lnTo>
                  <a:lnTo>
                    <a:pt x="2831357" y="3553753"/>
                  </a:lnTo>
                  <a:lnTo>
                    <a:pt x="2791724" y="3575512"/>
                  </a:lnTo>
                  <a:lnTo>
                    <a:pt x="2751525" y="3596349"/>
                  </a:lnTo>
                  <a:lnTo>
                    <a:pt x="2710773" y="3616249"/>
                  </a:lnTo>
                  <a:lnTo>
                    <a:pt x="2669483" y="3635198"/>
                  </a:lnTo>
                  <a:lnTo>
                    <a:pt x="2627669" y="3653182"/>
                  </a:lnTo>
                  <a:lnTo>
                    <a:pt x="2585345" y="3670186"/>
                  </a:lnTo>
                  <a:lnTo>
                    <a:pt x="2542526" y="3686196"/>
                  </a:lnTo>
                  <a:lnTo>
                    <a:pt x="2499225" y="3701198"/>
                  </a:lnTo>
                  <a:lnTo>
                    <a:pt x="2455457" y="3715178"/>
                  </a:lnTo>
                  <a:lnTo>
                    <a:pt x="2411236" y="3728121"/>
                  </a:lnTo>
                  <a:lnTo>
                    <a:pt x="2366577" y="3740013"/>
                  </a:lnTo>
                  <a:lnTo>
                    <a:pt x="2321493" y="3750841"/>
                  </a:lnTo>
                  <a:lnTo>
                    <a:pt x="2275999" y="3760589"/>
                  </a:lnTo>
                  <a:lnTo>
                    <a:pt x="2230110" y="3769243"/>
                  </a:lnTo>
                  <a:lnTo>
                    <a:pt x="2183838" y="3776790"/>
                  </a:lnTo>
                  <a:lnTo>
                    <a:pt x="2137200" y="3783215"/>
                  </a:lnTo>
                  <a:lnTo>
                    <a:pt x="2090208" y="3788503"/>
                  </a:lnTo>
                  <a:lnTo>
                    <a:pt x="2042877" y="3792641"/>
                  </a:lnTo>
                  <a:lnTo>
                    <a:pt x="1995221" y="3795615"/>
                  </a:lnTo>
                  <a:lnTo>
                    <a:pt x="1947255" y="3797409"/>
                  </a:lnTo>
                  <a:lnTo>
                    <a:pt x="1898992" y="3798011"/>
                  </a:lnTo>
                  <a:lnTo>
                    <a:pt x="1850730" y="3797409"/>
                  </a:lnTo>
                  <a:lnTo>
                    <a:pt x="1802764" y="3795615"/>
                  </a:lnTo>
                  <a:lnTo>
                    <a:pt x="1755108" y="3792641"/>
                  </a:lnTo>
                  <a:lnTo>
                    <a:pt x="1707777" y="3788503"/>
                  </a:lnTo>
                  <a:lnTo>
                    <a:pt x="1660785" y="3783215"/>
                  </a:lnTo>
                  <a:lnTo>
                    <a:pt x="1614147" y="3776790"/>
                  </a:lnTo>
                  <a:lnTo>
                    <a:pt x="1567875" y="3769243"/>
                  </a:lnTo>
                  <a:lnTo>
                    <a:pt x="1521986" y="3760589"/>
                  </a:lnTo>
                  <a:lnTo>
                    <a:pt x="1476492" y="3750841"/>
                  </a:lnTo>
                  <a:lnTo>
                    <a:pt x="1431409" y="3740013"/>
                  </a:lnTo>
                  <a:lnTo>
                    <a:pt x="1386749" y="3728121"/>
                  </a:lnTo>
                  <a:lnTo>
                    <a:pt x="1342529" y="3715178"/>
                  </a:lnTo>
                  <a:lnTo>
                    <a:pt x="1298761" y="3701198"/>
                  </a:lnTo>
                  <a:lnTo>
                    <a:pt x="1255461" y="3686196"/>
                  </a:lnTo>
                  <a:lnTo>
                    <a:pt x="1212641" y="3670186"/>
                  </a:lnTo>
                  <a:lnTo>
                    <a:pt x="1170318" y="3653182"/>
                  </a:lnTo>
                  <a:lnTo>
                    <a:pt x="1128504" y="3635198"/>
                  </a:lnTo>
                  <a:lnTo>
                    <a:pt x="1087214" y="3616249"/>
                  </a:lnTo>
                  <a:lnTo>
                    <a:pt x="1046462" y="3596349"/>
                  </a:lnTo>
                  <a:lnTo>
                    <a:pt x="1006263" y="3575512"/>
                  </a:lnTo>
                  <a:lnTo>
                    <a:pt x="966631" y="3553753"/>
                  </a:lnTo>
                  <a:lnTo>
                    <a:pt x="927580" y="3531085"/>
                  </a:lnTo>
                  <a:lnTo>
                    <a:pt x="889124" y="3507522"/>
                  </a:lnTo>
                  <a:lnTo>
                    <a:pt x="851277" y="3483080"/>
                  </a:lnTo>
                  <a:lnTo>
                    <a:pt x="814054" y="3457772"/>
                  </a:lnTo>
                  <a:lnTo>
                    <a:pt x="777469" y="3431613"/>
                  </a:lnTo>
                  <a:lnTo>
                    <a:pt x="741536" y="3404616"/>
                  </a:lnTo>
                  <a:lnTo>
                    <a:pt x="706270" y="3376796"/>
                  </a:lnTo>
                  <a:lnTo>
                    <a:pt x="671684" y="3348168"/>
                  </a:lnTo>
                  <a:lnTo>
                    <a:pt x="637793" y="3318745"/>
                  </a:lnTo>
                  <a:lnTo>
                    <a:pt x="604611" y="3288542"/>
                  </a:lnTo>
                  <a:lnTo>
                    <a:pt x="572153" y="3257572"/>
                  </a:lnTo>
                  <a:lnTo>
                    <a:pt x="540432" y="3225851"/>
                  </a:lnTo>
                  <a:lnTo>
                    <a:pt x="509463" y="3193392"/>
                  </a:lnTo>
                  <a:lnTo>
                    <a:pt x="479260" y="3160210"/>
                  </a:lnTo>
                  <a:lnTo>
                    <a:pt x="449837" y="3126319"/>
                  </a:lnTo>
                  <a:lnTo>
                    <a:pt x="421209" y="3091733"/>
                  </a:lnTo>
                  <a:lnTo>
                    <a:pt x="393389" y="3056466"/>
                  </a:lnTo>
                  <a:lnTo>
                    <a:pt x="366393" y="3020533"/>
                  </a:lnTo>
                  <a:lnTo>
                    <a:pt x="340234" y="2983948"/>
                  </a:lnTo>
                  <a:lnTo>
                    <a:pt x="314926" y="2946724"/>
                  </a:lnTo>
                  <a:lnTo>
                    <a:pt x="290484" y="2908878"/>
                  </a:lnTo>
                  <a:lnTo>
                    <a:pt x="266922" y="2870421"/>
                  </a:lnTo>
                  <a:lnTo>
                    <a:pt x="244254" y="2831370"/>
                  </a:lnTo>
                  <a:lnTo>
                    <a:pt x="222495" y="2791737"/>
                  </a:lnTo>
                  <a:lnTo>
                    <a:pt x="201658" y="2751538"/>
                  </a:lnTo>
                  <a:lnTo>
                    <a:pt x="181758" y="2710786"/>
                  </a:lnTo>
                  <a:lnTo>
                    <a:pt x="162810" y="2669496"/>
                  </a:lnTo>
                  <a:lnTo>
                    <a:pt x="144826" y="2627682"/>
                  </a:lnTo>
                  <a:lnTo>
                    <a:pt x="127823" y="2585358"/>
                  </a:lnTo>
                  <a:lnTo>
                    <a:pt x="111813" y="2542538"/>
                  </a:lnTo>
                  <a:lnTo>
                    <a:pt x="96811" y="2499238"/>
                  </a:lnTo>
                  <a:lnTo>
                    <a:pt x="82831" y="2455470"/>
                  </a:lnTo>
                  <a:lnTo>
                    <a:pt x="69888" y="2411249"/>
                  </a:lnTo>
                  <a:lnTo>
                    <a:pt x="57996" y="2366590"/>
                  </a:lnTo>
                  <a:lnTo>
                    <a:pt x="47169" y="2321506"/>
                  </a:lnTo>
                  <a:lnTo>
                    <a:pt x="37421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1" y="1521998"/>
                  </a:lnTo>
                  <a:lnTo>
                    <a:pt x="47169" y="1476504"/>
                  </a:lnTo>
                  <a:lnTo>
                    <a:pt x="57996" y="1431421"/>
                  </a:lnTo>
                  <a:lnTo>
                    <a:pt x="69888" y="1386761"/>
                  </a:lnTo>
                  <a:lnTo>
                    <a:pt x="82831" y="1342540"/>
                  </a:lnTo>
                  <a:lnTo>
                    <a:pt x="96811" y="1298773"/>
                  </a:lnTo>
                  <a:lnTo>
                    <a:pt x="111813" y="1255472"/>
                  </a:lnTo>
                  <a:lnTo>
                    <a:pt x="127823" y="1212652"/>
                  </a:lnTo>
                  <a:lnTo>
                    <a:pt x="144826" y="1170328"/>
                  </a:lnTo>
                  <a:lnTo>
                    <a:pt x="162810" y="1128514"/>
                  </a:lnTo>
                  <a:lnTo>
                    <a:pt x="181758" y="1087224"/>
                  </a:lnTo>
                  <a:lnTo>
                    <a:pt x="201658" y="1046472"/>
                  </a:lnTo>
                  <a:lnTo>
                    <a:pt x="222495" y="1006273"/>
                  </a:lnTo>
                  <a:lnTo>
                    <a:pt x="244254" y="966641"/>
                  </a:lnTo>
                  <a:lnTo>
                    <a:pt x="266922" y="927589"/>
                  </a:lnTo>
                  <a:lnTo>
                    <a:pt x="290484" y="889133"/>
                  </a:lnTo>
                  <a:lnTo>
                    <a:pt x="314926" y="851286"/>
                  </a:lnTo>
                  <a:lnTo>
                    <a:pt x="340234" y="814063"/>
                  </a:lnTo>
                  <a:lnTo>
                    <a:pt x="366393" y="777477"/>
                  </a:lnTo>
                  <a:lnTo>
                    <a:pt x="393389" y="741544"/>
                  </a:lnTo>
                  <a:lnTo>
                    <a:pt x="421209" y="706277"/>
                  </a:lnTo>
                  <a:lnTo>
                    <a:pt x="449837" y="671691"/>
                  </a:lnTo>
                  <a:lnTo>
                    <a:pt x="479260" y="637800"/>
                  </a:lnTo>
                  <a:lnTo>
                    <a:pt x="509463" y="604618"/>
                  </a:lnTo>
                  <a:lnTo>
                    <a:pt x="540432" y="572159"/>
                  </a:lnTo>
                  <a:lnTo>
                    <a:pt x="572153" y="540438"/>
                  </a:lnTo>
                  <a:lnTo>
                    <a:pt x="604611" y="509469"/>
                  </a:lnTo>
                  <a:lnTo>
                    <a:pt x="637793" y="479265"/>
                  </a:lnTo>
                  <a:lnTo>
                    <a:pt x="671684" y="449842"/>
                  </a:lnTo>
                  <a:lnTo>
                    <a:pt x="706270" y="421214"/>
                  </a:lnTo>
                  <a:lnTo>
                    <a:pt x="741536" y="393394"/>
                  </a:lnTo>
                  <a:lnTo>
                    <a:pt x="777469" y="366398"/>
                  </a:lnTo>
                  <a:lnTo>
                    <a:pt x="814054" y="340238"/>
                  </a:lnTo>
                  <a:lnTo>
                    <a:pt x="851277" y="314930"/>
                  </a:lnTo>
                  <a:lnTo>
                    <a:pt x="889124" y="290488"/>
                  </a:lnTo>
                  <a:lnTo>
                    <a:pt x="927580" y="266926"/>
                  </a:lnTo>
                  <a:lnTo>
                    <a:pt x="966631" y="244258"/>
                  </a:lnTo>
                  <a:lnTo>
                    <a:pt x="1006263" y="222498"/>
                  </a:lnTo>
                  <a:lnTo>
                    <a:pt x="1046462" y="201661"/>
                  </a:lnTo>
                  <a:lnTo>
                    <a:pt x="1087214" y="181761"/>
                  </a:lnTo>
                  <a:lnTo>
                    <a:pt x="1128504" y="162812"/>
                  </a:lnTo>
                  <a:lnTo>
                    <a:pt x="1170318" y="144828"/>
                  </a:lnTo>
                  <a:lnTo>
                    <a:pt x="1212641" y="127824"/>
                  </a:lnTo>
                  <a:lnTo>
                    <a:pt x="1255461" y="111814"/>
                  </a:lnTo>
                  <a:lnTo>
                    <a:pt x="1298761" y="96812"/>
                  </a:lnTo>
                  <a:lnTo>
                    <a:pt x="1342529" y="82832"/>
                  </a:lnTo>
                  <a:lnTo>
                    <a:pt x="1386749" y="69889"/>
                  </a:lnTo>
                  <a:lnTo>
                    <a:pt x="1431409" y="57997"/>
                  </a:lnTo>
                  <a:lnTo>
                    <a:pt x="1476492" y="47170"/>
                  </a:lnTo>
                  <a:lnTo>
                    <a:pt x="1521986" y="37422"/>
                  </a:lnTo>
                  <a:lnTo>
                    <a:pt x="1567875" y="28767"/>
                  </a:lnTo>
                  <a:lnTo>
                    <a:pt x="1614147" y="21220"/>
                  </a:lnTo>
                  <a:lnTo>
                    <a:pt x="1660785" y="14795"/>
                  </a:lnTo>
                  <a:lnTo>
                    <a:pt x="1707777" y="9507"/>
                  </a:lnTo>
                  <a:lnTo>
                    <a:pt x="1755108" y="5369"/>
                  </a:lnTo>
                  <a:lnTo>
                    <a:pt x="1802764" y="2395"/>
                  </a:lnTo>
                  <a:lnTo>
                    <a:pt x="1850730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9721137" y="0"/>
            <a:ext cx="1187450" cy="7776209"/>
          </a:xfrm>
          <a:custGeom>
            <a:avLst/>
            <a:gdLst/>
            <a:ahLst/>
            <a:cxnLst/>
            <a:rect l="l" t="t" r="r" b="b"/>
            <a:pathLst>
              <a:path w="1187450" h="7776209">
                <a:moveTo>
                  <a:pt x="1186865" y="0"/>
                </a:moveTo>
                <a:lnTo>
                  <a:pt x="0" y="0"/>
                </a:lnTo>
                <a:lnTo>
                  <a:pt x="0" y="7776005"/>
                </a:lnTo>
                <a:lnTo>
                  <a:pt x="1186865" y="7776005"/>
                </a:lnTo>
                <a:lnTo>
                  <a:pt x="1186865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187450" cy="7776209"/>
            <a:chOff x="0" y="0"/>
            <a:chExt cx="1187450" cy="7776209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1187450" cy="7776209"/>
            </a:xfrm>
            <a:custGeom>
              <a:avLst/>
              <a:gdLst/>
              <a:ahLst/>
              <a:cxnLst/>
              <a:rect l="l" t="t" r="r" b="b"/>
              <a:pathLst>
                <a:path w="1187450" h="7776209">
                  <a:moveTo>
                    <a:pt x="0" y="7776005"/>
                  </a:moveTo>
                  <a:lnTo>
                    <a:pt x="0" y="0"/>
                  </a:lnTo>
                  <a:lnTo>
                    <a:pt x="1187372" y="0"/>
                  </a:lnTo>
                  <a:lnTo>
                    <a:pt x="1187372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5581" y="6873875"/>
              <a:ext cx="211499" cy="1392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5253" y="6603652"/>
              <a:ext cx="157765" cy="23702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7236" y="6352667"/>
              <a:ext cx="216061" cy="23152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5581" y="6196025"/>
              <a:ext cx="157438" cy="12395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5581" y="6043943"/>
              <a:ext cx="157716" cy="1267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6732" y="5871934"/>
              <a:ext cx="206194" cy="1391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2228" y="5790298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099" y="1581"/>
                  </a:lnTo>
                  <a:lnTo>
                    <a:pt x="5819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9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83"/>
                  </a:lnTo>
                  <a:lnTo>
                    <a:pt x="33799" y="5870"/>
                  </a:lnTo>
                  <a:lnTo>
                    <a:pt x="27498" y="1581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5581" y="5611406"/>
              <a:ext cx="211499" cy="1392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5253" y="5341175"/>
              <a:ext cx="157765" cy="23702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8181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1019"/>
                  </a:moveTo>
                  <a:lnTo>
                    <a:pt x="0" y="7091019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1019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89613"/>
                  </a:lnTo>
                  <a:lnTo>
                    <a:pt x="155663" y="5289613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094707" y="3108007"/>
            <a:ext cx="104775" cy="443865"/>
            <a:chOff x="10094707" y="3108007"/>
            <a:chExt cx="104775" cy="443865"/>
          </a:xfrm>
        </p:grpSpPr>
        <p:sp>
          <p:nvSpPr>
            <p:cNvPr id="27" name="object 27"/>
            <p:cNvSpPr/>
            <p:nvPr/>
          </p:nvSpPr>
          <p:spPr>
            <a:xfrm>
              <a:off x="10094707" y="3467379"/>
              <a:ext cx="104381" cy="8412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6079" y="3385629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12" y="0"/>
                  </a:moveTo>
                  <a:lnTo>
                    <a:pt x="93281" y="0"/>
                  </a:lnTo>
                  <a:lnTo>
                    <a:pt x="93281" y="50647"/>
                  </a:lnTo>
                  <a:lnTo>
                    <a:pt x="54927" y="50647"/>
                  </a:lnTo>
                  <a:lnTo>
                    <a:pt x="54927" y="4102"/>
                  </a:lnTo>
                  <a:lnTo>
                    <a:pt x="46596" y="4102"/>
                  </a:lnTo>
                  <a:lnTo>
                    <a:pt x="46596" y="50647"/>
                  </a:lnTo>
                  <a:lnTo>
                    <a:pt x="8343" y="50647"/>
                  </a:lnTo>
                  <a:lnTo>
                    <a:pt x="834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12" y="59905"/>
                  </a:lnTo>
                  <a:lnTo>
                    <a:pt x="10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96079" y="3297136"/>
              <a:ext cx="101612" cy="655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96079" y="3108007"/>
              <a:ext cx="101612" cy="1672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0094314" y="2372677"/>
            <a:ext cx="128270" cy="673735"/>
            <a:chOff x="10094314" y="2372677"/>
            <a:chExt cx="128270" cy="673735"/>
          </a:xfrm>
        </p:grpSpPr>
        <p:sp>
          <p:nvSpPr>
            <p:cNvPr id="32" name="object 32"/>
            <p:cNvSpPr/>
            <p:nvPr/>
          </p:nvSpPr>
          <p:spPr>
            <a:xfrm>
              <a:off x="10094314" y="2463190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30"/>
                  </a:lnTo>
                  <a:lnTo>
                    <a:pt x="1765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59"/>
                  </a:lnTo>
                  <a:lnTo>
                    <a:pt x="94183" y="328879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72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03" y="319659"/>
                  </a:lnTo>
                  <a:lnTo>
                    <a:pt x="23837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33" y="325081"/>
                  </a:lnTo>
                  <a:lnTo>
                    <a:pt x="393" y="340017"/>
                  </a:lnTo>
                  <a:lnTo>
                    <a:pt x="4064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14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35" y="516039"/>
                  </a:lnTo>
                  <a:lnTo>
                    <a:pt x="85699" y="508076"/>
                  </a:lnTo>
                  <a:lnTo>
                    <a:pt x="85699" y="533552"/>
                  </a:lnTo>
                  <a:lnTo>
                    <a:pt x="85699" y="542810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699" y="542810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03" y="504583"/>
                  </a:lnTo>
                  <a:lnTo>
                    <a:pt x="76898" y="510070"/>
                  </a:lnTo>
                  <a:lnTo>
                    <a:pt x="83375" y="519036"/>
                  </a:lnTo>
                  <a:lnTo>
                    <a:pt x="85686" y="531266"/>
                  </a:lnTo>
                  <a:lnTo>
                    <a:pt x="85699" y="533552"/>
                  </a:lnTo>
                  <a:lnTo>
                    <a:pt x="85699" y="508076"/>
                  </a:lnTo>
                  <a:lnTo>
                    <a:pt x="82981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49" y="572452"/>
                  </a:lnTo>
                  <a:lnTo>
                    <a:pt x="37960" y="580275"/>
                  </a:lnTo>
                  <a:lnTo>
                    <a:pt x="54152" y="583095"/>
                  </a:lnTo>
                  <a:lnTo>
                    <a:pt x="70408" y="580326"/>
                  </a:lnTo>
                  <a:lnTo>
                    <a:pt x="94018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97" y="166420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97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079" y="2372677"/>
              <a:ext cx="101612" cy="6805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10016297" y="2187245"/>
            <a:ext cx="110743" cy="1111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16297" y="912266"/>
            <a:ext cx="110743" cy="1113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10010456" y="1668373"/>
            <a:ext cx="189865" cy="481965"/>
            <a:chOff x="10010456" y="1668373"/>
            <a:chExt cx="189865" cy="481965"/>
          </a:xfrm>
        </p:grpSpPr>
        <p:sp>
          <p:nvSpPr>
            <p:cNvPr id="37" name="object 37"/>
            <p:cNvSpPr/>
            <p:nvPr/>
          </p:nvSpPr>
          <p:spPr>
            <a:xfrm>
              <a:off x="10012945" y="2020151"/>
              <a:ext cx="184746" cy="12979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10456" y="1668373"/>
              <a:ext cx="189776" cy="31922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0010456" y="1061466"/>
            <a:ext cx="189865" cy="514350"/>
            <a:chOff x="10010456" y="1061466"/>
            <a:chExt cx="189865" cy="514350"/>
          </a:xfrm>
        </p:grpSpPr>
        <p:sp>
          <p:nvSpPr>
            <p:cNvPr id="40" name="object 40"/>
            <p:cNvSpPr/>
            <p:nvPr/>
          </p:nvSpPr>
          <p:spPr>
            <a:xfrm>
              <a:off x="10012946" y="143230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8420"/>
                  </a:moveTo>
                  <a:lnTo>
                    <a:pt x="24003" y="5842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10456" y="1240599"/>
              <a:ext cx="189776" cy="16640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12946" y="106146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10009147" y="0"/>
            <a:ext cx="12700" cy="828040"/>
          </a:xfrm>
          <a:custGeom>
            <a:avLst/>
            <a:gdLst/>
            <a:ahLst/>
            <a:cxnLst/>
            <a:rect l="l" t="t" r="r" b="b"/>
            <a:pathLst>
              <a:path w="12700" h="828040">
                <a:moveTo>
                  <a:pt x="0" y="828002"/>
                </a:moveTo>
                <a:lnTo>
                  <a:pt x="12701" y="828002"/>
                </a:lnTo>
                <a:lnTo>
                  <a:pt x="12701" y="0"/>
                </a:lnTo>
                <a:lnTo>
                  <a:pt x="0" y="0"/>
                </a:lnTo>
                <a:lnTo>
                  <a:pt x="0" y="828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190898" y="3625431"/>
            <a:ext cx="0" cy="3402965"/>
          </a:xfrm>
          <a:custGeom>
            <a:avLst/>
            <a:gdLst/>
            <a:ahLst/>
            <a:cxnLst/>
            <a:rect l="l" t="t" r="r" b="b"/>
            <a:pathLst>
              <a:path h="3402965">
                <a:moveTo>
                  <a:pt x="0" y="3402394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162551" y="7104080"/>
            <a:ext cx="69227" cy="1498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2490" y="690372"/>
            <a:ext cx="768985" cy="137160"/>
            <a:chOff x="1492490" y="690372"/>
            <a:chExt cx="768985" cy="137160"/>
          </a:xfrm>
        </p:grpSpPr>
        <p:sp>
          <p:nvSpPr>
            <p:cNvPr id="3" name="object 3"/>
            <p:cNvSpPr/>
            <p:nvPr/>
          </p:nvSpPr>
          <p:spPr>
            <a:xfrm>
              <a:off x="1492490" y="690372"/>
              <a:ext cx="245706" cy="1368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58389" y="693166"/>
              <a:ext cx="100330" cy="128270"/>
            </a:xfrm>
            <a:custGeom>
              <a:avLst/>
              <a:gdLst/>
              <a:ahLst/>
              <a:cxnLst/>
              <a:rect l="l" t="t" r="r" b="b"/>
              <a:pathLst>
                <a:path w="100330" h="128269">
                  <a:moveTo>
                    <a:pt x="100291" y="0"/>
                  </a:moveTo>
                  <a:lnTo>
                    <a:pt x="84645" y="0"/>
                  </a:lnTo>
                  <a:lnTo>
                    <a:pt x="84645" y="57150"/>
                  </a:lnTo>
                  <a:lnTo>
                    <a:pt x="15684" y="57150"/>
                  </a:lnTo>
                  <a:lnTo>
                    <a:pt x="15684" y="0"/>
                  </a:lnTo>
                  <a:lnTo>
                    <a:pt x="0" y="0"/>
                  </a:lnTo>
                  <a:lnTo>
                    <a:pt x="0" y="128270"/>
                  </a:lnTo>
                  <a:lnTo>
                    <a:pt x="15684" y="128270"/>
                  </a:lnTo>
                  <a:lnTo>
                    <a:pt x="15684" y="71120"/>
                  </a:lnTo>
                  <a:lnTo>
                    <a:pt x="84645" y="71120"/>
                  </a:lnTo>
                  <a:lnTo>
                    <a:pt x="84645" y="128270"/>
                  </a:lnTo>
                  <a:lnTo>
                    <a:pt x="100291" y="128270"/>
                  </a:lnTo>
                  <a:lnTo>
                    <a:pt x="100291" y="71120"/>
                  </a:lnTo>
                  <a:lnTo>
                    <a:pt x="100291" y="57150"/>
                  </a:lnTo>
                  <a:lnTo>
                    <a:pt x="1002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82913" y="690880"/>
              <a:ext cx="224993" cy="1328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34170" y="692632"/>
              <a:ext cx="126796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579997" y="900963"/>
            <a:ext cx="3816007" cy="1514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4001" y="900963"/>
            <a:ext cx="3797998" cy="61102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593245" y="3215527"/>
            <a:ext cx="3808095" cy="3808095"/>
            <a:chOff x="5593245" y="3215527"/>
            <a:chExt cx="3808095" cy="3808095"/>
          </a:xfrm>
        </p:grpSpPr>
        <p:sp>
          <p:nvSpPr>
            <p:cNvPr id="10" name="object 10"/>
            <p:cNvSpPr/>
            <p:nvPr/>
          </p:nvSpPr>
          <p:spPr>
            <a:xfrm>
              <a:off x="5598006" y="3220999"/>
              <a:ext cx="3221266" cy="31830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98006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2"/>
                  </a:lnTo>
                  <a:lnTo>
                    <a:pt x="2321493" y="47170"/>
                  </a:lnTo>
                  <a:lnTo>
                    <a:pt x="2366577" y="57997"/>
                  </a:lnTo>
                  <a:lnTo>
                    <a:pt x="2411236" y="69889"/>
                  </a:lnTo>
                  <a:lnTo>
                    <a:pt x="2455457" y="82832"/>
                  </a:lnTo>
                  <a:lnTo>
                    <a:pt x="2499225" y="96812"/>
                  </a:lnTo>
                  <a:lnTo>
                    <a:pt x="2542526" y="111814"/>
                  </a:lnTo>
                  <a:lnTo>
                    <a:pt x="2585345" y="127824"/>
                  </a:lnTo>
                  <a:lnTo>
                    <a:pt x="2627669" y="144828"/>
                  </a:lnTo>
                  <a:lnTo>
                    <a:pt x="2669483" y="162812"/>
                  </a:lnTo>
                  <a:lnTo>
                    <a:pt x="2710773" y="181761"/>
                  </a:lnTo>
                  <a:lnTo>
                    <a:pt x="2751525" y="201661"/>
                  </a:lnTo>
                  <a:lnTo>
                    <a:pt x="2791724" y="222498"/>
                  </a:lnTo>
                  <a:lnTo>
                    <a:pt x="2831357" y="244258"/>
                  </a:lnTo>
                  <a:lnTo>
                    <a:pt x="2870408" y="266926"/>
                  </a:lnTo>
                  <a:lnTo>
                    <a:pt x="2908865" y="290488"/>
                  </a:lnTo>
                  <a:lnTo>
                    <a:pt x="2946712" y="314930"/>
                  </a:lnTo>
                  <a:lnTo>
                    <a:pt x="2983935" y="340238"/>
                  </a:lnTo>
                  <a:lnTo>
                    <a:pt x="3020520" y="366398"/>
                  </a:lnTo>
                  <a:lnTo>
                    <a:pt x="3056453" y="393394"/>
                  </a:lnTo>
                  <a:lnTo>
                    <a:pt x="3091720" y="421214"/>
                  </a:lnTo>
                  <a:lnTo>
                    <a:pt x="3126306" y="449842"/>
                  </a:lnTo>
                  <a:lnTo>
                    <a:pt x="3160197" y="479265"/>
                  </a:lnTo>
                  <a:lnTo>
                    <a:pt x="3193380" y="509469"/>
                  </a:lnTo>
                  <a:lnTo>
                    <a:pt x="3225838" y="540438"/>
                  </a:lnTo>
                  <a:lnTo>
                    <a:pt x="3257559" y="572159"/>
                  </a:lnTo>
                  <a:lnTo>
                    <a:pt x="3288529" y="604618"/>
                  </a:lnTo>
                  <a:lnTo>
                    <a:pt x="3318732" y="637800"/>
                  </a:lnTo>
                  <a:lnTo>
                    <a:pt x="3348155" y="671691"/>
                  </a:lnTo>
                  <a:lnTo>
                    <a:pt x="3376784" y="706277"/>
                  </a:lnTo>
                  <a:lnTo>
                    <a:pt x="3404603" y="741544"/>
                  </a:lnTo>
                  <a:lnTo>
                    <a:pt x="3431600" y="777477"/>
                  </a:lnTo>
                  <a:lnTo>
                    <a:pt x="3457759" y="814063"/>
                  </a:lnTo>
                  <a:lnTo>
                    <a:pt x="3483067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7" y="2946724"/>
                  </a:lnTo>
                  <a:lnTo>
                    <a:pt x="3457759" y="2983948"/>
                  </a:lnTo>
                  <a:lnTo>
                    <a:pt x="3431600" y="3020533"/>
                  </a:lnTo>
                  <a:lnTo>
                    <a:pt x="3404603" y="3056466"/>
                  </a:lnTo>
                  <a:lnTo>
                    <a:pt x="3376784" y="3091733"/>
                  </a:lnTo>
                  <a:lnTo>
                    <a:pt x="3348155" y="3126319"/>
                  </a:lnTo>
                  <a:lnTo>
                    <a:pt x="3318732" y="3160210"/>
                  </a:lnTo>
                  <a:lnTo>
                    <a:pt x="3288529" y="3193392"/>
                  </a:lnTo>
                  <a:lnTo>
                    <a:pt x="3257559" y="3225851"/>
                  </a:lnTo>
                  <a:lnTo>
                    <a:pt x="3225838" y="3257572"/>
                  </a:lnTo>
                  <a:lnTo>
                    <a:pt x="3193380" y="3288542"/>
                  </a:lnTo>
                  <a:lnTo>
                    <a:pt x="3160197" y="3318745"/>
                  </a:lnTo>
                  <a:lnTo>
                    <a:pt x="3126306" y="3348168"/>
                  </a:lnTo>
                  <a:lnTo>
                    <a:pt x="3091720" y="3376796"/>
                  </a:lnTo>
                  <a:lnTo>
                    <a:pt x="3056453" y="3404616"/>
                  </a:lnTo>
                  <a:lnTo>
                    <a:pt x="3020520" y="3431613"/>
                  </a:lnTo>
                  <a:lnTo>
                    <a:pt x="2983935" y="3457772"/>
                  </a:lnTo>
                  <a:lnTo>
                    <a:pt x="2946712" y="3483080"/>
                  </a:lnTo>
                  <a:lnTo>
                    <a:pt x="2908865" y="3507522"/>
                  </a:lnTo>
                  <a:lnTo>
                    <a:pt x="2870408" y="3531085"/>
                  </a:lnTo>
                  <a:lnTo>
                    <a:pt x="2831357" y="3553753"/>
                  </a:lnTo>
                  <a:lnTo>
                    <a:pt x="2791724" y="3575512"/>
                  </a:lnTo>
                  <a:lnTo>
                    <a:pt x="2751525" y="3596349"/>
                  </a:lnTo>
                  <a:lnTo>
                    <a:pt x="2710773" y="3616249"/>
                  </a:lnTo>
                  <a:lnTo>
                    <a:pt x="2669483" y="3635198"/>
                  </a:lnTo>
                  <a:lnTo>
                    <a:pt x="2627669" y="3653182"/>
                  </a:lnTo>
                  <a:lnTo>
                    <a:pt x="2585345" y="3670186"/>
                  </a:lnTo>
                  <a:lnTo>
                    <a:pt x="2542526" y="3686196"/>
                  </a:lnTo>
                  <a:lnTo>
                    <a:pt x="2499225" y="3701198"/>
                  </a:lnTo>
                  <a:lnTo>
                    <a:pt x="2455457" y="3715178"/>
                  </a:lnTo>
                  <a:lnTo>
                    <a:pt x="2411236" y="3728121"/>
                  </a:lnTo>
                  <a:lnTo>
                    <a:pt x="2366577" y="3740013"/>
                  </a:lnTo>
                  <a:lnTo>
                    <a:pt x="2321493" y="3750841"/>
                  </a:lnTo>
                  <a:lnTo>
                    <a:pt x="2275999" y="3760589"/>
                  </a:lnTo>
                  <a:lnTo>
                    <a:pt x="2230110" y="3769243"/>
                  </a:lnTo>
                  <a:lnTo>
                    <a:pt x="2183838" y="3776790"/>
                  </a:lnTo>
                  <a:lnTo>
                    <a:pt x="2137200" y="3783215"/>
                  </a:lnTo>
                  <a:lnTo>
                    <a:pt x="2090208" y="3788503"/>
                  </a:lnTo>
                  <a:lnTo>
                    <a:pt x="2042877" y="3792641"/>
                  </a:lnTo>
                  <a:lnTo>
                    <a:pt x="1995221" y="3795615"/>
                  </a:lnTo>
                  <a:lnTo>
                    <a:pt x="1947255" y="3797409"/>
                  </a:lnTo>
                  <a:lnTo>
                    <a:pt x="1898992" y="3798011"/>
                  </a:lnTo>
                  <a:lnTo>
                    <a:pt x="1850730" y="3797409"/>
                  </a:lnTo>
                  <a:lnTo>
                    <a:pt x="1802764" y="3795615"/>
                  </a:lnTo>
                  <a:lnTo>
                    <a:pt x="1755108" y="3792641"/>
                  </a:lnTo>
                  <a:lnTo>
                    <a:pt x="1707777" y="3788503"/>
                  </a:lnTo>
                  <a:lnTo>
                    <a:pt x="1660785" y="3783215"/>
                  </a:lnTo>
                  <a:lnTo>
                    <a:pt x="1614147" y="3776790"/>
                  </a:lnTo>
                  <a:lnTo>
                    <a:pt x="1567875" y="3769243"/>
                  </a:lnTo>
                  <a:lnTo>
                    <a:pt x="1521986" y="3760589"/>
                  </a:lnTo>
                  <a:lnTo>
                    <a:pt x="1476492" y="3750841"/>
                  </a:lnTo>
                  <a:lnTo>
                    <a:pt x="1431409" y="3740013"/>
                  </a:lnTo>
                  <a:lnTo>
                    <a:pt x="1386749" y="3728121"/>
                  </a:lnTo>
                  <a:lnTo>
                    <a:pt x="1342529" y="3715178"/>
                  </a:lnTo>
                  <a:lnTo>
                    <a:pt x="1298761" y="3701198"/>
                  </a:lnTo>
                  <a:lnTo>
                    <a:pt x="1255461" y="3686196"/>
                  </a:lnTo>
                  <a:lnTo>
                    <a:pt x="1212641" y="3670186"/>
                  </a:lnTo>
                  <a:lnTo>
                    <a:pt x="1170318" y="3653182"/>
                  </a:lnTo>
                  <a:lnTo>
                    <a:pt x="1128504" y="3635198"/>
                  </a:lnTo>
                  <a:lnTo>
                    <a:pt x="1087214" y="3616249"/>
                  </a:lnTo>
                  <a:lnTo>
                    <a:pt x="1046462" y="3596349"/>
                  </a:lnTo>
                  <a:lnTo>
                    <a:pt x="1006263" y="3575512"/>
                  </a:lnTo>
                  <a:lnTo>
                    <a:pt x="966631" y="3553753"/>
                  </a:lnTo>
                  <a:lnTo>
                    <a:pt x="927580" y="3531085"/>
                  </a:lnTo>
                  <a:lnTo>
                    <a:pt x="889124" y="3507522"/>
                  </a:lnTo>
                  <a:lnTo>
                    <a:pt x="851277" y="3483080"/>
                  </a:lnTo>
                  <a:lnTo>
                    <a:pt x="814054" y="3457772"/>
                  </a:lnTo>
                  <a:lnTo>
                    <a:pt x="777469" y="3431613"/>
                  </a:lnTo>
                  <a:lnTo>
                    <a:pt x="741536" y="3404616"/>
                  </a:lnTo>
                  <a:lnTo>
                    <a:pt x="706270" y="3376796"/>
                  </a:lnTo>
                  <a:lnTo>
                    <a:pt x="671684" y="3348168"/>
                  </a:lnTo>
                  <a:lnTo>
                    <a:pt x="637793" y="3318745"/>
                  </a:lnTo>
                  <a:lnTo>
                    <a:pt x="604611" y="3288542"/>
                  </a:lnTo>
                  <a:lnTo>
                    <a:pt x="572153" y="3257572"/>
                  </a:lnTo>
                  <a:lnTo>
                    <a:pt x="540432" y="3225851"/>
                  </a:lnTo>
                  <a:lnTo>
                    <a:pt x="509463" y="3193392"/>
                  </a:lnTo>
                  <a:lnTo>
                    <a:pt x="479260" y="3160210"/>
                  </a:lnTo>
                  <a:lnTo>
                    <a:pt x="449837" y="3126319"/>
                  </a:lnTo>
                  <a:lnTo>
                    <a:pt x="421209" y="3091733"/>
                  </a:lnTo>
                  <a:lnTo>
                    <a:pt x="393389" y="3056466"/>
                  </a:lnTo>
                  <a:lnTo>
                    <a:pt x="366393" y="3020533"/>
                  </a:lnTo>
                  <a:lnTo>
                    <a:pt x="340234" y="2983948"/>
                  </a:lnTo>
                  <a:lnTo>
                    <a:pt x="314926" y="2946724"/>
                  </a:lnTo>
                  <a:lnTo>
                    <a:pt x="290484" y="2908878"/>
                  </a:lnTo>
                  <a:lnTo>
                    <a:pt x="266922" y="2870421"/>
                  </a:lnTo>
                  <a:lnTo>
                    <a:pt x="244254" y="2831370"/>
                  </a:lnTo>
                  <a:lnTo>
                    <a:pt x="222495" y="2791737"/>
                  </a:lnTo>
                  <a:lnTo>
                    <a:pt x="201658" y="2751538"/>
                  </a:lnTo>
                  <a:lnTo>
                    <a:pt x="181758" y="2710786"/>
                  </a:lnTo>
                  <a:lnTo>
                    <a:pt x="162810" y="2669496"/>
                  </a:lnTo>
                  <a:lnTo>
                    <a:pt x="144826" y="2627682"/>
                  </a:lnTo>
                  <a:lnTo>
                    <a:pt x="127823" y="2585358"/>
                  </a:lnTo>
                  <a:lnTo>
                    <a:pt x="111813" y="2542538"/>
                  </a:lnTo>
                  <a:lnTo>
                    <a:pt x="96811" y="2499238"/>
                  </a:lnTo>
                  <a:lnTo>
                    <a:pt x="82831" y="2455470"/>
                  </a:lnTo>
                  <a:lnTo>
                    <a:pt x="69888" y="2411249"/>
                  </a:lnTo>
                  <a:lnTo>
                    <a:pt x="57996" y="2366590"/>
                  </a:lnTo>
                  <a:lnTo>
                    <a:pt x="47169" y="2321506"/>
                  </a:lnTo>
                  <a:lnTo>
                    <a:pt x="37421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1" y="1521998"/>
                  </a:lnTo>
                  <a:lnTo>
                    <a:pt x="47169" y="1476504"/>
                  </a:lnTo>
                  <a:lnTo>
                    <a:pt x="57996" y="1431421"/>
                  </a:lnTo>
                  <a:lnTo>
                    <a:pt x="69888" y="1386761"/>
                  </a:lnTo>
                  <a:lnTo>
                    <a:pt x="82831" y="1342540"/>
                  </a:lnTo>
                  <a:lnTo>
                    <a:pt x="96811" y="1298773"/>
                  </a:lnTo>
                  <a:lnTo>
                    <a:pt x="111813" y="1255472"/>
                  </a:lnTo>
                  <a:lnTo>
                    <a:pt x="127823" y="1212652"/>
                  </a:lnTo>
                  <a:lnTo>
                    <a:pt x="144826" y="1170328"/>
                  </a:lnTo>
                  <a:lnTo>
                    <a:pt x="162810" y="1128514"/>
                  </a:lnTo>
                  <a:lnTo>
                    <a:pt x="181758" y="1087224"/>
                  </a:lnTo>
                  <a:lnTo>
                    <a:pt x="201658" y="1046472"/>
                  </a:lnTo>
                  <a:lnTo>
                    <a:pt x="222495" y="1006273"/>
                  </a:lnTo>
                  <a:lnTo>
                    <a:pt x="244254" y="966641"/>
                  </a:lnTo>
                  <a:lnTo>
                    <a:pt x="266922" y="927589"/>
                  </a:lnTo>
                  <a:lnTo>
                    <a:pt x="290484" y="889133"/>
                  </a:lnTo>
                  <a:lnTo>
                    <a:pt x="314926" y="851286"/>
                  </a:lnTo>
                  <a:lnTo>
                    <a:pt x="340234" y="814063"/>
                  </a:lnTo>
                  <a:lnTo>
                    <a:pt x="366393" y="777477"/>
                  </a:lnTo>
                  <a:lnTo>
                    <a:pt x="393389" y="741544"/>
                  </a:lnTo>
                  <a:lnTo>
                    <a:pt x="421209" y="706277"/>
                  </a:lnTo>
                  <a:lnTo>
                    <a:pt x="449837" y="671691"/>
                  </a:lnTo>
                  <a:lnTo>
                    <a:pt x="479260" y="637800"/>
                  </a:lnTo>
                  <a:lnTo>
                    <a:pt x="509463" y="604618"/>
                  </a:lnTo>
                  <a:lnTo>
                    <a:pt x="540432" y="572159"/>
                  </a:lnTo>
                  <a:lnTo>
                    <a:pt x="572153" y="540438"/>
                  </a:lnTo>
                  <a:lnTo>
                    <a:pt x="604611" y="509469"/>
                  </a:lnTo>
                  <a:lnTo>
                    <a:pt x="637793" y="479265"/>
                  </a:lnTo>
                  <a:lnTo>
                    <a:pt x="671684" y="449842"/>
                  </a:lnTo>
                  <a:lnTo>
                    <a:pt x="706270" y="421214"/>
                  </a:lnTo>
                  <a:lnTo>
                    <a:pt x="741536" y="393394"/>
                  </a:lnTo>
                  <a:lnTo>
                    <a:pt x="777469" y="366398"/>
                  </a:lnTo>
                  <a:lnTo>
                    <a:pt x="814054" y="340238"/>
                  </a:lnTo>
                  <a:lnTo>
                    <a:pt x="851277" y="314930"/>
                  </a:lnTo>
                  <a:lnTo>
                    <a:pt x="889124" y="290488"/>
                  </a:lnTo>
                  <a:lnTo>
                    <a:pt x="927580" y="266926"/>
                  </a:lnTo>
                  <a:lnTo>
                    <a:pt x="966631" y="244258"/>
                  </a:lnTo>
                  <a:lnTo>
                    <a:pt x="1006263" y="222498"/>
                  </a:lnTo>
                  <a:lnTo>
                    <a:pt x="1046462" y="201661"/>
                  </a:lnTo>
                  <a:lnTo>
                    <a:pt x="1087214" y="181761"/>
                  </a:lnTo>
                  <a:lnTo>
                    <a:pt x="1128504" y="162812"/>
                  </a:lnTo>
                  <a:lnTo>
                    <a:pt x="1170318" y="144828"/>
                  </a:lnTo>
                  <a:lnTo>
                    <a:pt x="1212641" y="127824"/>
                  </a:lnTo>
                  <a:lnTo>
                    <a:pt x="1255461" y="111814"/>
                  </a:lnTo>
                  <a:lnTo>
                    <a:pt x="1298761" y="96812"/>
                  </a:lnTo>
                  <a:lnTo>
                    <a:pt x="1342529" y="82832"/>
                  </a:lnTo>
                  <a:lnTo>
                    <a:pt x="1386749" y="69889"/>
                  </a:lnTo>
                  <a:lnTo>
                    <a:pt x="1431409" y="57997"/>
                  </a:lnTo>
                  <a:lnTo>
                    <a:pt x="1476492" y="47170"/>
                  </a:lnTo>
                  <a:lnTo>
                    <a:pt x="1521986" y="37422"/>
                  </a:lnTo>
                  <a:lnTo>
                    <a:pt x="1567875" y="28767"/>
                  </a:lnTo>
                  <a:lnTo>
                    <a:pt x="1614147" y="21220"/>
                  </a:lnTo>
                  <a:lnTo>
                    <a:pt x="1660785" y="14795"/>
                  </a:lnTo>
                  <a:lnTo>
                    <a:pt x="1707777" y="9507"/>
                  </a:lnTo>
                  <a:lnTo>
                    <a:pt x="1755108" y="5369"/>
                  </a:lnTo>
                  <a:lnTo>
                    <a:pt x="1802764" y="2395"/>
                  </a:lnTo>
                  <a:lnTo>
                    <a:pt x="1850730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721899" y="0"/>
            <a:ext cx="1186180" cy="7776209"/>
            <a:chOff x="9721899" y="0"/>
            <a:chExt cx="1186180" cy="7776209"/>
          </a:xfrm>
        </p:grpSpPr>
        <p:sp>
          <p:nvSpPr>
            <p:cNvPr id="13" name="object 13"/>
            <p:cNvSpPr/>
            <p:nvPr/>
          </p:nvSpPr>
          <p:spPr>
            <a:xfrm>
              <a:off x="9721899" y="0"/>
              <a:ext cx="1186180" cy="7776209"/>
            </a:xfrm>
            <a:custGeom>
              <a:avLst/>
              <a:gdLst/>
              <a:ahLst/>
              <a:cxnLst/>
              <a:rect l="l" t="t" r="r" b="b"/>
              <a:pathLst>
                <a:path w="1186179" h="7776209">
                  <a:moveTo>
                    <a:pt x="0" y="0"/>
                  </a:moveTo>
                  <a:lnTo>
                    <a:pt x="0" y="7776005"/>
                  </a:lnTo>
                  <a:lnTo>
                    <a:pt x="1186103" y="7776005"/>
                  </a:lnTo>
                  <a:lnTo>
                    <a:pt x="11861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10545" y="6873025"/>
              <a:ext cx="211505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10215" y="6602802"/>
              <a:ext cx="157772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52201" y="6351816"/>
              <a:ext cx="216065" cy="2315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10545" y="6195123"/>
              <a:ext cx="157441" cy="12395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10545" y="6043041"/>
              <a:ext cx="157721" cy="126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61701" y="5870981"/>
              <a:ext cx="206184" cy="1391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127194" y="5789359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35" y="0"/>
                  </a:moveTo>
                  <a:lnTo>
                    <a:pt x="12097" y="1579"/>
                  </a:lnTo>
                  <a:lnTo>
                    <a:pt x="5819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19" y="33842"/>
                  </a:lnTo>
                  <a:lnTo>
                    <a:pt x="12097" y="38107"/>
                  </a:lnTo>
                  <a:lnTo>
                    <a:pt x="19735" y="39674"/>
                  </a:lnTo>
                  <a:lnTo>
                    <a:pt x="27491" y="38107"/>
                  </a:lnTo>
                  <a:lnTo>
                    <a:pt x="33793" y="33842"/>
                  </a:lnTo>
                  <a:lnTo>
                    <a:pt x="38025" y="27533"/>
                  </a:lnTo>
                  <a:lnTo>
                    <a:pt x="39573" y="19837"/>
                  </a:lnTo>
                  <a:lnTo>
                    <a:pt x="38025" y="12178"/>
                  </a:lnTo>
                  <a:lnTo>
                    <a:pt x="33793" y="5865"/>
                  </a:lnTo>
                  <a:lnTo>
                    <a:pt x="27491" y="1579"/>
                  </a:lnTo>
                  <a:lnTo>
                    <a:pt x="19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10545" y="5610454"/>
              <a:ext cx="211505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10215" y="5340236"/>
              <a:ext cx="157772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13136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0169"/>
                  </a:moveTo>
                  <a:lnTo>
                    <a:pt x="0" y="7090169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0169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88762"/>
                  </a:lnTo>
                  <a:lnTo>
                    <a:pt x="155676" y="5288762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0" y="0"/>
            <a:ext cx="1191260" cy="7776209"/>
            <a:chOff x="0" y="0"/>
            <a:chExt cx="1191260" cy="7776209"/>
          </a:xfrm>
        </p:grpSpPr>
        <p:sp>
          <p:nvSpPr>
            <p:cNvPr id="25" name="object 25"/>
            <p:cNvSpPr/>
            <p:nvPr/>
          </p:nvSpPr>
          <p:spPr>
            <a:xfrm>
              <a:off x="0" y="0"/>
              <a:ext cx="1191260" cy="7776209"/>
            </a:xfrm>
            <a:custGeom>
              <a:avLst/>
              <a:gdLst/>
              <a:ahLst/>
              <a:cxnLst/>
              <a:rect l="l" t="t" r="r" b="b"/>
              <a:pathLst>
                <a:path w="1191260" h="7776209">
                  <a:moveTo>
                    <a:pt x="0" y="7776005"/>
                  </a:moveTo>
                  <a:lnTo>
                    <a:pt x="1190652" y="7776005"/>
                  </a:lnTo>
                  <a:lnTo>
                    <a:pt x="1190652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1882" y="7094425"/>
              <a:ext cx="72979" cy="1520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01438" y="3461232"/>
              <a:ext cx="104378" cy="8411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2813" y="3379483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4" y="50647"/>
                  </a:lnTo>
                  <a:lnTo>
                    <a:pt x="54924" y="4102"/>
                  </a:lnTo>
                  <a:lnTo>
                    <a:pt x="46587" y="4102"/>
                  </a:lnTo>
                  <a:lnTo>
                    <a:pt x="46587" y="50647"/>
                  </a:lnTo>
                  <a:lnTo>
                    <a:pt x="8333" y="50647"/>
                  </a:lnTo>
                  <a:lnTo>
                    <a:pt x="8333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02813" y="3290989"/>
              <a:ext cx="101606" cy="655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02813" y="3101861"/>
              <a:ext cx="101606" cy="1672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01038" y="2457043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39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65" y="433730"/>
                  </a:lnTo>
                  <a:lnTo>
                    <a:pt x="1765" y="443649"/>
                  </a:lnTo>
                  <a:lnTo>
                    <a:pt x="103378" y="480618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53"/>
                  </a:lnTo>
                  <a:lnTo>
                    <a:pt x="64427" y="263969"/>
                  </a:lnTo>
                  <a:lnTo>
                    <a:pt x="13830" y="245960"/>
                  </a:lnTo>
                  <a:lnTo>
                    <a:pt x="13830" y="245249"/>
                  </a:lnTo>
                  <a:lnTo>
                    <a:pt x="64427" y="227253"/>
                  </a:lnTo>
                  <a:lnTo>
                    <a:pt x="64427" y="217868"/>
                  </a:lnTo>
                  <a:lnTo>
                    <a:pt x="1765" y="240652"/>
                  </a:lnTo>
                  <a:lnTo>
                    <a:pt x="1765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28"/>
                  </a:lnTo>
                  <a:lnTo>
                    <a:pt x="72758" y="263969"/>
                  </a:lnTo>
                  <a:lnTo>
                    <a:pt x="72758" y="227253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69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70" y="304444"/>
                  </a:lnTo>
                  <a:lnTo>
                    <a:pt x="71615" y="299783"/>
                  </a:lnTo>
                  <a:lnTo>
                    <a:pt x="71615" y="309092"/>
                  </a:lnTo>
                  <a:lnTo>
                    <a:pt x="81318" y="312889"/>
                  </a:lnTo>
                  <a:lnTo>
                    <a:pt x="89065" y="319659"/>
                  </a:lnTo>
                  <a:lnTo>
                    <a:pt x="94183" y="328866"/>
                  </a:lnTo>
                  <a:lnTo>
                    <a:pt x="96037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72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66"/>
                  </a:lnTo>
                  <a:lnTo>
                    <a:pt x="16116" y="319659"/>
                  </a:lnTo>
                  <a:lnTo>
                    <a:pt x="23850" y="312889"/>
                  </a:lnTo>
                  <a:lnTo>
                    <a:pt x="33528" y="309092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46" y="325081"/>
                  </a:lnTo>
                  <a:lnTo>
                    <a:pt x="393" y="340017"/>
                  </a:lnTo>
                  <a:lnTo>
                    <a:pt x="4076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37" y="19558"/>
                  </a:lnTo>
                  <a:lnTo>
                    <a:pt x="96037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35"/>
                  </a:lnTo>
                  <a:lnTo>
                    <a:pt x="20599" y="18973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891" y="11645"/>
                  </a:lnTo>
                  <a:lnTo>
                    <a:pt x="84569" y="18973"/>
                  </a:lnTo>
                  <a:lnTo>
                    <a:pt x="93091" y="30048"/>
                  </a:lnTo>
                  <a:lnTo>
                    <a:pt x="96037" y="43954"/>
                  </a:lnTo>
                  <a:lnTo>
                    <a:pt x="96037" y="19558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79" y="75514"/>
                  </a:lnTo>
                  <a:lnTo>
                    <a:pt x="31026" y="84582"/>
                  </a:lnTo>
                  <a:lnTo>
                    <a:pt x="52578" y="87833"/>
                  </a:lnTo>
                  <a:lnTo>
                    <a:pt x="74142" y="84582"/>
                  </a:lnTo>
                  <a:lnTo>
                    <a:pt x="84505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699" y="508063"/>
                  </a:lnTo>
                  <a:lnTo>
                    <a:pt x="85699" y="531266"/>
                  </a:lnTo>
                  <a:lnTo>
                    <a:pt x="85699" y="533552"/>
                  </a:lnTo>
                  <a:lnTo>
                    <a:pt x="85699" y="542810"/>
                  </a:lnTo>
                  <a:lnTo>
                    <a:pt x="85686" y="545211"/>
                  </a:lnTo>
                  <a:lnTo>
                    <a:pt x="83388" y="557479"/>
                  </a:lnTo>
                  <a:lnTo>
                    <a:pt x="76936" y="566458"/>
                  </a:lnTo>
                  <a:lnTo>
                    <a:pt x="67017" y="571969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83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699" y="542810"/>
                  </a:lnTo>
                  <a:lnTo>
                    <a:pt x="85699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699" y="508063"/>
                  </a:lnTo>
                  <a:lnTo>
                    <a:pt x="82994" y="504088"/>
                  </a:lnTo>
                  <a:lnTo>
                    <a:pt x="80822" y="502742"/>
                  </a:lnTo>
                  <a:lnTo>
                    <a:pt x="70370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52" y="583095"/>
                  </a:lnTo>
                  <a:lnTo>
                    <a:pt x="70421" y="580326"/>
                  </a:lnTo>
                  <a:lnTo>
                    <a:pt x="80848" y="573824"/>
                  </a:lnTo>
                  <a:lnTo>
                    <a:pt x="83007" y="572477"/>
                  </a:lnTo>
                  <a:lnTo>
                    <a:pt x="91147" y="560463"/>
                  </a:lnTo>
                  <a:lnTo>
                    <a:pt x="94030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85" y="166420"/>
                  </a:lnTo>
                  <a:lnTo>
                    <a:pt x="10109" y="164833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65" y="115176"/>
                  </a:lnTo>
                  <a:lnTo>
                    <a:pt x="1765" y="173266"/>
                  </a:lnTo>
                  <a:lnTo>
                    <a:pt x="45885" y="175310"/>
                  </a:lnTo>
                  <a:lnTo>
                    <a:pt x="64630" y="177050"/>
                  </a:lnTo>
                  <a:lnTo>
                    <a:pt x="78460" y="180174"/>
                  </a:lnTo>
                  <a:lnTo>
                    <a:pt x="88303" y="184404"/>
                  </a:lnTo>
                  <a:lnTo>
                    <a:pt x="95046" y="189395"/>
                  </a:lnTo>
                  <a:lnTo>
                    <a:pt x="95046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2813" y="2366531"/>
              <a:ext cx="101606" cy="6805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3023" y="2181098"/>
              <a:ext cx="110742" cy="11112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23023" y="906119"/>
              <a:ext cx="110742" cy="11136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9678" y="2014004"/>
              <a:ext cx="184741" cy="12979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7180" y="1662214"/>
              <a:ext cx="189781" cy="31923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9669" y="142595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8420"/>
                  </a:moveTo>
                  <a:lnTo>
                    <a:pt x="24003" y="5842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8636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6360"/>
                  </a:lnTo>
                  <a:lnTo>
                    <a:pt x="184746" y="86360"/>
                  </a:lnTo>
                  <a:lnTo>
                    <a:pt x="184746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7180" y="1234440"/>
              <a:ext cx="189781" cy="16642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9669" y="105511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5570"/>
                  </a:lnTo>
                  <a:lnTo>
                    <a:pt x="23837" y="11557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97623" y="3643376"/>
              <a:ext cx="0" cy="3378835"/>
            </a:xfrm>
            <a:custGeom>
              <a:avLst/>
              <a:gdLst/>
              <a:ahLst/>
              <a:cxnLst/>
              <a:rect l="l" t="t" r="r" b="b"/>
              <a:pathLst>
                <a:path h="3378834">
                  <a:moveTo>
                    <a:pt x="0" y="3378300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21914" y="0"/>
              <a:ext cx="12700" cy="831850"/>
            </a:xfrm>
            <a:custGeom>
              <a:avLst/>
              <a:gdLst/>
              <a:ahLst/>
              <a:cxnLst/>
              <a:rect l="l" t="t" r="r" b="b"/>
              <a:pathLst>
                <a:path w="12700" h="831850">
                  <a:moveTo>
                    <a:pt x="0" y="831380"/>
                  </a:moveTo>
                  <a:lnTo>
                    <a:pt x="12701" y="831380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1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1766" y="698690"/>
            <a:ext cx="660400" cy="129539"/>
            <a:chOff x="1491766" y="698690"/>
            <a:chExt cx="660400" cy="129539"/>
          </a:xfrm>
        </p:grpSpPr>
        <p:sp>
          <p:nvSpPr>
            <p:cNvPr id="3" name="object 3"/>
            <p:cNvSpPr/>
            <p:nvPr/>
          </p:nvSpPr>
          <p:spPr>
            <a:xfrm>
              <a:off x="1491766" y="698690"/>
              <a:ext cx="126796" cy="1293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49855" y="698690"/>
              <a:ext cx="102552" cy="12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83701" y="698690"/>
              <a:ext cx="368211" cy="1293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94001" y="900963"/>
            <a:ext cx="3797998" cy="6117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8006" y="900963"/>
            <a:ext cx="3797998" cy="1514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593245" y="3215527"/>
            <a:ext cx="3808095" cy="3808095"/>
            <a:chOff x="5593245" y="3215527"/>
            <a:chExt cx="3808095" cy="3808095"/>
          </a:xfrm>
        </p:grpSpPr>
        <p:sp>
          <p:nvSpPr>
            <p:cNvPr id="9" name="object 9"/>
            <p:cNvSpPr/>
            <p:nvPr/>
          </p:nvSpPr>
          <p:spPr>
            <a:xfrm>
              <a:off x="5598006" y="3220999"/>
              <a:ext cx="3221266" cy="31830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98006" y="3220288"/>
              <a:ext cx="3798570" cy="3798570"/>
            </a:xfrm>
            <a:custGeom>
              <a:avLst/>
              <a:gdLst/>
              <a:ahLst/>
              <a:cxnLst/>
              <a:rect l="l" t="t" r="r" b="b"/>
              <a:pathLst>
                <a:path w="3798570" h="3798570">
                  <a:moveTo>
                    <a:pt x="1898992" y="0"/>
                  </a:moveTo>
                  <a:lnTo>
                    <a:pt x="1947255" y="601"/>
                  </a:lnTo>
                  <a:lnTo>
                    <a:pt x="1995221" y="2395"/>
                  </a:lnTo>
                  <a:lnTo>
                    <a:pt x="2042877" y="5369"/>
                  </a:lnTo>
                  <a:lnTo>
                    <a:pt x="2090208" y="9507"/>
                  </a:lnTo>
                  <a:lnTo>
                    <a:pt x="2137200" y="14795"/>
                  </a:lnTo>
                  <a:lnTo>
                    <a:pt x="2183838" y="21220"/>
                  </a:lnTo>
                  <a:lnTo>
                    <a:pt x="2230110" y="28767"/>
                  </a:lnTo>
                  <a:lnTo>
                    <a:pt x="2275999" y="37422"/>
                  </a:lnTo>
                  <a:lnTo>
                    <a:pt x="2321493" y="47170"/>
                  </a:lnTo>
                  <a:lnTo>
                    <a:pt x="2366577" y="57997"/>
                  </a:lnTo>
                  <a:lnTo>
                    <a:pt x="2411236" y="69889"/>
                  </a:lnTo>
                  <a:lnTo>
                    <a:pt x="2455457" y="82832"/>
                  </a:lnTo>
                  <a:lnTo>
                    <a:pt x="2499225" y="96812"/>
                  </a:lnTo>
                  <a:lnTo>
                    <a:pt x="2542526" y="111814"/>
                  </a:lnTo>
                  <a:lnTo>
                    <a:pt x="2585345" y="127824"/>
                  </a:lnTo>
                  <a:lnTo>
                    <a:pt x="2627669" y="144828"/>
                  </a:lnTo>
                  <a:lnTo>
                    <a:pt x="2669483" y="162812"/>
                  </a:lnTo>
                  <a:lnTo>
                    <a:pt x="2710773" y="181761"/>
                  </a:lnTo>
                  <a:lnTo>
                    <a:pt x="2751525" y="201661"/>
                  </a:lnTo>
                  <a:lnTo>
                    <a:pt x="2791724" y="222498"/>
                  </a:lnTo>
                  <a:lnTo>
                    <a:pt x="2831357" y="244258"/>
                  </a:lnTo>
                  <a:lnTo>
                    <a:pt x="2870408" y="266926"/>
                  </a:lnTo>
                  <a:lnTo>
                    <a:pt x="2908865" y="290488"/>
                  </a:lnTo>
                  <a:lnTo>
                    <a:pt x="2946712" y="314930"/>
                  </a:lnTo>
                  <a:lnTo>
                    <a:pt x="2983935" y="340238"/>
                  </a:lnTo>
                  <a:lnTo>
                    <a:pt x="3020520" y="366398"/>
                  </a:lnTo>
                  <a:lnTo>
                    <a:pt x="3056453" y="393394"/>
                  </a:lnTo>
                  <a:lnTo>
                    <a:pt x="3091720" y="421214"/>
                  </a:lnTo>
                  <a:lnTo>
                    <a:pt x="3126306" y="449842"/>
                  </a:lnTo>
                  <a:lnTo>
                    <a:pt x="3160197" y="479265"/>
                  </a:lnTo>
                  <a:lnTo>
                    <a:pt x="3193380" y="509469"/>
                  </a:lnTo>
                  <a:lnTo>
                    <a:pt x="3225838" y="540438"/>
                  </a:lnTo>
                  <a:lnTo>
                    <a:pt x="3257559" y="572159"/>
                  </a:lnTo>
                  <a:lnTo>
                    <a:pt x="3288529" y="604618"/>
                  </a:lnTo>
                  <a:lnTo>
                    <a:pt x="3318732" y="637800"/>
                  </a:lnTo>
                  <a:lnTo>
                    <a:pt x="3348155" y="671691"/>
                  </a:lnTo>
                  <a:lnTo>
                    <a:pt x="3376784" y="706277"/>
                  </a:lnTo>
                  <a:lnTo>
                    <a:pt x="3404603" y="741544"/>
                  </a:lnTo>
                  <a:lnTo>
                    <a:pt x="3431600" y="777477"/>
                  </a:lnTo>
                  <a:lnTo>
                    <a:pt x="3457759" y="814063"/>
                  </a:lnTo>
                  <a:lnTo>
                    <a:pt x="3483067" y="851286"/>
                  </a:lnTo>
                  <a:lnTo>
                    <a:pt x="3507510" y="889133"/>
                  </a:lnTo>
                  <a:lnTo>
                    <a:pt x="3531072" y="927589"/>
                  </a:lnTo>
                  <a:lnTo>
                    <a:pt x="3553740" y="966641"/>
                  </a:lnTo>
                  <a:lnTo>
                    <a:pt x="3575500" y="1006273"/>
                  </a:lnTo>
                  <a:lnTo>
                    <a:pt x="3596337" y="1046472"/>
                  </a:lnTo>
                  <a:lnTo>
                    <a:pt x="3616237" y="1087224"/>
                  </a:lnTo>
                  <a:lnTo>
                    <a:pt x="3635186" y="1128514"/>
                  </a:lnTo>
                  <a:lnTo>
                    <a:pt x="3653169" y="1170328"/>
                  </a:lnTo>
                  <a:lnTo>
                    <a:pt x="3670173" y="1212652"/>
                  </a:lnTo>
                  <a:lnTo>
                    <a:pt x="3686183" y="1255472"/>
                  </a:lnTo>
                  <a:lnTo>
                    <a:pt x="3701185" y="1298773"/>
                  </a:lnTo>
                  <a:lnTo>
                    <a:pt x="3715165" y="1342540"/>
                  </a:lnTo>
                  <a:lnTo>
                    <a:pt x="3728108" y="1386761"/>
                  </a:lnTo>
                  <a:lnTo>
                    <a:pt x="3740001" y="1431421"/>
                  </a:lnTo>
                  <a:lnTo>
                    <a:pt x="3750828" y="1476504"/>
                  </a:lnTo>
                  <a:lnTo>
                    <a:pt x="3760576" y="1521998"/>
                  </a:lnTo>
                  <a:lnTo>
                    <a:pt x="3769230" y="1567888"/>
                  </a:lnTo>
                  <a:lnTo>
                    <a:pt x="3776777" y="1614159"/>
                  </a:lnTo>
                  <a:lnTo>
                    <a:pt x="3783202" y="1660798"/>
                  </a:lnTo>
                  <a:lnTo>
                    <a:pt x="3788491" y="1707790"/>
                  </a:lnTo>
                  <a:lnTo>
                    <a:pt x="3792629" y="1755121"/>
                  </a:lnTo>
                  <a:lnTo>
                    <a:pt x="3795602" y="1802777"/>
                  </a:lnTo>
                  <a:lnTo>
                    <a:pt x="3797397" y="1850743"/>
                  </a:lnTo>
                  <a:lnTo>
                    <a:pt x="3797998" y="1899005"/>
                  </a:lnTo>
                  <a:lnTo>
                    <a:pt x="3797397" y="1947267"/>
                  </a:lnTo>
                  <a:lnTo>
                    <a:pt x="3795602" y="1995234"/>
                  </a:lnTo>
                  <a:lnTo>
                    <a:pt x="3792629" y="2042889"/>
                  </a:lnTo>
                  <a:lnTo>
                    <a:pt x="3788491" y="2090220"/>
                  </a:lnTo>
                  <a:lnTo>
                    <a:pt x="3783202" y="2137212"/>
                  </a:lnTo>
                  <a:lnTo>
                    <a:pt x="3776777" y="2183851"/>
                  </a:lnTo>
                  <a:lnTo>
                    <a:pt x="3769230" y="2230122"/>
                  </a:lnTo>
                  <a:lnTo>
                    <a:pt x="3760576" y="2276012"/>
                  </a:lnTo>
                  <a:lnTo>
                    <a:pt x="3750828" y="2321506"/>
                  </a:lnTo>
                  <a:lnTo>
                    <a:pt x="3740001" y="2366590"/>
                  </a:lnTo>
                  <a:lnTo>
                    <a:pt x="3728108" y="2411249"/>
                  </a:lnTo>
                  <a:lnTo>
                    <a:pt x="3715165" y="2455470"/>
                  </a:lnTo>
                  <a:lnTo>
                    <a:pt x="3701185" y="2499238"/>
                  </a:lnTo>
                  <a:lnTo>
                    <a:pt x="3686183" y="2542538"/>
                  </a:lnTo>
                  <a:lnTo>
                    <a:pt x="3670173" y="2585358"/>
                  </a:lnTo>
                  <a:lnTo>
                    <a:pt x="3653169" y="2627682"/>
                  </a:lnTo>
                  <a:lnTo>
                    <a:pt x="3635186" y="2669496"/>
                  </a:lnTo>
                  <a:lnTo>
                    <a:pt x="3616237" y="2710786"/>
                  </a:lnTo>
                  <a:lnTo>
                    <a:pt x="3596337" y="2751538"/>
                  </a:lnTo>
                  <a:lnTo>
                    <a:pt x="3575500" y="2791737"/>
                  </a:lnTo>
                  <a:lnTo>
                    <a:pt x="3553740" y="2831370"/>
                  </a:lnTo>
                  <a:lnTo>
                    <a:pt x="3531072" y="2870421"/>
                  </a:lnTo>
                  <a:lnTo>
                    <a:pt x="3507510" y="2908878"/>
                  </a:lnTo>
                  <a:lnTo>
                    <a:pt x="3483067" y="2946724"/>
                  </a:lnTo>
                  <a:lnTo>
                    <a:pt x="3457759" y="2983948"/>
                  </a:lnTo>
                  <a:lnTo>
                    <a:pt x="3431600" y="3020533"/>
                  </a:lnTo>
                  <a:lnTo>
                    <a:pt x="3404603" y="3056466"/>
                  </a:lnTo>
                  <a:lnTo>
                    <a:pt x="3376784" y="3091733"/>
                  </a:lnTo>
                  <a:lnTo>
                    <a:pt x="3348155" y="3126319"/>
                  </a:lnTo>
                  <a:lnTo>
                    <a:pt x="3318732" y="3160210"/>
                  </a:lnTo>
                  <a:lnTo>
                    <a:pt x="3288529" y="3193392"/>
                  </a:lnTo>
                  <a:lnTo>
                    <a:pt x="3257559" y="3225851"/>
                  </a:lnTo>
                  <a:lnTo>
                    <a:pt x="3225838" y="3257572"/>
                  </a:lnTo>
                  <a:lnTo>
                    <a:pt x="3193380" y="3288542"/>
                  </a:lnTo>
                  <a:lnTo>
                    <a:pt x="3160197" y="3318745"/>
                  </a:lnTo>
                  <a:lnTo>
                    <a:pt x="3126306" y="3348168"/>
                  </a:lnTo>
                  <a:lnTo>
                    <a:pt x="3091720" y="3376796"/>
                  </a:lnTo>
                  <a:lnTo>
                    <a:pt x="3056453" y="3404616"/>
                  </a:lnTo>
                  <a:lnTo>
                    <a:pt x="3020520" y="3431613"/>
                  </a:lnTo>
                  <a:lnTo>
                    <a:pt x="2983935" y="3457772"/>
                  </a:lnTo>
                  <a:lnTo>
                    <a:pt x="2946712" y="3483080"/>
                  </a:lnTo>
                  <a:lnTo>
                    <a:pt x="2908865" y="3507522"/>
                  </a:lnTo>
                  <a:lnTo>
                    <a:pt x="2870408" y="3531085"/>
                  </a:lnTo>
                  <a:lnTo>
                    <a:pt x="2831357" y="3553753"/>
                  </a:lnTo>
                  <a:lnTo>
                    <a:pt x="2791724" y="3575512"/>
                  </a:lnTo>
                  <a:lnTo>
                    <a:pt x="2751525" y="3596349"/>
                  </a:lnTo>
                  <a:lnTo>
                    <a:pt x="2710773" y="3616249"/>
                  </a:lnTo>
                  <a:lnTo>
                    <a:pt x="2669483" y="3635198"/>
                  </a:lnTo>
                  <a:lnTo>
                    <a:pt x="2627669" y="3653182"/>
                  </a:lnTo>
                  <a:lnTo>
                    <a:pt x="2585345" y="3670186"/>
                  </a:lnTo>
                  <a:lnTo>
                    <a:pt x="2542526" y="3686196"/>
                  </a:lnTo>
                  <a:lnTo>
                    <a:pt x="2499225" y="3701198"/>
                  </a:lnTo>
                  <a:lnTo>
                    <a:pt x="2455457" y="3715178"/>
                  </a:lnTo>
                  <a:lnTo>
                    <a:pt x="2411236" y="3728121"/>
                  </a:lnTo>
                  <a:lnTo>
                    <a:pt x="2366577" y="3740013"/>
                  </a:lnTo>
                  <a:lnTo>
                    <a:pt x="2321493" y="3750841"/>
                  </a:lnTo>
                  <a:lnTo>
                    <a:pt x="2275999" y="3760589"/>
                  </a:lnTo>
                  <a:lnTo>
                    <a:pt x="2230110" y="3769243"/>
                  </a:lnTo>
                  <a:lnTo>
                    <a:pt x="2183838" y="3776790"/>
                  </a:lnTo>
                  <a:lnTo>
                    <a:pt x="2137200" y="3783215"/>
                  </a:lnTo>
                  <a:lnTo>
                    <a:pt x="2090208" y="3788503"/>
                  </a:lnTo>
                  <a:lnTo>
                    <a:pt x="2042877" y="3792641"/>
                  </a:lnTo>
                  <a:lnTo>
                    <a:pt x="1995221" y="3795615"/>
                  </a:lnTo>
                  <a:lnTo>
                    <a:pt x="1947255" y="3797409"/>
                  </a:lnTo>
                  <a:lnTo>
                    <a:pt x="1898992" y="3798011"/>
                  </a:lnTo>
                  <a:lnTo>
                    <a:pt x="1850730" y="3797409"/>
                  </a:lnTo>
                  <a:lnTo>
                    <a:pt x="1802764" y="3795615"/>
                  </a:lnTo>
                  <a:lnTo>
                    <a:pt x="1755108" y="3792641"/>
                  </a:lnTo>
                  <a:lnTo>
                    <a:pt x="1707777" y="3788503"/>
                  </a:lnTo>
                  <a:lnTo>
                    <a:pt x="1660785" y="3783215"/>
                  </a:lnTo>
                  <a:lnTo>
                    <a:pt x="1614147" y="3776790"/>
                  </a:lnTo>
                  <a:lnTo>
                    <a:pt x="1567875" y="3769243"/>
                  </a:lnTo>
                  <a:lnTo>
                    <a:pt x="1521986" y="3760589"/>
                  </a:lnTo>
                  <a:lnTo>
                    <a:pt x="1476492" y="3750841"/>
                  </a:lnTo>
                  <a:lnTo>
                    <a:pt x="1431409" y="3740013"/>
                  </a:lnTo>
                  <a:lnTo>
                    <a:pt x="1386749" y="3728121"/>
                  </a:lnTo>
                  <a:lnTo>
                    <a:pt x="1342529" y="3715178"/>
                  </a:lnTo>
                  <a:lnTo>
                    <a:pt x="1298761" y="3701198"/>
                  </a:lnTo>
                  <a:lnTo>
                    <a:pt x="1255461" y="3686196"/>
                  </a:lnTo>
                  <a:lnTo>
                    <a:pt x="1212641" y="3670186"/>
                  </a:lnTo>
                  <a:lnTo>
                    <a:pt x="1170318" y="3653182"/>
                  </a:lnTo>
                  <a:lnTo>
                    <a:pt x="1128504" y="3635198"/>
                  </a:lnTo>
                  <a:lnTo>
                    <a:pt x="1087214" y="3616249"/>
                  </a:lnTo>
                  <a:lnTo>
                    <a:pt x="1046462" y="3596349"/>
                  </a:lnTo>
                  <a:lnTo>
                    <a:pt x="1006263" y="3575512"/>
                  </a:lnTo>
                  <a:lnTo>
                    <a:pt x="966631" y="3553753"/>
                  </a:lnTo>
                  <a:lnTo>
                    <a:pt x="927580" y="3531085"/>
                  </a:lnTo>
                  <a:lnTo>
                    <a:pt x="889124" y="3507522"/>
                  </a:lnTo>
                  <a:lnTo>
                    <a:pt x="851277" y="3483080"/>
                  </a:lnTo>
                  <a:lnTo>
                    <a:pt x="814054" y="3457772"/>
                  </a:lnTo>
                  <a:lnTo>
                    <a:pt x="777469" y="3431613"/>
                  </a:lnTo>
                  <a:lnTo>
                    <a:pt x="741536" y="3404616"/>
                  </a:lnTo>
                  <a:lnTo>
                    <a:pt x="706270" y="3376796"/>
                  </a:lnTo>
                  <a:lnTo>
                    <a:pt x="671684" y="3348168"/>
                  </a:lnTo>
                  <a:lnTo>
                    <a:pt x="637793" y="3318745"/>
                  </a:lnTo>
                  <a:lnTo>
                    <a:pt x="604611" y="3288542"/>
                  </a:lnTo>
                  <a:lnTo>
                    <a:pt x="572153" y="3257572"/>
                  </a:lnTo>
                  <a:lnTo>
                    <a:pt x="540432" y="3225851"/>
                  </a:lnTo>
                  <a:lnTo>
                    <a:pt x="509463" y="3193392"/>
                  </a:lnTo>
                  <a:lnTo>
                    <a:pt x="479260" y="3160210"/>
                  </a:lnTo>
                  <a:lnTo>
                    <a:pt x="449837" y="3126319"/>
                  </a:lnTo>
                  <a:lnTo>
                    <a:pt x="421209" y="3091733"/>
                  </a:lnTo>
                  <a:lnTo>
                    <a:pt x="393389" y="3056466"/>
                  </a:lnTo>
                  <a:lnTo>
                    <a:pt x="366393" y="3020533"/>
                  </a:lnTo>
                  <a:lnTo>
                    <a:pt x="340234" y="2983948"/>
                  </a:lnTo>
                  <a:lnTo>
                    <a:pt x="314926" y="2946724"/>
                  </a:lnTo>
                  <a:lnTo>
                    <a:pt x="290484" y="2908878"/>
                  </a:lnTo>
                  <a:lnTo>
                    <a:pt x="266922" y="2870421"/>
                  </a:lnTo>
                  <a:lnTo>
                    <a:pt x="244254" y="2831370"/>
                  </a:lnTo>
                  <a:lnTo>
                    <a:pt x="222495" y="2791737"/>
                  </a:lnTo>
                  <a:lnTo>
                    <a:pt x="201658" y="2751538"/>
                  </a:lnTo>
                  <a:lnTo>
                    <a:pt x="181758" y="2710786"/>
                  </a:lnTo>
                  <a:lnTo>
                    <a:pt x="162810" y="2669496"/>
                  </a:lnTo>
                  <a:lnTo>
                    <a:pt x="144826" y="2627682"/>
                  </a:lnTo>
                  <a:lnTo>
                    <a:pt x="127823" y="2585358"/>
                  </a:lnTo>
                  <a:lnTo>
                    <a:pt x="111813" y="2542538"/>
                  </a:lnTo>
                  <a:lnTo>
                    <a:pt x="96811" y="2499238"/>
                  </a:lnTo>
                  <a:lnTo>
                    <a:pt x="82831" y="2455470"/>
                  </a:lnTo>
                  <a:lnTo>
                    <a:pt x="69888" y="2411249"/>
                  </a:lnTo>
                  <a:lnTo>
                    <a:pt x="57996" y="2366590"/>
                  </a:lnTo>
                  <a:lnTo>
                    <a:pt x="47169" y="2321506"/>
                  </a:lnTo>
                  <a:lnTo>
                    <a:pt x="37421" y="2276012"/>
                  </a:lnTo>
                  <a:lnTo>
                    <a:pt x="28767" y="2230122"/>
                  </a:lnTo>
                  <a:lnTo>
                    <a:pt x="21220" y="2183851"/>
                  </a:lnTo>
                  <a:lnTo>
                    <a:pt x="14795" y="2137212"/>
                  </a:lnTo>
                  <a:lnTo>
                    <a:pt x="9507" y="2090220"/>
                  </a:lnTo>
                  <a:lnTo>
                    <a:pt x="5369" y="2042889"/>
                  </a:lnTo>
                  <a:lnTo>
                    <a:pt x="2395" y="1995234"/>
                  </a:lnTo>
                  <a:lnTo>
                    <a:pt x="601" y="1947267"/>
                  </a:lnTo>
                  <a:lnTo>
                    <a:pt x="0" y="1899005"/>
                  </a:lnTo>
                  <a:lnTo>
                    <a:pt x="601" y="1850743"/>
                  </a:lnTo>
                  <a:lnTo>
                    <a:pt x="2395" y="1802777"/>
                  </a:lnTo>
                  <a:lnTo>
                    <a:pt x="5369" y="1755121"/>
                  </a:lnTo>
                  <a:lnTo>
                    <a:pt x="9507" y="1707790"/>
                  </a:lnTo>
                  <a:lnTo>
                    <a:pt x="14795" y="1660798"/>
                  </a:lnTo>
                  <a:lnTo>
                    <a:pt x="21220" y="1614159"/>
                  </a:lnTo>
                  <a:lnTo>
                    <a:pt x="28767" y="1567888"/>
                  </a:lnTo>
                  <a:lnTo>
                    <a:pt x="37421" y="1521998"/>
                  </a:lnTo>
                  <a:lnTo>
                    <a:pt x="47169" y="1476504"/>
                  </a:lnTo>
                  <a:lnTo>
                    <a:pt x="57996" y="1431421"/>
                  </a:lnTo>
                  <a:lnTo>
                    <a:pt x="69888" y="1386761"/>
                  </a:lnTo>
                  <a:lnTo>
                    <a:pt x="82831" y="1342540"/>
                  </a:lnTo>
                  <a:lnTo>
                    <a:pt x="96811" y="1298773"/>
                  </a:lnTo>
                  <a:lnTo>
                    <a:pt x="111813" y="1255472"/>
                  </a:lnTo>
                  <a:lnTo>
                    <a:pt x="127823" y="1212652"/>
                  </a:lnTo>
                  <a:lnTo>
                    <a:pt x="144826" y="1170328"/>
                  </a:lnTo>
                  <a:lnTo>
                    <a:pt x="162810" y="1128514"/>
                  </a:lnTo>
                  <a:lnTo>
                    <a:pt x="181758" y="1087224"/>
                  </a:lnTo>
                  <a:lnTo>
                    <a:pt x="201658" y="1046472"/>
                  </a:lnTo>
                  <a:lnTo>
                    <a:pt x="222495" y="1006273"/>
                  </a:lnTo>
                  <a:lnTo>
                    <a:pt x="244254" y="966641"/>
                  </a:lnTo>
                  <a:lnTo>
                    <a:pt x="266922" y="927589"/>
                  </a:lnTo>
                  <a:lnTo>
                    <a:pt x="290484" y="889133"/>
                  </a:lnTo>
                  <a:lnTo>
                    <a:pt x="314926" y="851286"/>
                  </a:lnTo>
                  <a:lnTo>
                    <a:pt x="340234" y="814063"/>
                  </a:lnTo>
                  <a:lnTo>
                    <a:pt x="366393" y="777477"/>
                  </a:lnTo>
                  <a:lnTo>
                    <a:pt x="393389" y="741544"/>
                  </a:lnTo>
                  <a:lnTo>
                    <a:pt x="421209" y="706277"/>
                  </a:lnTo>
                  <a:lnTo>
                    <a:pt x="449837" y="671691"/>
                  </a:lnTo>
                  <a:lnTo>
                    <a:pt x="479260" y="637800"/>
                  </a:lnTo>
                  <a:lnTo>
                    <a:pt x="509463" y="604618"/>
                  </a:lnTo>
                  <a:lnTo>
                    <a:pt x="540432" y="572159"/>
                  </a:lnTo>
                  <a:lnTo>
                    <a:pt x="572153" y="540438"/>
                  </a:lnTo>
                  <a:lnTo>
                    <a:pt x="604611" y="509469"/>
                  </a:lnTo>
                  <a:lnTo>
                    <a:pt x="637793" y="479265"/>
                  </a:lnTo>
                  <a:lnTo>
                    <a:pt x="671684" y="449842"/>
                  </a:lnTo>
                  <a:lnTo>
                    <a:pt x="706270" y="421214"/>
                  </a:lnTo>
                  <a:lnTo>
                    <a:pt x="741536" y="393394"/>
                  </a:lnTo>
                  <a:lnTo>
                    <a:pt x="777469" y="366398"/>
                  </a:lnTo>
                  <a:lnTo>
                    <a:pt x="814054" y="340238"/>
                  </a:lnTo>
                  <a:lnTo>
                    <a:pt x="851277" y="314930"/>
                  </a:lnTo>
                  <a:lnTo>
                    <a:pt x="889124" y="290488"/>
                  </a:lnTo>
                  <a:lnTo>
                    <a:pt x="927580" y="266926"/>
                  </a:lnTo>
                  <a:lnTo>
                    <a:pt x="966631" y="244258"/>
                  </a:lnTo>
                  <a:lnTo>
                    <a:pt x="1006263" y="222498"/>
                  </a:lnTo>
                  <a:lnTo>
                    <a:pt x="1046462" y="201661"/>
                  </a:lnTo>
                  <a:lnTo>
                    <a:pt x="1087214" y="181761"/>
                  </a:lnTo>
                  <a:lnTo>
                    <a:pt x="1128504" y="162812"/>
                  </a:lnTo>
                  <a:lnTo>
                    <a:pt x="1170318" y="144828"/>
                  </a:lnTo>
                  <a:lnTo>
                    <a:pt x="1212641" y="127824"/>
                  </a:lnTo>
                  <a:lnTo>
                    <a:pt x="1255461" y="111814"/>
                  </a:lnTo>
                  <a:lnTo>
                    <a:pt x="1298761" y="96812"/>
                  </a:lnTo>
                  <a:lnTo>
                    <a:pt x="1342529" y="82832"/>
                  </a:lnTo>
                  <a:lnTo>
                    <a:pt x="1386749" y="69889"/>
                  </a:lnTo>
                  <a:lnTo>
                    <a:pt x="1431409" y="57997"/>
                  </a:lnTo>
                  <a:lnTo>
                    <a:pt x="1476492" y="47170"/>
                  </a:lnTo>
                  <a:lnTo>
                    <a:pt x="1521986" y="37422"/>
                  </a:lnTo>
                  <a:lnTo>
                    <a:pt x="1567875" y="28767"/>
                  </a:lnTo>
                  <a:lnTo>
                    <a:pt x="1614147" y="21220"/>
                  </a:lnTo>
                  <a:lnTo>
                    <a:pt x="1660785" y="14795"/>
                  </a:lnTo>
                  <a:lnTo>
                    <a:pt x="1707777" y="9507"/>
                  </a:lnTo>
                  <a:lnTo>
                    <a:pt x="1755108" y="5369"/>
                  </a:lnTo>
                  <a:lnTo>
                    <a:pt x="1802764" y="2395"/>
                  </a:lnTo>
                  <a:lnTo>
                    <a:pt x="1850730" y="601"/>
                  </a:lnTo>
                  <a:lnTo>
                    <a:pt x="1898992" y="0"/>
                  </a:lnTo>
                  <a:close/>
                </a:path>
              </a:pathLst>
            </a:custGeom>
            <a:ln w="9522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9723461" y="0"/>
            <a:ext cx="1184910" cy="7776209"/>
          </a:xfrm>
          <a:custGeom>
            <a:avLst/>
            <a:gdLst/>
            <a:ahLst/>
            <a:cxnLst/>
            <a:rect l="l" t="t" r="r" b="b"/>
            <a:pathLst>
              <a:path w="1184909" h="7776209">
                <a:moveTo>
                  <a:pt x="1184541" y="0"/>
                </a:moveTo>
                <a:lnTo>
                  <a:pt x="0" y="0"/>
                </a:lnTo>
                <a:lnTo>
                  <a:pt x="0" y="7776005"/>
                </a:lnTo>
                <a:lnTo>
                  <a:pt x="1184541" y="7776005"/>
                </a:lnTo>
                <a:lnTo>
                  <a:pt x="1184541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189990" cy="7776209"/>
            <a:chOff x="0" y="0"/>
            <a:chExt cx="1189990" cy="7776209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1189990" cy="7776209"/>
            </a:xfrm>
            <a:custGeom>
              <a:avLst/>
              <a:gdLst/>
              <a:ahLst/>
              <a:cxnLst/>
              <a:rect l="l" t="t" r="r" b="b"/>
              <a:pathLst>
                <a:path w="1189990" h="7776209">
                  <a:moveTo>
                    <a:pt x="0" y="7776005"/>
                  </a:moveTo>
                  <a:lnTo>
                    <a:pt x="0" y="0"/>
                  </a:lnTo>
                  <a:lnTo>
                    <a:pt x="1189699" y="0"/>
                  </a:lnTo>
                  <a:lnTo>
                    <a:pt x="1189699" y="7776005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7906" y="6876200"/>
              <a:ext cx="211499" cy="13923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7579" y="6605977"/>
              <a:ext cx="157765" cy="2370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9561" y="6354991"/>
              <a:ext cx="216061" cy="2315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7906" y="6198298"/>
              <a:ext cx="157438" cy="12395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7906" y="6046216"/>
              <a:ext cx="157716" cy="1267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9058" y="5874156"/>
              <a:ext cx="206193" cy="1391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64553" y="5792534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19742" y="0"/>
                  </a:moveTo>
                  <a:lnTo>
                    <a:pt x="12100" y="1579"/>
                  </a:lnTo>
                  <a:lnTo>
                    <a:pt x="5820" y="5865"/>
                  </a:lnTo>
                  <a:lnTo>
                    <a:pt x="1565" y="12178"/>
                  </a:lnTo>
                  <a:lnTo>
                    <a:pt x="0" y="19837"/>
                  </a:lnTo>
                  <a:lnTo>
                    <a:pt x="1565" y="27533"/>
                  </a:lnTo>
                  <a:lnTo>
                    <a:pt x="5820" y="33842"/>
                  </a:lnTo>
                  <a:lnTo>
                    <a:pt x="12100" y="38107"/>
                  </a:lnTo>
                  <a:lnTo>
                    <a:pt x="19742" y="39674"/>
                  </a:lnTo>
                  <a:lnTo>
                    <a:pt x="27498" y="38107"/>
                  </a:lnTo>
                  <a:lnTo>
                    <a:pt x="33799" y="33842"/>
                  </a:lnTo>
                  <a:lnTo>
                    <a:pt x="38031" y="27533"/>
                  </a:lnTo>
                  <a:lnTo>
                    <a:pt x="39578" y="19837"/>
                  </a:lnTo>
                  <a:lnTo>
                    <a:pt x="38031" y="12178"/>
                  </a:lnTo>
                  <a:lnTo>
                    <a:pt x="33799" y="5865"/>
                  </a:lnTo>
                  <a:lnTo>
                    <a:pt x="27498" y="1579"/>
                  </a:lnTo>
                  <a:lnTo>
                    <a:pt x="19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7906" y="5613629"/>
              <a:ext cx="211499" cy="1392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7579" y="5343411"/>
              <a:ext cx="157765" cy="2370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0505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00" y="7093344"/>
                  </a:moveTo>
                  <a:lnTo>
                    <a:pt x="0" y="7093344"/>
                  </a:lnTo>
                  <a:lnTo>
                    <a:pt x="0" y="7775994"/>
                  </a:lnTo>
                  <a:lnTo>
                    <a:pt x="12700" y="7775994"/>
                  </a:lnTo>
                  <a:lnTo>
                    <a:pt x="12700" y="7093344"/>
                  </a:lnTo>
                  <a:close/>
                </a:path>
                <a:path w="156209" h="7776209">
                  <a:moveTo>
                    <a:pt x="155663" y="0"/>
                  </a:moveTo>
                  <a:lnTo>
                    <a:pt x="142963" y="0"/>
                  </a:lnTo>
                  <a:lnTo>
                    <a:pt x="142963" y="5291937"/>
                  </a:lnTo>
                  <a:lnTo>
                    <a:pt x="155663" y="5291937"/>
                  </a:lnTo>
                  <a:lnTo>
                    <a:pt x="155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0097031" y="3110332"/>
            <a:ext cx="104775" cy="443865"/>
            <a:chOff x="10097031" y="3110332"/>
            <a:chExt cx="104775" cy="443865"/>
          </a:xfrm>
        </p:grpSpPr>
        <p:sp>
          <p:nvSpPr>
            <p:cNvPr id="25" name="object 25"/>
            <p:cNvSpPr/>
            <p:nvPr/>
          </p:nvSpPr>
          <p:spPr>
            <a:xfrm>
              <a:off x="10097031" y="3469703"/>
              <a:ext cx="104381" cy="84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98416" y="3387954"/>
              <a:ext cx="101600" cy="60325"/>
            </a:xfrm>
            <a:custGeom>
              <a:avLst/>
              <a:gdLst/>
              <a:ahLst/>
              <a:cxnLst/>
              <a:rect l="l" t="t" r="r" b="b"/>
              <a:pathLst>
                <a:path w="101600" h="60325">
                  <a:moveTo>
                    <a:pt x="101600" y="0"/>
                  </a:moveTo>
                  <a:lnTo>
                    <a:pt x="93268" y="0"/>
                  </a:lnTo>
                  <a:lnTo>
                    <a:pt x="93268" y="50647"/>
                  </a:lnTo>
                  <a:lnTo>
                    <a:pt x="54914" y="50647"/>
                  </a:lnTo>
                  <a:lnTo>
                    <a:pt x="54914" y="4102"/>
                  </a:lnTo>
                  <a:lnTo>
                    <a:pt x="46583" y="4102"/>
                  </a:lnTo>
                  <a:lnTo>
                    <a:pt x="46583" y="50647"/>
                  </a:lnTo>
                  <a:lnTo>
                    <a:pt x="8331" y="50647"/>
                  </a:lnTo>
                  <a:lnTo>
                    <a:pt x="8331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0" y="59905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98416" y="3299460"/>
              <a:ext cx="101600" cy="655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98416" y="3110332"/>
              <a:ext cx="101600" cy="16728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0096638" y="2375014"/>
            <a:ext cx="128270" cy="673735"/>
            <a:chOff x="10096638" y="2375014"/>
            <a:chExt cx="128270" cy="673735"/>
          </a:xfrm>
        </p:grpSpPr>
        <p:sp>
          <p:nvSpPr>
            <p:cNvPr id="30" name="object 30"/>
            <p:cNvSpPr/>
            <p:nvPr/>
          </p:nvSpPr>
          <p:spPr>
            <a:xfrm>
              <a:off x="10096639" y="2465514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70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51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78" y="433730"/>
                  </a:lnTo>
                  <a:lnTo>
                    <a:pt x="1778" y="443649"/>
                  </a:lnTo>
                  <a:lnTo>
                    <a:pt x="103378" y="480631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72"/>
                  </a:lnTo>
                  <a:lnTo>
                    <a:pt x="103378" y="406501"/>
                  </a:lnTo>
                  <a:lnTo>
                    <a:pt x="103378" y="396786"/>
                  </a:lnTo>
                  <a:close/>
                </a:path>
                <a:path w="128270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70" h="583564">
                  <a:moveTo>
                    <a:pt x="104775" y="340017"/>
                  </a:moveTo>
                  <a:lnTo>
                    <a:pt x="102209" y="325081"/>
                  </a:lnTo>
                  <a:lnTo>
                    <a:pt x="95186" y="313042"/>
                  </a:lnTo>
                  <a:lnTo>
                    <a:pt x="84658" y="304444"/>
                  </a:lnTo>
                  <a:lnTo>
                    <a:pt x="71615" y="299783"/>
                  </a:lnTo>
                  <a:lnTo>
                    <a:pt x="71615" y="309105"/>
                  </a:lnTo>
                  <a:lnTo>
                    <a:pt x="81305" y="312902"/>
                  </a:lnTo>
                  <a:lnTo>
                    <a:pt x="89052" y="319659"/>
                  </a:lnTo>
                  <a:lnTo>
                    <a:pt x="94183" y="328879"/>
                  </a:lnTo>
                  <a:lnTo>
                    <a:pt x="96050" y="340017"/>
                  </a:lnTo>
                  <a:lnTo>
                    <a:pt x="93218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294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16" y="319659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44" y="313042"/>
                  </a:lnTo>
                  <a:lnTo>
                    <a:pt x="2933" y="325081"/>
                  </a:lnTo>
                  <a:lnTo>
                    <a:pt x="393" y="340017"/>
                  </a:lnTo>
                  <a:lnTo>
                    <a:pt x="4064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42" y="380657"/>
                  </a:lnTo>
                  <a:lnTo>
                    <a:pt x="90601" y="371589"/>
                  </a:lnTo>
                  <a:lnTo>
                    <a:pt x="101079" y="357695"/>
                  </a:lnTo>
                  <a:lnTo>
                    <a:pt x="104775" y="340017"/>
                  </a:lnTo>
                  <a:close/>
                </a:path>
                <a:path w="128270" h="583564">
                  <a:moveTo>
                    <a:pt x="104775" y="43954"/>
                  </a:moveTo>
                  <a:lnTo>
                    <a:pt x="101079" y="26250"/>
                  </a:lnTo>
                  <a:lnTo>
                    <a:pt x="96050" y="19583"/>
                  </a:lnTo>
                  <a:lnTo>
                    <a:pt x="96050" y="43954"/>
                  </a:lnTo>
                  <a:lnTo>
                    <a:pt x="93078" y="57899"/>
                  </a:lnTo>
                  <a:lnTo>
                    <a:pt x="84518" y="68961"/>
                  </a:lnTo>
                  <a:lnTo>
                    <a:pt x="70853" y="76250"/>
                  </a:lnTo>
                  <a:lnTo>
                    <a:pt x="52578" y="78879"/>
                  </a:lnTo>
                  <a:lnTo>
                    <a:pt x="34226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891" y="11658"/>
                  </a:lnTo>
                  <a:lnTo>
                    <a:pt x="84569" y="18986"/>
                  </a:lnTo>
                  <a:lnTo>
                    <a:pt x="93091" y="30048"/>
                  </a:lnTo>
                  <a:lnTo>
                    <a:pt x="96050" y="43954"/>
                  </a:lnTo>
                  <a:lnTo>
                    <a:pt x="96050" y="19583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42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64" y="26250"/>
                  </a:lnTo>
                  <a:lnTo>
                    <a:pt x="393" y="43954"/>
                  </a:lnTo>
                  <a:lnTo>
                    <a:pt x="4076" y="61633"/>
                  </a:lnTo>
                  <a:lnTo>
                    <a:pt x="14579" y="75514"/>
                  </a:lnTo>
                  <a:lnTo>
                    <a:pt x="31026" y="84594"/>
                  </a:lnTo>
                  <a:lnTo>
                    <a:pt x="52578" y="87845"/>
                  </a:lnTo>
                  <a:lnTo>
                    <a:pt x="74142" y="84594"/>
                  </a:lnTo>
                  <a:lnTo>
                    <a:pt x="84518" y="78879"/>
                  </a:lnTo>
                  <a:lnTo>
                    <a:pt x="90576" y="75539"/>
                  </a:lnTo>
                  <a:lnTo>
                    <a:pt x="101079" y="61658"/>
                  </a:lnTo>
                  <a:lnTo>
                    <a:pt x="104775" y="43954"/>
                  </a:lnTo>
                  <a:close/>
                </a:path>
                <a:path w="128270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76"/>
                  </a:lnTo>
                  <a:lnTo>
                    <a:pt x="85712" y="533552"/>
                  </a:lnTo>
                  <a:lnTo>
                    <a:pt x="85712" y="542810"/>
                  </a:lnTo>
                  <a:lnTo>
                    <a:pt x="54368" y="573824"/>
                  </a:lnTo>
                  <a:lnTo>
                    <a:pt x="41529" y="571982"/>
                  </a:lnTo>
                  <a:lnTo>
                    <a:pt x="31470" y="566470"/>
                  </a:lnTo>
                  <a:lnTo>
                    <a:pt x="24942" y="557479"/>
                  </a:lnTo>
                  <a:lnTo>
                    <a:pt x="22606" y="545211"/>
                  </a:lnTo>
                  <a:lnTo>
                    <a:pt x="22606" y="542810"/>
                  </a:lnTo>
                  <a:lnTo>
                    <a:pt x="85712" y="542810"/>
                  </a:lnTo>
                  <a:lnTo>
                    <a:pt x="85712" y="533552"/>
                  </a:lnTo>
                  <a:lnTo>
                    <a:pt x="22606" y="533552"/>
                  </a:lnTo>
                  <a:lnTo>
                    <a:pt x="22631" y="531266"/>
                  </a:lnTo>
                  <a:lnTo>
                    <a:pt x="24917" y="519112"/>
                  </a:lnTo>
                  <a:lnTo>
                    <a:pt x="31407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96"/>
                  </a:lnTo>
                  <a:lnTo>
                    <a:pt x="76898" y="510082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76"/>
                  </a:lnTo>
                  <a:lnTo>
                    <a:pt x="82994" y="504088"/>
                  </a:lnTo>
                  <a:lnTo>
                    <a:pt x="80822" y="502742"/>
                  </a:lnTo>
                  <a:lnTo>
                    <a:pt x="70345" y="496277"/>
                  </a:lnTo>
                  <a:lnTo>
                    <a:pt x="54114" y="493458"/>
                  </a:lnTo>
                  <a:lnTo>
                    <a:pt x="37871" y="496277"/>
                  </a:lnTo>
                  <a:lnTo>
                    <a:pt x="25298" y="504126"/>
                  </a:lnTo>
                  <a:lnTo>
                    <a:pt x="17157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89"/>
                  </a:lnTo>
                  <a:lnTo>
                    <a:pt x="25361" y="572452"/>
                  </a:lnTo>
                  <a:lnTo>
                    <a:pt x="37960" y="580275"/>
                  </a:lnTo>
                  <a:lnTo>
                    <a:pt x="54165" y="583095"/>
                  </a:lnTo>
                  <a:lnTo>
                    <a:pt x="70408" y="580326"/>
                  </a:lnTo>
                  <a:lnTo>
                    <a:pt x="80860" y="573824"/>
                  </a:lnTo>
                  <a:lnTo>
                    <a:pt x="83007" y="572490"/>
                  </a:lnTo>
                  <a:lnTo>
                    <a:pt x="91147" y="560476"/>
                  </a:lnTo>
                  <a:lnTo>
                    <a:pt x="94030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70" h="583564">
                  <a:moveTo>
                    <a:pt x="128028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74" y="112102"/>
                  </a:lnTo>
                  <a:lnTo>
                    <a:pt x="127774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97"/>
                  </a:lnTo>
                  <a:lnTo>
                    <a:pt x="75234" y="170192"/>
                  </a:lnTo>
                  <a:lnTo>
                    <a:pt x="61899" y="167779"/>
                  </a:lnTo>
                  <a:lnTo>
                    <a:pt x="45897" y="166420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78" y="115176"/>
                  </a:lnTo>
                  <a:lnTo>
                    <a:pt x="1778" y="173266"/>
                  </a:lnTo>
                  <a:lnTo>
                    <a:pt x="45897" y="175323"/>
                  </a:lnTo>
                  <a:lnTo>
                    <a:pt x="64630" y="177063"/>
                  </a:lnTo>
                  <a:lnTo>
                    <a:pt x="78460" y="180187"/>
                  </a:lnTo>
                  <a:lnTo>
                    <a:pt x="88290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28" y="195846"/>
                  </a:lnTo>
                  <a:lnTo>
                    <a:pt x="128028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98416" y="2375014"/>
              <a:ext cx="101600" cy="6804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0018622" y="2189569"/>
            <a:ext cx="110743" cy="11112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18622" y="914590"/>
            <a:ext cx="110743" cy="1113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10012780" y="1670698"/>
            <a:ext cx="189865" cy="481965"/>
            <a:chOff x="10012780" y="1670698"/>
            <a:chExt cx="189865" cy="481965"/>
          </a:xfrm>
        </p:grpSpPr>
        <p:sp>
          <p:nvSpPr>
            <p:cNvPr id="35" name="object 35"/>
            <p:cNvSpPr/>
            <p:nvPr/>
          </p:nvSpPr>
          <p:spPr>
            <a:xfrm>
              <a:off x="10015269" y="2022488"/>
              <a:ext cx="184746" cy="12978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012780" y="1670698"/>
              <a:ext cx="189776" cy="31922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0012780" y="1064006"/>
            <a:ext cx="189865" cy="514350"/>
            <a:chOff x="10012780" y="1064006"/>
            <a:chExt cx="189865" cy="514350"/>
          </a:xfrm>
        </p:grpSpPr>
        <p:sp>
          <p:nvSpPr>
            <p:cNvPr id="38" name="object 38"/>
            <p:cNvSpPr/>
            <p:nvPr/>
          </p:nvSpPr>
          <p:spPr>
            <a:xfrm>
              <a:off x="10015269" y="1434846"/>
              <a:ext cx="184785" cy="143510"/>
            </a:xfrm>
            <a:custGeom>
              <a:avLst/>
              <a:gdLst/>
              <a:ahLst/>
              <a:cxnLst/>
              <a:rect l="l" t="t" r="r" b="b"/>
              <a:pathLst>
                <a:path w="184784" h="143509">
                  <a:moveTo>
                    <a:pt x="184746" y="57150"/>
                  </a:moveTo>
                  <a:lnTo>
                    <a:pt x="24003" y="57150"/>
                  </a:lnTo>
                  <a:lnTo>
                    <a:pt x="24003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3510"/>
                  </a:lnTo>
                  <a:lnTo>
                    <a:pt x="24003" y="143510"/>
                  </a:lnTo>
                  <a:lnTo>
                    <a:pt x="24003" y="85090"/>
                  </a:lnTo>
                  <a:lnTo>
                    <a:pt x="184746" y="85090"/>
                  </a:lnTo>
                  <a:lnTo>
                    <a:pt x="184746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12780" y="1242923"/>
              <a:ext cx="189776" cy="16640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15269" y="106400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4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4300"/>
                  </a:lnTo>
                  <a:lnTo>
                    <a:pt x="0" y="142240"/>
                  </a:lnTo>
                  <a:lnTo>
                    <a:pt x="184746" y="142240"/>
                  </a:lnTo>
                  <a:lnTo>
                    <a:pt x="184746" y="114300"/>
                  </a:lnTo>
                  <a:lnTo>
                    <a:pt x="23837" y="114300"/>
                  </a:lnTo>
                  <a:lnTo>
                    <a:pt x="23837" y="27940"/>
                  </a:lnTo>
                  <a:lnTo>
                    <a:pt x="184746" y="27940"/>
                  </a:lnTo>
                  <a:lnTo>
                    <a:pt x="184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10011471" y="0"/>
            <a:ext cx="12700" cy="830580"/>
          </a:xfrm>
          <a:custGeom>
            <a:avLst/>
            <a:gdLst/>
            <a:ahLst/>
            <a:cxnLst/>
            <a:rect l="l" t="t" r="r" b="b"/>
            <a:pathLst>
              <a:path w="12700" h="830580">
                <a:moveTo>
                  <a:pt x="0" y="830326"/>
                </a:moveTo>
                <a:lnTo>
                  <a:pt x="12701" y="830326"/>
                </a:lnTo>
                <a:lnTo>
                  <a:pt x="12701" y="0"/>
                </a:lnTo>
                <a:lnTo>
                  <a:pt x="0" y="0"/>
                </a:lnTo>
                <a:lnTo>
                  <a:pt x="0" y="8303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193222" y="3627768"/>
            <a:ext cx="0" cy="3402965"/>
          </a:xfrm>
          <a:custGeom>
            <a:avLst/>
            <a:gdLst/>
            <a:ahLst/>
            <a:cxnLst/>
            <a:rect l="l" t="t" r="r" b="b"/>
            <a:pathLst>
              <a:path h="3402965">
                <a:moveTo>
                  <a:pt x="0" y="3402383"/>
                </a:moveTo>
                <a:lnTo>
                  <a:pt x="0" y="0"/>
                </a:lnTo>
              </a:path>
            </a:pathLst>
          </a:custGeom>
          <a:ln w="12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160595" y="7106405"/>
            <a:ext cx="70002" cy="14779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4001" y="1345184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37293" y="945096"/>
            <a:ext cx="202666" cy="223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40920" y="945096"/>
            <a:ext cx="203123" cy="223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7968" y="835609"/>
            <a:ext cx="236854" cy="374015"/>
          </a:xfrm>
          <a:custGeom>
            <a:avLst/>
            <a:gdLst/>
            <a:ahLst/>
            <a:cxnLst/>
            <a:rect l="l" t="t" r="r" b="b"/>
            <a:pathLst>
              <a:path w="236855" h="374015">
                <a:moveTo>
                  <a:pt x="120129" y="0"/>
                </a:moveTo>
                <a:lnTo>
                  <a:pt x="0" y="0"/>
                </a:lnTo>
                <a:lnTo>
                  <a:pt x="0" y="373583"/>
                </a:lnTo>
                <a:lnTo>
                  <a:pt x="50876" y="373583"/>
                </a:lnTo>
                <a:lnTo>
                  <a:pt x="50876" y="242265"/>
                </a:lnTo>
                <a:lnTo>
                  <a:pt x="119976" y="242265"/>
                </a:lnTo>
                <a:lnTo>
                  <a:pt x="171178" y="233002"/>
                </a:lnTo>
                <a:lnTo>
                  <a:pt x="207645" y="207457"/>
                </a:lnTo>
                <a:lnTo>
                  <a:pt x="214994" y="194500"/>
                </a:lnTo>
                <a:lnTo>
                  <a:pt x="50876" y="194500"/>
                </a:lnTo>
                <a:lnTo>
                  <a:pt x="50876" y="48374"/>
                </a:lnTo>
                <a:lnTo>
                  <a:pt x="215525" y="48374"/>
                </a:lnTo>
                <a:lnTo>
                  <a:pt x="207783" y="34704"/>
                </a:lnTo>
                <a:lnTo>
                  <a:pt x="171376" y="9233"/>
                </a:lnTo>
                <a:lnTo>
                  <a:pt x="120129" y="0"/>
                </a:lnTo>
                <a:close/>
              </a:path>
              <a:path w="236855" h="374015">
                <a:moveTo>
                  <a:pt x="215525" y="48374"/>
                </a:moveTo>
                <a:lnTo>
                  <a:pt x="114731" y="48374"/>
                </a:lnTo>
                <a:lnTo>
                  <a:pt x="147037" y="53769"/>
                </a:lnTo>
                <a:lnTo>
                  <a:pt x="169038" y="68811"/>
                </a:lnTo>
                <a:lnTo>
                  <a:pt x="181602" y="91783"/>
                </a:lnTo>
                <a:lnTo>
                  <a:pt x="185597" y="120967"/>
                </a:lnTo>
                <a:lnTo>
                  <a:pt x="181612" y="150298"/>
                </a:lnTo>
                <a:lnTo>
                  <a:pt x="169114" y="173593"/>
                </a:lnTo>
                <a:lnTo>
                  <a:pt x="147294" y="188958"/>
                </a:lnTo>
                <a:lnTo>
                  <a:pt x="115341" y="194500"/>
                </a:lnTo>
                <a:lnTo>
                  <a:pt x="214994" y="194500"/>
                </a:lnTo>
                <a:lnTo>
                  <a:pt x="229462" y="168991"/>
                </a:lnTo>
                <a:lnTo>
                  <a:pt x="236715" y="120967"/>
                </a:lnTo>
                <a:lnTo>
                  <a:pt x="229509" y="73064"/>
                </a:lnTo>
                <a:lnTo>
                  <a:pt x="215525" y="48374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4043" y="830554"/>
            <a:ext cx="591820" cy="384175"/>
          </a:xfrm>
          <a:custGeom>
            <a:avLst/>
            <a:gdLst/>
            <a:ahLst/>
            <a:cxnLst/>
            <a:rect l="l" t="t" r="r" b="b"/>
            <a:pathLst>
              <a:path w="591820" h="384175">
                <a:moveTo>
                  <a:pt x="249605" y="378637"/>
                </a:moveTo>
                <a:lnTo>
                  <a:pt x="179743" y="237299"/>
                </a:lnTo>
                <a:lnTo>
                  <a:pt x="174879" y="227457"/>
                </a:lnTo>
                <a:lnTo>
                  <a:pt x="201955" y="210883"/>
                </a:lnTo>
                <a:lnTo>
                  <a:pt x="220027" y="188760"/>
                </a:lnTo>
                <a:lnTo>
                  <a:pt x="221284" y="187236"/>
                </a:lnTo>
                <a:lnTo>
                  <a:pt x="232854" y="157391"/>
                </a:lnTo>
                <a:lnTo>
                  <a:pt x="236715" y="122161"/>
                </a:lnTo>
                <a:lnTo>
                  <a:pt x="229476" y="74879"/>
                </a:lnTo>
                <a:lnTo>
                  <a:pt x="216890" y="53428"/>
                </a:lnTo>
                <a:lnTo>
                  <a:pt x="207721" y="37833"/>
                </a:lnTo>
                <a:lnTo>
                  <a:pt x="185610" y="23177"/>
                </a:lnTo>
                <a:lnTo>
                  <a:pt x="185610" y="122161"/>
                </a:lnTo>
                <a:lnTo>
                  <a:pt x="181584" y="150342"/>
                </a:lnTo>
                <a:lnTo>
                  <a:pt x="169037" y="171259"/>
                </a:lnTo>
                <a:lnTo>
                  <a:pt x="147205" y="184289"/>
                </a:lnTo>
                <a:lnTo>
                  <a:pt x="115354" y="188760"/>
                </a:lnTo>
                <a:lnTo>
                  <a:pt x="50888" y="188760"/>
                </a:lnTo>
                <a:lnTo>
                  <a:pt x="50888" y="53428"/>
                </a:lnTo>
                <a:lnTo>
                  <a:pt x="114719" y="53428"/>
                </a:lnTo>
                <a:lnTo>
                  <a:pt x="146939" y="58229"/>
                </a:lnTo>
                <a:lnTo>
                  <a:pt x="168948" y="71945"/>
                </a:lnTo>
                <a:lnTo>
                  <a:pt x="181571" y="93586"/>
                </a:lnTo>
                <a:lnTo>
                  <a:pt x="185610" y="122161"/>
                </a:lnTo>
                <a:lnTo>
                  <a:pt x="185610" y="23177"/>
                </a:lnTo>
                <a:lnTo>
                  <a:pt x="171310" y="13690"/>
                </a:lnTo>
                <a:lnTo>
                  <a:pt x="120142" y="5054"/>
                </a:lnTo>
                <a:lnTo>
                  <a:pt x="0" y="5054"/>
                </a:lnTo>
                <a:lnTo>
                  <a:pt x="0" y="378637"/>
                </a:lnTo>
                <a:lnTo>
                  <a:pt x="50888" y="378637"/>
                </a:lnTo>
                <a:lnTo>
                  <a:pt x="50888" y="237299"/>
                </a:lnTo>
                <a:lnTo>
                  <a:pt x="123202" y="237299"/>
                </a:lnTo>
                <a:lnTo>
                  <a:pt x="191706" y="378637"/>
                </a:lnTo>
                <a:lnTo>
                  <a:pt x="249605" y="378637"/>
                </a:lnTo>
                <a:close/>
              </a:path>
              <a:path w="591820" h="384175">
                <a:moveTo>
                  <a:pt x="591388" y="191858"/>
                </a:moveTo>
                <a:lnTo>
                  <a:pt x="586206" y="136182"/>
                </a:lnTo>
                <a:lnTo>
                  <a:pt x="571436" y="89039"/>
                </a:lnTo>
                <a:lnTo>
                  <a:pt x="548436" y="51460"/>
                </a:lnTo>
                <a:lnTo>
                  <a:pt x="548246" y="51142"/>
                </a:lnTo>
                <a:lnTo>
                  <a:pt x="541058" y="44551"/>
                </a:lnTo>
                <a:lnTo>
                  <a:pt x="541058" y="191858"/>
                </a:lnTo>
                <a:lnTo>
                  <a:pt x="533349" y="252196"/>
                </a:lnTo>
                <a:lnTo>
                  <a:pt x="512076" y="296214"/>
                </a:lnTo>
                <a:lnTo>
                  <a:pt x="479945" y="323176"/>
                </a:lnTo>
                <a:lnTo>
                  <a:pt x="439686" y="332320"/>
                </a:lnTo>
                <a:lnTo>
                  <a:pt x="399364" y="323176"/>
                </a:lnTo>
                <a:lnTo>
                  <a:pt x="367258" y="296214"/>
                </a:lnTo>
                <a:lnTo>
                  <a:pt x="346049" y="252196"/>
                </a:lnTo>
                <a:lnTo>
                  <a:pt x="338391" y="191858"/>
                </a:lnTo>
                <a:lnTo>
                  <a:pt x="346049" y="131533"/>
                </a:lnTo>
                <a:lnTo>
                  <a:pt x="367258" y="87541"/>
                </a:lnTo>
                <a:lnTo>
                  <a:pt x="399364" y="60604"/>
                </a:lnTo>
                <a:lnTo>
                  <a:pt x="439686" y="51460"/>
                </a:lnTo>
                <a:lnTo>
                  <a:pt x="479945" y="60604"/>
                </a:lnTo>
                <a:lnTo>
                  <a:pt x="512076" y="87541"/>
                </a:lnTo>
                <a:lnTo>
                  <a:pt x="533349" y="131533"/>
                </a:lnTo>
                <a:lnTo>
                  <a:pt x="541058" y="191858"/>
                </a:lnTo>
                <a:lnTo>
                  <a:pt x="541058" y="44551"/>
                </a:lnTo>
                <a:lnTo>
                  <a:pt x="517779" y="23202"/>
                </a:lnTo>
                <a:lnTo>
                  <a:pt x="481203" y="5918"/>
                </a:lnTo>
                <a:lnTo>
                  <a:pt x="439686" y="0"/>
                </a:lnTo>
                <a:lnTo>
                  <a:pt x="398068" y="5918"/>
                </a:lnTo>
                <a:lnTo>
                  <a:pt x="361454" y="23202"/>
                </a:lnTo>
                <a:lnTo>
                  <a:pt x="330987" y="51142"/>
                </a:lnTo>
                <a:lnTo>
                  <a:pt x="307809" y="89039"/>
                </a:lnTo>
                <a:lnTo>
                  <a:pt x="293065" y="136182"/>
                </a:lnTo>
                <a:lnTo>
                  <a:pt x="287896" y="191858"/>
                </a:lnTo>
                <a:lnTo>
                  <a:pt x="293077" y="247561"/>
                </a:lnTo>
                <a:lnTo>
                  <a:pt x="307809" y="294652"/>
                </a:lnTo>
                <a:lnTo>
                  <a:pt x="330987" y="332574"/>
                </a:lnTo>
                <a:lnTo>
                  <a:pt x="361454" y="360553"/>
                </a:lnTo>
                <a:lnTo>
                  <a:pt x="398068" y="377863"/>
                </a:lnTo>
                <a:lnTo>
                  <a:pt x="439686" y="383781"/>
                </a:lnTo>
                <a:lnTo>
                  <a:pt x="481228" y="377863"/>
                </a:lnTo>
                <a:lnTo>
                  <a:pt x="517779" y="360578"/>
                </a:lnTo>
                <a:lnTo>
                  <a:pt x="548246" y="332638"/>
                </a:lnTo>
                <a:lnTo>
                  <a:pt x="548436" y="332320"/>
                </a:lnTo>
                <a:lnTo>
                  <a:pt x="571436" y="294728"/>
                </a:lnTo>
                <a:lnTo>
                  <a:pt x="586206" y="247510"/>
                </a:lnTo>
                <a:lnTo>
                  <a:pt x="591388" y="191858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55870" y="835609"/>
            <a:ext cx="284480" cy="374015"/>
          </a:xfrm>
          <a:custGeom>
            <a:avLst/>
            <a:gdLst/>
            <a:ahLst/>
            <a:cxnLst/>
            <a:rect l="l" t="t" r="r" b="b"/>
            <a:pathLst>
              <a:path w="284479" h="374015">
                <a:moveTo>
                  <a:pt x="284416" y="0"/>
                </a:moveTo>
                <a:lnTo>
                  <a:pt x="71412" y="0"/>
                </a:lnTo>
                <a:lnTo>
                  <a:pt x="65620" y="175488"/>
                </a:lnTo>
                <a:lnTo>
                  <a:pt x="61045" y="244247"/>
                </a:lnTo>
                <a:lnTo>
                  <a:pt x="51500" y="290090"/>
                </a:lnTo>
                <a:lnTo>
                  <a:pt x="35079" y="315849"/>
                </a:lnTo>
                <a:lnTo>
                  <a:pt x="9880" y="324358"/>
                </a:lnTo>
                <a:lnTo>
                  <a:pt x="0" y="324700"/>
                </a:lnTo>
                <a:lnTo>
                  <a:pt x="0" y="373583"/>
                </a:lnTo>
                <a:lnTo>
                  <a:pt x="14516" y="373583"/>
                </a:lnTo>
                <a:lnTo>
                  <a:pt x="53871" y="366061"/>
                </a:lnTo>
                <a:lnTo>
                  <a:pt x="99141" y="306775"/>
                </a:lnTo>
                <a:lnTo>
                  <a:pt x="109314" y="255603"/>
                </a:lnTo>
                <a:lnTo>
                  <a:pt x="114020" y="190474"/>
                </a:lnTo>
                <a:lnTo>
                  <a:pt x="119278" y="47853"/>
                </a:lnTo>
                <a:lnTo>
                  <a:pt x="234238" y="47853"/>
                </a:lnTo>
                <a:lnTo>
                  <a:pt x="234238" y="373583"/>
                </a:lnTo>
                <a:lnTo>
                  <a:pt x="284416" y="373583"/>
                </a:lnTo>
                <a:lnTo>
                  <a:pt x="284416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03520" y="830554"/>
            <a:ext cx="303530" cy="384175"/>
          </a:xfrm>
          <a:custGeom>
            <a:avLst/>
            <a:gdLst/>
            <a:ahLst/>
            <a:cxnLst/>
            <a:rect l="l" t="t" r="r" b="b"/>
            <a:pathLst>
              <a:path w="303529" h="384175">
                <a:moveTo>
                  <a:pt x="151777" y="0"/>
                </a:moveTo>
                <a:lnTo>
                  <a:pt x="110165" y="5917"/>
                </a:lnTo>
                <a:lnTo>
                  <a:pt x="73554" y="23200"/>
                </a:lnTo>
                <a:lnTo>
                  <a:pt x="43089" y="51141"/>
                </a:lnTo>
                <a:lnTo>
                  <a:pt x="19913" y="89033"/>
                </a:lnTo>
                <a:lnTo>
                  <a:pt x="5168" y="136170"/>
                </a:lnTo>
                <a:lnTo>
                  <a:pt x="0" y="191846"/>
                </a:lnTo>
                <a:lnTo>
                  <a:pt x="5186" y="247559"/>
                </a:lnTo>
                <a:lnTo>
                  <a:pt x="19913" y="294647"/>
                </a:lnTo>
                <a:lnTo>
                  <a:pt x="43089" y="332566"/>
                </a:lnTo>
                <a:lnTo>
                  <a:pt x="73554" y="360540"/>
                </a:lnTo>
                <a:lnTo>
                  <a:pt x="110165" y="377851"/>
                </a:lnTo>
                <a:lnTo>
                  <a:pt x="151777" y="383781"/>
                </a:lnTo>
                <a:lnTo>
                  <a:pt x="193334" y="377851"/>
                </a:lnTo>
                <a:lnTo>
                  <a:pt x="229888" y="360577"/>
                </a:lnTo>
                <a:lnTo>
                  <a:pt x="260353" y="332628"/>
                </a:lnTo>
                <a:lnTo>
                  <a:pt x="260541" y="332320"/>
                </a:lnTo>
                <a:lnTo>
                  <a:pt x="151777" y="332320"/>
                </a:lnTo>
                <a:lnTo>
                  <a:pt x="111461" y="323167"/>
                </a:lnTo>
                <a:lnTo>
                  <a:pt x="79367" y="296206"/>
                </a:lnTo>
                <a:lnTo>
                  <a:pt x="58157" y="252184"/>
                </a:lnTo>
                <a:lnTo>
                  <a:pt x="50495" y="191846"/>
                </a:lnTo>
                <a:lnTo>
                  <a:pt x="58157" y="131522"/>
                </a:lnTo>
                <a:lnTo>
                  <a:pt x="79367" y="87529"/>
                </a:lnTo>
                <a:lnTo>
                  <a:pt x="111461" y="60599"/>
                </a:lnTo>
                <a:lnTo>
                  <a:pt x="151777" y="51460"/>
                </a:lnTo>
                <a:lnTo>
                  <a:pt x="260548" y="51460"/>
                </a:lnTo>
                <a:lnTo>
                  <a:pt x="260353" y="51141"/>
                </a:lnTo>
                <a:lnTo>
                  <a:pt x="229888" y="23200"/>
                </a:lnTo>
                <a:lnTo>
                  <a:pt x="193310" y="5917"/>
                </a:lnTo>
                <a:lnTo>
                  <a:pt x="151777" y="0"/>
                </a:lnTo>
                <a:close/>
              </a:path>
              <a:path w="303529" h="384175">
                <a:moveTo>
                  <a:pt x="260548" y="51460"/>
                </a:moveTo>
                <a:lnTo>
                  <a:pt x="151777" y="51460"/>
                </a:lnTo>
                <a:lnTo>
                  <a:pt x="192048" y="60599"/>
                </a:lnTo>
                <a:lnTo>
                  <a:pt x="224180" y="87529"/>
                </a:lnTo>
                <a:lnTo>
                  <a:pt x="245453" y="131522"/>
                </a:lnTo>
                <a:lnTo>
                  <a:pt x="253149" y="191846"/>
                </a:lnTo>
                <a:lnTo>
                  <a:pt x="245453" y="252184"/>
                </a:lnTo>
                <a:lnTo>
                  <a:pt x="224180" y="296206"/>
                </a:lnTo>
                <a:lnTo>
                  <a:pt x="192048" y="323167"/>
                </a:lnTo>
                <a:lnTo>
                  <a:pt x="151777" y="332320"/>
                </a:lnTo>
                <a:lnTo>
                  <a:pt x="260541" y="332320"/>
                </a:lnTo>
                <a:lnTo>
                  <a:pt x="283547" y="294721"/>
                </a:lnTo>
                <a:lnTo>
                  <a:pt x="298318" y="247501"/>
                </a:lnTo>
                <a:lnTo>
                  <a:pt x="303491" y="191846"/>
                </a:lnTo>
                <a:lnTo>
                  <a:pt x="298312" y="136170"/>
                </a:lnTo>
                <a:lnTo>
                  <a:pt x="283547" y="89033"/>
                </a:lnTo>
                <a:lnTo>
                  <a:pt x="260548" y="5146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59349" y="829107"/>
            <a:ext cx="325755" cy="395605"/>
          </a:xfrm>
          <a:custGeom>
            <a:avLst/>
            <a:gdLst/>
            <a:ahLst/>
            <a:cxnLst/>
            <a:rect l="l" t="t" r="r" b="b"/>
            <a:pathLst>
              <a:path w="325754" h="395605">
                <a:moveTo>
                  <a:pt x="187845" y="347040"/>
                </a:moveTo>
                <a:lnTo>
                  <a:pt x="137972" y="347040"/>
                </a:lnTo>
                <a:lnTo>
                  <a:pt x="137972" y="395414"/>
                </a:lnTo>
                <a:lnTo>
                  <a:pt x="187845" y="395414"/>
                </a:lnTo>
                <a:lnTo>
                  <a:pt x="187845" y="347040"/>
                </a:lnTo>
                <a:close/>
              </a:path>
              <a:path w="325754" h="395605">
                <a:moveTo>
                  <a:pt x="193090" y="49555"/>
                </a:moveTo>
                <a:lnTo>
                  <a:pt x="132410" y="49555"/>
                </a:lnTo>
                <a:lnTo>
                  <a:pt x="89139" y="56548"/>
                </a:lnTo>
                <a:lnTo>
                  <a:pt x="52614" y="76522"/>
                </a:lnTo>
                <a:lnTo>
                  <a:pt x="24483" y="107974"/>
                </a:lnTo>
                <a:lnTo>
                  <a:pt x="6395" y="149398"/>
                </a:lnTo>
                <a:lnTo>
                  <a:pt x="0" y="199288"/>
                </a:lnTo>
                <a:lnTo>
                  <a:pt x="6366" y="248645"/>
                </a:lnTo>
                <a:lnTo>
                  <a:pt x="24395" y="289537"/>
                </a:lnTo>
                <a:lnTo>
                  <a:pt x="52482" y="320525"/>
                </a:lnTo>
                <a:lnTo>
                  <a:pt x="89022" y="340171"/>
                </a:lnTo>
                <a:lnTo>
                  <a:pt x="132410" y="347040"/>
                </a:lnTo>
                <a:lnTo>
                  <a:pt x="193090" y="347040"/>
                </a:lnTo>
                <a:lnTo>
                  <a:pt x="236403" y="340093"/>
                </a:lnTo>
                <a:lnTo>
                  <a:pt x="272898" y="320269"/>
                </a:lnTo>
                <a:lnTo>
                  <a:pt x="292642" y="298335"/>
                </a:lnTo>
                <a:lnTo>
                  <a:pt x="132410" y="298335"/>
                </a:lnTo>
                <a:lnTo>
                  <a:pt x="97327" y="291539"/>
                </a:lnTo>
                <a:lnTo>
                  <a:pt x="71172" y="271957"/>
                </a:lnTo>
                <a:lnTo>
                  <a:pt x="54830" y="240803"/>
                </a:lnTo>
                <a:lnTo>
                  <a:pt x="49187" y="199288"/>
                </a:lnTo>
                <a:lnTo>
                  <a:pt x="54786" y="156817"/>
                </a:lnTo>
                <a:lnTo>
                  <a:pt x="71055" y="125056"/>
                </a:lnTo>
                <a:lnTo>
                  <a:pt x="97193" y="105160"/>
                </a:lnTo>
                <a:lnTo>
                  <a:pt x="132410" y="98272"/>
                </a:lnTo>
                <a:lnTo>
                  <a:pt x="292501" y="98272"/>
                </a:lnTo>
                <a:lnTo>
                  <a:pt x="272898" y="76391"/>
                </a:lnTo>
                <a:lnTo>
                  <a:pt x="236403" y="56511"/>
                </a:lnTo>
                <a:lnTo>
                  <a:pt x="193090" y="49555"/>
                </a:lnTo>
                <a:close/>
              </a:path>
              <a:path w="325754" h="395605">
                <a:moveTo>
                  <a:pt x="187845" y="98272"/>
                </a:moveTo>
                <a:lnTo>
                  <a:pt x="137972" y="98272"/>
                </a:lnTo>
                <a:lnTo>
                  <a:pt x="137972" y="298335"/>
                </a:lnTo>
                <a:lnTo>
                  <a:pt x="187845" y="298335"/>
                </a:lnTo>
                <a:lnTo>
                  <a:pt x="187845" y="98272"/>
                </a:lnTo>
                <a:close/>
              </a:path>
              <a:path w="325754" h="395605">
                <a:moveTo>
                  <a:pt x="292501" y="98272"/>
                </a:moveTo>
                <a:lnTo>
                  <a:pt x="193243" y="98272"/>
                </a:lnTo>
                <a:lnTo>
                  <a:pt x="228324" y="105175"/>
                </a:lnTo>
                <a:lnTo>
                  <a:pt x="254315" y="125058"/>
                </a:lnTo>
                <a:lnTo>
                  <a:pt x="270459" y="156672"/>
                </a:lnTo>
                <a:lnTo>
                  <a:pt x="276009" y="198780"/>
                </a:lnTo>
                <a:lnTo>
                  <a:pt x="270459" y="240514"/>
                </a:lnTo>
                <a:lnTo>
                  <a:pt x="254314" y="271827"/>
                </a:lnTo>
                <a:lnTo>
                  <a:pt x="228324" y="291506"/>
                </a:lnTo>
                <a:lnTo>
                  <a:pt x="193243" y="298335"/>
                </a:lnTo>
                <a:lnTo>
                  <a:pt x="292642" y="298335"/>
                </a:lnTo>
                <a:lnTo>
                  <a:pt x="300962" y="289092"/>
                </a:lnTo>
                <a:lnTo>
                  <a:pt x="318983" y="248088"/>
                </a:lnTo>
                <a:lnTo>
                  <a:pt x="325348" y="198780"/>
                </a:lnTo>
                <a:lnTo>
                  <a:pt x="318983" y="149006"/>
                </a:lnTo>
                <a:lnTo>
                  <a:pt x="300962" y="107716"/>
                </a:lnTo>
                <a:lnTo>
                  <a:pt x="292501" y="98272"/>
                </a:lnTo>
                <a:close/>
              </a:path>
              <a:path w="325754" h="395605">
                <a:moveTo>
                  <a:pt x="187845" y="0"/>
                </a:moveTo>
                <a:lnTo>
                  <a:pt x="137972" y="0"/>
                </a:lnTo>
                <a:lnTo>
                  <a:pt x="137972" y="49555"/>
                </a:lnTo>
                <a:lnTo>
                  <a:pt x="187845" y="49555"/>
                </a:lnTo>
                <a:lnTo>
                  <a:pt x="187845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31243" y="835406"/>
            <a:ext cx="260985" cy="373380"/>
          </a:xfrm>
          <a:custGeom>
            <a:avLst/>
            <a:gdLst/>
            <a:ahLst/>
            <a:cxnLst/>
            <a:rect l="l" t="t" r="r" b="b"/>
            <a:pathLst>
              <a:path w="260985" h="373380">
                <a:moveTo>
                  <a:pt x="260731" y="0"/>
                </a:moveTo>
                <a:lnTo>
                  <a:pt x="0" y="0"/>
                </a:lnTo>
                <a:lnTo>
                  <a:pt x="0" y="48260"/>
                </a:lnTo>
                <a:lnTo>
                  <a:pt x="105003" y="48260"/>
                </a:lnTo>
                <a:lnTo>
                  <a:pt x="105003" y="373380"/>
                </a:lnTo>
                <a:lnTo>
                  <a:pt x="155651" y="373380"/>
                </a:lnTo>
                <a:lnTo>
                  <a:pt x="155651" y="48260"/>
                </a:lnTo>
                <a:lnTo>
                  <a:pt x="260731" y="48260"/>
                </a:lnTo>
                <a:lnTo>
                  <a:pt x="260731" y="0"/>
                </a:lnTo>
                <a:close/>
              </a:path>
            </a:pathLst>
          </a:custGeom>
          <a:solidFill>
            <a:srgbClr val="394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860790" y="830554"/>
            <a:ext cx="704215" cy="147955"/>
            <a:chOff x="1860790" y="830554"/>
            <a:chExt cx="704215" cy="147955"/>
          </a:xfrm>
        </p:grpSpPr>
        <p:sp>
          <p:nvSpPr>
            <p:cNvPr id="12" name="object 12"/>
            <p:cNvSpPr/>
            <p:nvPr/>
          </p:nvSpPr>
          <p:spPr>
            <a:xfrm>
              <a:off x="1860790" y="830554"/>
              <a:ext cx="133515" cy="1477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28963" y="832865"/>
              <a:ext cx="95250" cy="143510"/>
            </a:xfrm>
            <a:custGeom>
              <a:avLst/>
              <a:gdLst/>
              <a:ahLst/>
              <a:cxnLst/>
              <a:rect l="l" t="t" r="r" b="b"/>
              <a:pathLst>
                <a:path w="95250" h="143509">
                  <a:moveTo>
                    <a:pt x="95084" y="132080"/>
                  </a:moveTo>
                  <a:lnTo>
                    <a:pt x="14719" y="132080"/>
                  </a:lnTo>
                  <a:lnTo>
                    <a:pt x="14719" y="77470"/>
                  </a:lnTo>
                  <a:lnTo>
                    <a:pt x="88582" y="77470"/>
                  </a:lnTo>
                  <a:lnTo>
                    <a:pt x="88582" y="66040"/>
                  </a:lnTo>
                  <a:lnTo>
                    <a:pt x="14719" y="66040"/>
                  </a:lnTo>
                  <a:lnTo>
                    <a:pt x="14719" y="11430"/>
                  </a:lnTo>
                  <a:lnTo>
                    <a:pt x="93535" y="11430"/>
                  </a:lnTo>
                  <a:lnTo>
                    <a:pt x="93535" y="0"/>
                  </a:lnTo>
                  <a:lnTo>
                    <a:pt x="12" y="0"/>
                  </a:lnTo>
                  <a:lnTo>
                    <a:pt x="12" y="11430"/>
                  </a:lnTo>
                  <a:lnTo>
                    <a:pt x="0" y="132080"/>
                  </a:lnTo>
                  <a:lnTo>
                    <a:pt x="12" y="143510"/>
                  </a:lnTo>
                  <a:lnTo>
                    <a:pt x="95084" y="143510"/>
                  </a:lnTo>
                  <a:lnTo>
                    <a:pt x="95084" y="132080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60535" y="832498"/>
              <a:ext cx="103987" cy="143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99181" y="832498"/>
              <a:ext cx="125577" cy="1438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53905" y="832498"/>
              <a:ext cx="110794" cy="1438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502903" y="1069353"/>
            <a:ext cx="1069340" cy="181610"/>
            <a:chOff x="1502903" y="1069353"/>
            <a:chExt cx="1069340" cy="181610"/>
          </a:xfrm>
        </p:grpSpPr>
        <p:sp>
          <p:nvSpPr>
            <p:cNvPr id="18" name="object 18"/>
            <p:cNvSpPr/>
            <p:nvPr/>
          </p:nvSpPr>
          <p:spPr>
            <a:xfrm>
              <a:off x="1502903" y="1069353"/>
              <a:ext cx="142265" cy="1522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65527" y="1071854"/>
              <a:ext cx="133070" cy="1438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19032" y="1069911"/>
              <a:ext cx="133515" cy="1477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71991" y="1071854"/>
              <a:ext cx="292455" cy="17876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88945" y="1069911"/>
              <a:ext cx="139433" cy="1477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64001" y="1071854"/>
              <a:ext cx="108013" cy="1438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494001" y="7018307"/>
            <a:ext cx="7902575" cy="0"/>
          </a:xfrm>
          <a:custGeom>
            <a:avLst/>
            <a:gdLst/>
            <a:ahLst/>
            <a:cxnLst/>
            <a:rect l="l" t="t" r="r" b="b"/>
            <a:pathLst>
              <a:path w="7902575">
                <a:moveTo>
                  <a:pt x="7902003" y="0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94001" y="2156790"/>
            <a:ext cx="5233276" cy="39249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79601" y="2156790"/>
            <a:ext cx="2519997" cy="18900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79601" y="4191749"/>
            <a:ext cx="2519997" cy="18900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9719804" y="0"/>
            <a:ext cx="1188720" cy="7776209"/>
            <a:chOff x="9719804" y="0"/>
            <a:chExt cx="1188720" cy="7776209"/>
          </a:xfrm>
        </p:grpSpPr>
        <p:sp>
          <p:nvSpPr>
            <p:cNvPr id="29" name="object 29"/>
            <p:cNvSpPr/>
            <p:nvPr/>
          </p:nvSpPr>
          <p:spPr>
            <a:xfrm>
              <a:off x="9719804" y="0"/>
              <a:ext cx="1188720" cy="7776209"/>
            </a:xfrm>
            <a:custGeom>
              <a:avLst/>
              <a:gdLst/>
              <a:ahLst/>
              <a:cxnLst/>
              <a:rect l="l" t="t" r="r" b="b"/>
              <a:pathLst>
                <a:path w="1188720" h="7776209">
                  <a:moveTo>
                    <a:pt x="0" y="0"/>
                  </a:moveTo>
                  <a:lnTo>
                    <a:pt x="0" y="7776005"/>
                  </a:lnTo>
                  <a:lnTo>
                    <a:pt x="1188199" y="7776005"/>
                  </a:lnTo>
                  <a:lnTo>
                    <a:pt x="11881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08437" y="6874303"/>
              <a:ext cx="211505" cy="1392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008119" y="6604080"/>
              <a:ext cx="157759" cy="23702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50093" y="6353086"/>
              <a:ext cx="216065" cy="23153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08437" y="6196406"/>
              <a:ext cx="157441" cy="12395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008437" y="6044324"/>
              <a:ext cx="157721" cy="12669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59593" y="5872264"/>
              <a:ext cx="206197" cy="1391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125086" y="5790628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9748" y="0"/>
                  </a:moveTo>
                  <a:lnTo>
                    <a:pt x="12103" y="1581"/>
                  </a:lnTo>
                  <a:lnTo>
                    <a:pt x="5821" y="5870"/>
                  </a:lnTo>
                  <a:lnTo>
                    <a:pt x="1565" y="12183"/>
                  </a:lnTo>
                  <a:lnTo>
                    <a:pt x="0" y="19837"/>
                  </a:lnTo>
                  <a:lnTo>
                    <a:pt x="1565" y="27535"/>
                  </a:lnTo>
                  <a:lnTo>
                    <a:pt x="5821" y="33848"/>
                  </a:lnTo>
                  <a:lnTo>
                    <a:pt x="12103" y="38118"/>
                  </a:lnTo>
                  <a:lnTo>
                    <a:pt x="19748" y="39687"/>
                  </a:lnTo>
                  <a:lnTo>
                    <a:pt x="27504" y="38118"/>
                  </a:lnTo>
                  <a:lnTo>
                    <a:pt x="33805" y="33848"/>
                  </a:lnTo>
                  <a:lnTo>
                    <a:pt x="38038" y="27535"/>
                  </a:lnTo>
                  <a:lnTo>
                    <a:pt x="39585" y="19837"/>
                  </a:lnTo>
                  <a:lnTo>
                    <a:pt x="38038" y="12183"/>
                  </a:lnTo>
                  <a:lnTo>
                    <a:pt x="33805" y="5870"/>
                  </a:lnTo>
                  <a:lnTo>
                    <a:pt x="27504" y="1581"/>
                  </a:lnTo>
                  <a:lnTo>
                    <a:pt x="1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08437" y="5611736"/>
              <a:ext cx="211505" cy="1392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08119" y="5341506"/>
              <a:ext cx="157759" cy="23702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11041" y="0"/>
              <a:ext cx="156210" cy="7776209"/>
            </a:xfrm>
            <a:custGeom>
              <a:avLst/>
              <a:gdLst/>
              <a:ahLst/>
              <a:cxnLst/>
              <a:rect l="l" t="t" r="r" b="b"/>
              <a:pathLst>
                <a:path w="156209" h="7776209">
                  <a:moveTo>
                    <a:pt x="12712" y="7091451"/>
                  </a:moveTo>
                  <a:lnTo>
                    <a:pt x="0" y="7091451"/>
                  </a:lnTo>
                  <a:lnTo>
                    <a:pt x="0" y="7775994"/>
                  </a:lnTo>
                  <a:lnTo>
                    <a:pt x="12712" y="7775994"/>
                  </a:lnTo>
                  <a:lnTo>
                    <a:pt x="12712" y="7091451"/>
                  </a:lnTo>
                  <a:close/>
                </a:path>
                <a:path w="156209" h="7776209">
                  <a:moveTo>
                    <a:pt x="155676" y="0"/>
                  </a:moveTo>
                  <a:lnTo>
                    <a:pt x="142963" y="0"/>
                  </a:lnTo>
                  <a:lnTo>
                    <a:pt x="142963" y="5290045"/>
                  </a:lnTo>
                  <a:lnTo>
                    <a:pt x="155676" y="5290045"/>
                  </a:lnTo>
                  <a:lnTo>
                    <a:pt x="155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0" y="0"/>
            <a:ext cx="1188720" cy="7776209"/>
            <a:chOff x="0" y="0"/>
            <a:chExt cx="1188720" cy="7776209"/>
          </a:xfrm>
        </p:grpSpPr>
        <p:sp>
          <p:nvSpPr>
            <p:cNvPr id="41" name="object 41"/>
            <p:cNvSpPr/>
            <p:nvPr/>
          </p:nvSpPr>
          <p:spPr>
            <a:xfrm>
              <a:off x="0" y="0"/>
              <a:ext cx="1188720" cy="7776209"/>
            </a:xfrm>
            <a:custGeom>
              <a:avLst/>
              <a:gdLst/>
              <a:ahLst/>
              <a:cxnLst/>
              <a:rect l="l" t="t" r="r" b="b"/>
              <a:pathLst>
                <a:path w="1188720" h="7776209">
                  <a:moveTo>
                    <a:pt x="0" y="7776005"/>
                  </a:moveTo>
                  <a:lnTo>
                    <a:pt x="1188549" y="7776005"/>
                  </a:lnTo>
                  <a:lnTo>
                    <a:pt x="1188549" y="0"/>
                  </a:lnTo>
                  <a:lnTo>
                    <a:pt x="0" y="0"/>
                  </a:lnTo>
                  <a:lnTo>
                    <a:pt x="0" y="7776005"/>
                  </a:lnTo>
                  <a:close/>
                </a:path>
              </a:pathLst>
            </a:custGeom>
            <a:solidFill>
              <a:srgbClr val="394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7011" y="3663924"/>
              <a:ext cx="104377" cy="8412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98385" y="3582175"/>
              <a:ext cx="102235" cy="60325"/>
            </a:xfrm>
            <a:custGeom>
              <a:avLst/>
              <a:gdLst/>
              <a:ahLst/>
              <a:cxnLst/>
              <a:rect l="l" t="t" r="r" b="b"/>
              <a:pathLst>
                <a:path w="102234" h="60325">
                  <a:moveTo>
                    <a:pt x="101606" y="0"/>
                  </a:moveTo>
                  <a:lnTo>
                    <a:pt x="93272" y="0"/>
                  </a:lnTo>
                  <a:lnTo>
                    <a:pt x="93272" y="50647"/>
                  </a:lnTo>
                  <a:lnTo>
                    <a:pt x="54926" y="50647"/>
                  </a:lnTo>
                  <a:lnTo>
                    <a:pt x="54926" y="4102"/>
                  </a:lnTo>
                  <a:lnTo>
                    <a:pt x="46587" y="4102"/>
                  </a:lnTo>
                  <a:lnTo>
                    <a:pt x="46587" y="50647"/>
                  </a:lnTo>
                  <a:lnTo>
                    <a:pt x="8335" y="50647"/>
                  </a:lnTo>
                  <a:lnTo>
                    <a:pt x="8335" y="977"/>
                  </a:lnTo>
                  <a:lnTo>
                    <a:pt x="0" y="977"/>
                  </a:lnTo>
                  <a:lnTo>
                    <a:pt x="0" y="59905"/>
                  </a:lnTo>
                  <a:lnTo>
                    <a:pt x="101606" y="59905"/>
                  </a:lnTo>
                  <a:lnTo>
                    <a:pt x="10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98385" y="3493681"/>
              <a:ext cx="101606" cy="6551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98385" y="3304552"/>
              <a:ext cx="101606" cy="16728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6606" y="2659735"/>
              <a:ext cx="128270" cy="583565"/>
            </a:xfrm>
            <a:custGeom>
              <a:avLst/>
              <a:gdLst/>
              <a:ahLst/>
              <a:cxnLst/>
              <a:rect l="l" t="t" r="r" b="b"/>
              <a:pathLst>
                <a:path w="128269" h="583564">
                  <a:moveTo>
                    <a:pt x="103378" y="396786"/>
                  </a:moveTo>
                  <a:lnTo>
                    <a:pt x="64427" y="410959"/>
                  </a:lnTo>
                  <a:lnTo>
                    <a:pt x="64427" y="420344"/>
                  </a:lnTo>
                  <a:lnTo>
                    <a:pt x="64427" y="457060"/>
                  </a:lnTo>
                  <a:lnTo>
                    <a:pt x="13830" y="439051"/>
                  </a:lnTo>
                  <a:lnTo>
                    <a:pt x="13830" y="438340"/>
                  </a:lnTo>
                  <a:lnTo>
                    <a:pt x="64427" y="420344"/>
                  </a:lnTo>
                  <a:lnTo>
                    <a:pt x="64427" y="410959"/>
                  </a:lnTo>
                  <a:lnTo>
                    <a:pt x="1778" y="433730"/>
                  </a:lnTo>
                  <a:lnTo>
                    <a:pt x="1778" y="443649"/>
                  </a:lnTo>
                  <a:lnTo>
                    <a:pt x="103378" y="480631"/>
                  </a:lnTo>
                  <a:lnTo>
                    <a:pt x="103378" y="470890"/>
                  </a:lnTo>
                  <a:lnTo>
                    <a:pt x="72758" y="460019"/>
                  </a:lnTo>
                  <a:lnTo>
                    <a:pt x="72758" y="457060"/>
                  </a:lnTo>
                  <a:lnTo>
                    <a:pt x="72758" y="420344"/>
                  </a:lnTo>
                  <a:lnTo>
                    <a:pt x="72758" y="417360"/>
                  </a:lnTo>
                  <a:lnTo>
                    <a:pt x="103378" y="406488"/>
                  </a:lnTo>
                  <a:lnTo>
                    <a:pt x="103378" y="396786"/>
                  </a:lnTo>
                  <a:close/>
                </a:path>
                <a:path w="128269" h="583564">
                  <a:moveTo>
                    <a:pt x="103378" y="203695"/>
                  </a:moveTo>
                  <a:lnTo>
                    <a:pt x="64427" y="217868"/>
                  </a:lnTo>
                  <a:lnTo>
                    <a:pt x="64427" y="227266"/>
                  </a:lnTo>
                  <a:lnTo>
                    <a:pt x="64427" y="263982"/>
                  </a:lnTo>
                  <a:lnTo>
                    <a:pt x="13830" y="245960"/>
                  </a:lnTo>
                  <a:lnTo>
                    <a:pt x="13830" y="245262"/>
                  </a:lnTo>
                  <a:lnTo>
                    <a:pt x="64427" y="227266"/>
                  </a:lnTo>
                  <a:lnTo>
                    <a:pt x="64427" y="217868"/>
                  </a:lnTo>
                  <a:lnTo>
                    <a:pt x="1778" y="240652"/>
                  </a:lnTo>
                  <a:lnTo>
                    <a:pt x="1778" y="250571"/>
                  </a:lnTo>
                  <a:lnTo>
                    <a:pt x="103378" y="287540"/>
                  </a:lnTo>
                  <a:lnTo>
                    <a:pt x="103378" y="277812"/>
                  </a:lnTo>
                  <a:lnTo>
                    <a:pt x="72758" y="266941"/>
                  </a:lnTo>
                  <a:lnTo>
                    <a:pt x="72758" y="263982"/>
                  </a:lnTo>
                  <a:lnTo>
                    <a:pt x="72758" y="227266"/>
                  </a:lnTo>
                  <a:lnTo>
                    <a:pt x="72758" y="224282"/>
                  </a:lnTo>
                  <a:lnTo>
                    <a:pt x="103378" y="213410"/>
                  </a:lnTo>
                  <a:lnTo>
                    <a:pt x="103378" y="203695"/>
                  </a:lnTo>
                  <a:close/>
                </a:path>
                <a:path w="128269" h="583564">
                  <a:moveTo>
                    <a:pt x="104775" y="340017"/>
                  </a:moveTo>
                  <a:lnTo>
                    <a:pt x="102222" y="325081"/>
                  </a:lnTo>
                  <a:lnTo>
                    <a:pt x="95186" y="313042"/>
                  </a:lnTo>
                  <a:lnTo>
                    <a:pt x="84670" y="304444"/>
                  </a:lnTo>
                  <a:lnTo>
                    <a:pt x="71615" y="299783"/>
                  </a:lnTo>
                  <a:lnTo>
                    <a:pt x="71615" y="309105"/>
                  </a:lnTo>
                  <a:lnTo>
                    <a:pt x="81318" y="312902"/>
                  </a:lnTo>
                  <a:lnTo>
                    <a:pt x="89065" y="319659"/>
                  </a:lnTo>
                  <a:lnTo>
                    <a:pt x="94195" y="328879"/>
                  </a:lnTo>
                  <a:lnTo>
                    <a:pt x="96050" y="340017"/>
                  </a:lnTo>
                  <a:lnTo>
                    <a:pt x="93230" y="353606"/>
                  </a:lnTo>
                  <a:lnTo>
                    <a:pt x="84899" y="364705"/>
                  </a:lnTo>
                  <a:lnTo>
                    <a:pt x="71285" y="372198"/>
                  </a:lnTo>
                  <a:lnTo>
                    <a:pt x="52578" y="374942"/>
                  </a:lnTo>
                  <a:lnTo>
                    <a:pt x="33921" y="372198"/>
                  </a:lnTo>
                  <a:lnTo>
                    <a:pt x="20307" y="364705"/>
                  </a:lnTo>
                  <a:lnTo>
                    <a:pt x="11963" y="353606"/>
                  </a:lnTo>
                  <a:lnTo>
                    <a:pt x="9131" y="340017"/>
                  </a:lnTo>
                  <a:lnTo>
                    <a:pt x="10985" y="328879"/>
                  </a:lnTo>
                  <a:lnTo>
                    <a:pt x="16116" y="319659"/>
                  </a:lnTo>
                  <a:lnTo>
                    <a:pt x="23850" y="312902"/>
                  </a:lnTo>
                  <a:lnTo>
                    <a:pt x="33528" y="309105"/>
                  </a:lnTo>
                  <a:lnTo>
                    <a:pt x="33528" y="299783"/>
                  </a:lnTo>
                  <a:lnTo>
                    <a:pt x="20459" y="304444"/>
                  </a:lnTo>
                  <a:lnTo>
                    <a:pt x="9956" y="313042"/>
                  </a:lnTo>
                  <a:lnTo>
                    <a:pt x="2946" y="325081"/>
                  </a:lnTo>
                  <a:lnTo>
                    <a:pt x="393" y="340017"/>
                  </a:lnTo>
                  <a:lnTo>
                    <a:pt x="4076" y="357695"/>
                  </a:lnTo>
                  <a:lnTo>
                    <a:pt x="14554" y="371589"/>
                  </a:lnTo>
                  <a:lnTo>
                    <a:pt x="31000" y="380657"/>
                  </a:lnTo>
                  <a:lnTo>
                    <a:pt x="52578" y="383908"/>
                  </a:lnTo>
                  <a:lnTo>
                    <a:pt x="74155" y="380657"/>
                  </a:lnTo>
                  <a:lnTo>
                    <a:pt x="90601" y="371589"/>
                  </a:lnTo>
                  <a:lnTo>
                    <a:pt x="101092" y="357695"/>
                  </a:lnTo>
                  <a:lnTo>
                    <a:pt x="104775" y="340017"/>
                  </a:lnTo>
                  <a:close/>
                </a:path>
                <a:path w="128269" h="583564">
                  <a:moveTo>
                    <a:pt x="104775" y="43954"/>
                  </a:moveTo>
                  <a:lnTo>
                    <a:pt x="101092" y="26250"/>
                  </a:lnTo>
                  <a:lnTo>
                    <a:pt x="96050" y="19570"/>
                  </a:lnTo>
                  <a:lnTo>
                    <a:pt x="96050" y="43954"/>
                  </a:lnTo>
                  <a:lnTo>
                    <a:pt x="93091" y="57899"/>
                  </a:lnTo>
                  <a:lnTo>
                    <a:pt x="84531" y="68961"/>
                  </a:lnTo>
                  <a:lnTo>
                    <a:pt x="70866" y="76250"/>
                  </a:lnTo>
                  <a:lnTo>
                    <a:pt x="52578" y="78879"/>
                  </a:lnTo>
                  <a:lnTo>
                    <a:pt x="34239" y="76225"/>
                  </a:lnTo>
                  <a:lnTo>
                    <a:pt x="20586" y="68897"/>
                  </a:lnTo>
                  <a:lnTo>
                    <a:pt x="12065" y="57823"/>
                  </a:lnTo>
                  <a:lnTo>
                    <a:pt x="9131" y="43954"/>
                  </a:lnTo>
                  <a:lnTo>
                    <a:pt x="12077" y="30048"/>
                  </a:lnTo>
                  <a:lnTo>
                    <a:pt x="20599" y="18986"/>
                  </a:lnTo>
                  <a:lnTo>
                    <a:pt x="34251" y="11671"/>
                  </a:lnTo>
                  <a:lnTo>
                    <a:pt x="52578" y="9029"/>
                  </a:lnTo>
                  <a:lnTo>
                    <a:pt x="70904" y="11658"/>
                  </a:lnTo>
                  <a:lnTo>
                    <a:pt x="84582" y="18986"/>
                  </a:lnTo>
                  <a:lnTo>
                    <a:pt x="93103" y="30048"/>
                  </a:lnTo>
                  <a:lnTo>
                    <a:pt x="96050" y="43954"/>
                  </a:lnTo>
                  <a:lnTo>
                    <a:pt x="96050" y="19570"/>
                  </a:lnTo>
                  <a:lnTo>
                    <a:pt x="90601" y="12344"/>
                  </a:lnTo>
                  <a:lnTo>
                    <a:pt x="84607" y="9029"/>
                  </a:lnTo>
                  <a:lnTo>
                    <a:pt x="74155" y="3263"/>
                  </a:lnTo>
                  <a:lnTo>
                    <a:pt x="52578" y="0"/>
                  </a:lnTo>
                  <a:lnTo>
                    <a:pt x="31000" y="3263"/>
                  </a:lnTo>
                  <a:lnTo>
                    <a:pt x="14554" y="12344"/>
                  </a:lnTo>
                  <a:lnTo>
                    <a:pt x="4076" y="26250"/>
                  </a:lnTo>
                  <a:lnTo>
                    <a:pt x="393" y="43954"/>
                  </a:lnTo>
                  <a:lnTo>
                    <a:pt x="4089" y="61633"/>
                  </a:lnTo>
                  <a:lnTo>
                    <a:pt x="14592" y="75514"/>
                  </a:lnTo>
                  <a:lnTo>
                    <a:pt x="31038" y="84594"/>
                  </a:lnTo>
                  <a:lnTo>
                    <a:pt x="52578" y="87845"/>
                  </a:lnTo>
                  <a:lnTo>
                    <a:pt x="74155" y="84594"/>
                  </a:lnTo>
                  <a:lnTo>
                    <a:pt x="84518" y="78879"/>
                  </a:lnTo>
                  <a:lnTo>
                    <a:pt x="90589" y="75539"/>
                  </a:lnTo>
                  <a:lnTo>
                    <a:pt x="101092" y="61658"/>
                  </a:lnTo>
                  <a:lnTo>
                    <a:pt x="104775" y="43954"/>
                  </a:lnTo>
                  <a:close/>
                </a:path>
                <a:path w="128269" h="583564">
                  <a:moveTo>
                    <a:pt x="107543" y="533552"/>
                  </a:moveTo>
                  <a:lnTo>
                    <a:pt x="94043" y="533552"/>
                  </a:lnTo>
                  <a:lnTo>
                    <a:pt x="94043" y="531266"/>
                  </a:lnTo>
                  <a:lnTo>
                    <a:pt x="91147" y="516039"/>
                  </a:lnTo>
                  <a:lnTo>
                    <a:pt x="85712" y="508076"/>
                  </a:lnTo>
                  <a:lnTo>
                    <a:pt x="85712" y="533552"/>
                  </a:lnTo>
                  <a:lnTo>
                    <a:pt x="85712" y="542810"/>
                  </a:lnTo>
                  <a:lnTo>
                    <a:pt x="54368" y="573824"/>
                  </a:lnTo>
                  <a:lnTo>
                    <a:pt x="41541" y="571982"/>
                  </a:lnTo>
                  <a:lnTo>
                    <a:pt x="31483" y="566458"/>
                  </a:lnTo>
                  <a:lnTo>
                    <a:pt x="24942" y="557479"/>
                  </a:lnTo>
                  <a:lnTo>
                    <a:pt x="22618" y="545211"/>
                  </a:lnTo>
                  <a:lnTo>
                    <a:pt x="22606" y="542810"/>
                  </a:lnTo>
                  <a:lnTo>
                    <a:pt x="85712" y="542810"/>
                  </a:lnTo>
                  <a:lnTo>
                    <a:pt x="85712" y="533552"/>
                  </a:lnTo>
                  <a:lnTo>
                    <a:pt x="22606" y="533552"/>
                  </a:lnTo>
                  <a:lnTo>
                    <a:pt x="22644" y="531266"/>
                  </a:lnTo>
                  <a:lnTo>
                    <a:pt x="24930" y="519112"/>
                  </a:lnTo>
                  <a:lnTo>
                    <a:pt x="31419" y="510133"/>
                  </a:lnTo>
                  <a:lnTo>
                    <a:pt x="41376" y="504634"/>
                  </a:lnTo>
                  <a:lnTo>
                    <a:pt x="54114" y="502742"/>
                  </a:lnTo>
                  <a:lnTo>
                    <a:pt x="66916" y="504583"/>
                  </a:lnTo>
                  <a:lnTo>
                    <a:pt x="76898" y="510070"/>
                  </a:lnTo>
                  <a:lnTo>
                    <a:pt x="83388" y="519036"/>
                  </a:lnTo>
                  <a:lnTo>
                    <a:pt x="85699" y="531266"/>
                  </a:lnTo>
                  <a:lnTo>
                    <a:pt x="85712" y="533552"/>
                  </a:lnTo>
                  <a:lnTo>
                    <a:pt x="85712" y="508076"/>
                  </a:lnTo>
                  <a:lnTo>
                    <a:pt x="82994" y="504088"/>
                  </a:lnTo>
                  <a:lnTo>
                    <a:pt x="80835" y="502742"/>
                  </a:lnTo>
                  <a:lnTo>
                    <a:pt x="70383" y="496277"/>
                  </a:lnTo>
                  <a:lnTo>
                    <a:pt x="54114" y="493458"/>
                  </a:lnTo>
                  <a:lnTo>
                    <a:pt x="37884" y="496277"/>
                  </a:lnTo>
                  <a:lnTo>
                    <a:pt x="25311" y="504126"/>
                  </a:lnTo>
                  <a:lnTo>
                    <a:pt x="17170" y="516115"/>
                  </a:lnTo>
                  <a:lnTo>
                    <a:pt x="14287" y="531266"/>
                  </a:lnTo>
                  <a:lnTo>
                    <a:pt x="14274" y="533552"/>
                  </a:lnTo>
                  <a:lnTo>
                    <a:pt x="0" y="533552"/>
                  </a:lnTo>
                  <a:lnTo>
                    <a:pt x="0" y="542810"/>
                  </a:lnTo>
                  <a:lnTo>
                    <a:pt x="14274" y="542810"/>
                  </a:lnTo>
                  <a:lnTo>
                    <a:pt x="14274" y="545211"/>
                  </a:lnTo>
                  <a:lnTo>
                    <a:pt x="17183" y="560476"/>
                  </a:lnTo>
                  <a:lnTo>
                    <a:pt x="25361" y="572452"/>
                  </a:lnTo>
                  <a:lnTo>
                    <a:pt x="37973" y="580275"/>
                  </a:lnTo>
                  <a:lnTo>
                    <a:pt x="54165" y="583095"/>
                  </a:lnTo>
                  <a:lnTo>
                    <a:pt x="70421" y="580326"/>
                  </a:lnTo>
                  <a:lnTo>
                    <a:pt x="80848" y="573824"/>
                  </a:lnTo>
                  <a:lnTo>
                    <a:pt x="83019" y="572477"/>
                  </a:lnTo>
                  <a:lnTo>
                    <a:pt x="91160" y="560463"/>
                  </a:lnTo>
                  <a:lnTo>
                    <a:pt x="94030" y="545211"/>
                  </a:lnTo>
                  <a:lnTo>
                    <a:pt x="94043" y="542810"/>
                  </a:lnTo>
                  <a:lnTo>
                    <a:pt x="107543" y="542810"/>
                  </a:lnTo>
                  <a:lnTo>
                    <a:pt x="107543" y="533552"/>
                  </a:lnTo>
                  <a:close/>
                </a:path>
                <a:path w="128269" h="583564">
                  <a:moveTo>
                    <a:pt x="128041" y="187007"/>
                  </a:moveTo>
                  <a:lnTo>
                    <a:pt x="103378" y="187007"/>
                  </a:lnTo>
                  <a:lnTo>
                    <a:pt x="103378" y="178269"/>
                  </a:lnTo>
                  <a:lnTo>
                    <a:pt x="103378" y="124002"/>
                  </a:lnTo>
                  <a:lnTo>
                    <a:pt x="103378" y="112102"/>
                  </a:lnTo>
                  <a:lnTo>
                    <a:pt x="127787" y="112102"/>
                  </a:lnTo>
                  <a:lnTo>
                    <a:pt x="127787" y="103276"/>
                  </a:lnTo>
                  <a:lnTo>
                    <a:pt x="95046" y="103276"/>
                  </a:lnTo>
                  <a:lnTo>
                    <a:pt x="95046" y="115176"/>
                  </a:lnTo>
                  <a:lnTo>
                    <a:pt x="95046" y="124002"/>
                  </a:lnTo>
                  <a:lnTo>
                    <a:pt x="95046" y="178269"/>
                  </a:lnTo>
                  <a:lnTo>
                    <a:pt x="86194" y="173685"/>
                  </a:lnTo>
                  <a:lnTo>
                    <a:pt x="75247" y="170192"/>
                  </a:lnTo>
                  <a:lnTo>
                    <a:pt x="61912" y="167779"/>
                  </a:lnTo>
                  <a:lnTo>
                    <a:pt x="45897" y="166420"/>
                  </a:lnTo>
                  <a:lnTo>
                    <a:pt x="10109" y="164846"/>
                  </a:lnTo>
                  <a:lnTo>
                    <a:pt x="10109" y="124002"/>
                  </a:lnTo>
                  <a:lnTo>
                    <a:pt x="95046" y="124002"/>
                  </a:lnTo>
                  <a:lnTo>
                    <a:pt x="95046" y="115176"/>
                  </a:lnTo>
                  <a:lnTo>
                    <a:pt x="1778" y="115176"/>
                  </a:lnTo>
                  <a:lnTo>
                    <a:pt x="1778" y="173266"/>
                  </a:lnTo>
                  <a:lnTo>
                    <a:pt x="45897" y="175310"/>
                  </a:lnTo>
                  <a:lnTo>
                    <a:pt x="64630" y="177050"/>
                  </a:lnTo>
                  <a:lnTo>
                    <a:pt x="78460" y="180187"/>
                  </a:lnTo>
                  <a:lnTo>
                    <a:pt x="88303" y="184404"/>
                  </a:lnTo>
                  <a:lnTo>
                    <a:pt x="95046" y="189407"/>
                  </a:lnTo>
                  <a:lnTo>
                    <a:pt x="95046" y="195846"/>
                  </a:lnTo>
                  <a:lnTo>
                    <a:pt x="128041" y="195846"/>
                  </a:lnTo>
                  <a:lnTo>
                    <a:pt x="128041" y="187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8595" y="2383790"/>
              <a:ext cx="110743" cy="11112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8385" y="2569223"/>
              <a:ext cx="101606" cy="6805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8595" y="906119"/>
              <a:ext cx="110743" cy="11137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5251" y="2216696"/>
              <a:ext cx="184740" cy="12979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2753" y="1864919"/>
              <a:ext cx="189781" cy="31922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5251" y="1620990"/>
              <a:ext cx="184740" cy="15595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2753" y="1419911"/>
              <a:ext cx="189781" cy="16640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2033" y="1212825"/>
              <a:ext cx="195536" cy="178384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5250" y="1044956"/>
              <a:ext cx="184785" cy="142240"/>
            </a:xfrm>
            <a:custGeom>
              <a:avLst/>
              <a:gdLst/>
              <a:ahLst/>
              <a:cxnLst/>
              <a:rect l="l" t="t" r="r" b="b"/>
              <a:pathLst>
                <a:path w="184784" h="142240">
                  <a:moveTo>
                    <a:pt x="184734" y="57150"/>
                  </a:moveTo>
                  <a:lnTo>
                    <a:pt x="23990" y="57150"/>
                  </a:lnTo>
                  <a:lnTo>
                    <a:pt x="23990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85090"/>
                  </a:lnTo>
                  <a:lnTo>
                    <a:pt x="0" y="142240"/>
                  </a:lnTo>
                  <a:lnTo>
                    <a:pt x="23990" y="142240"/>
                  </a:lnTo>
                  <a:lnTo>
                    <a:pt x="23990" y="85090"/>
                  </a:lnTo>
                  <a:lnTo>
                    <a:pt x="184734" y="85090"/>
                  </a:lnTo>
                  <a:lnTo>
                    <a:pt x="184734" y="57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3886" y="0"/>
              <a:ext cx="12700" cy="831850"/>
            </a:xfrm>
            <a:custGeom>
              <a:avLst/>
              <a:gdLst/>
              <a:ahLst/>
              <a:cxnLst/>
              <a:rect l="l" t="t" r="r" b="b"/>
              <a:pathLst>
                <a:path w="12700" h="831850">
                  <a:moveTo>
                    <a:pt x="0" y="831380"/>
                  </a:moveTo>
                  <a:lnTo>
                    <a:pt x="12701" y="831380"/>
                  </a:lnTo>
                  <a:lnTo>
                    <a:pt x="12701" y="0"/>
                  </a:lnTo>
                  <a:lnTo>
                    <a:pt x="0" y="0"/>
                  </a:lnTo>
                  <a:lnTo>
                    <a:pt x="0" y="831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93196" y="3844455"/>
              <a:ext cx="0" cy="3177540"/>
            </a:xfrm>
            <a:custGeom>
              <a:avLst/>
              <a:gdLst/>
              <a:ahLst/>
              <a:cxnLst/>
              <a:rect l="l" t="t" r="r" b="b"/>
              <a:pathLst>
                <a:path h="3177540">
                  <a:moveTo>
                    <a:pt x="0" y="3177225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55560" y="7095937"/>
              <a:ext cx="74476" cy="151823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Произвольный</PresentationFormat>
  <Paragraphs>0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9" baseType="lpstr"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Profasad_catalog_2023_cmyk.cdr</dc:title>
  <dc:creator>Бацан Валерия Анатольевна</dc:creator>
  <cp:lastModifiedBy>User</cp:lastModifiedBy>
  <cp:revision>1</cp:revision>
  <dcterms:created xsi:type="dcterms:W3CDTF">2023-02-22T11:32:49Z</dcterms:created>
  <dcterms:modified xsi:type="dcterms:W3CDTF">2023-02-22T11:34:29Z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2023-02-02T00:00:00Z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2023-02-22T00:00:00Z</vt:filetime>
  </property>
</Properties>
</file>